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7" roundtripDataSignature="AMtx7mi0NPEW+nsIHpy0Lpsqqhez7cD+h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35B1E38-BDE9-4312-AD5B-CCD6ED3B15E3}">
  <a:tblStyle styleId="{735B1E38-BDE9-4312-AD5B-CCD6ED3B15E3}" styleName="Table_0">
    <a:wholeTbl>
      <a:tcTxStyle b="off" i="off">
        <a:font>
          <a:latin typeface="Verdana"/>
          <a:ea typeface="Verdana"/>
          <a:cs typeface="Verdana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CEDE7"/>
          </a:solidFill>
        </a:fill>
      </a:tcStyle>
    </a:wholeTbl>
    <a:band1H>
      <a:tcTxStyle/>
      <a:tcStyle>
        <a:fill>
          <a:solidFill>
            <a:srgbClr val="FAD8CB"/>
          </a:solidFill>
        </a:fill>
      </a:tcStyle>
    </a:band1H>
    <a:band2H>
      <a:tcTxStyle/>
    </a:band2H>
    <a:band1V>
      <a:tcTxStyle/>
      <a:tcStyle>
        <a:fill>
          <a:solidFill>
            <a:srgbClr val="FAD8CB"/>
          </a:solidFill>
        </a:fill>
      </a:tcStyle>
    </a:band1V>
    <a:band2V>
      <a:tcTxStyle/>
    </a:band2V>
    <a:lastCol>
      <a:tcTxStyle b="on" i="off">
        <a:font>
          <a:latin typeface="Verdana"/>
          <a:ea typeface="Verdana"/>
          <a:cs typeface="Verdana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Verdana"/>
          <a:ea typeface="Verdana"/>
          <a:cs typeface="Verdana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Verdana"/>
          <a:ea typeface="Verdana"/>
          <a:cs typeface="Verdana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Verdana"/>
          <a:ea typeface="Verdana"/>
          <a:cs typeface="Verdana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7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splash.com/@robevel?utm_source=unsplash&amp;utm_medium=referral&amp;utm_content=creditCopyText" TargetMode="External"/><Relationship Id="rId3" Type="http://schemas.openxmlformats.org/officeDocument/2006/relationships/hyperlink" Target="https://unsplash.com/photos/brown-dried-leaves-on-ground-O2Pn6LBp6Y0?utm_source=unsplash&amp;utm_medium=referral&amp;utm_content=creditCopyText" TargetMode="External"/><Relationship Id="rId4" Type="http://schemas.openxmlformats.org/officeDocument/2006/relationships/hyperlink" Target="https://unsplash.com/@jccards?utm_source=unsplash&amp;utm_medium=referral&amp;utm_content=creditCopyText" TargetMode="External"/><Relationship Id="rId5" Type="http://schemas.openxmlformats.org/officeDocument/2006/relationships/hyperlink" Target="https://unsplash.com/photos/a-pile-of-shredded-wood-shavings-sitting-on-top-of-a-table-234zLYq-ETA?utm_source=unsplash&amp;utm_medium=referral&amp;utm_content=creditCopyText" TargetMode="External"/><Relationship Id="rId6" Type="http://schemas.openxmlformats.org/officeDocument/2006/relationships/hyperlink" Target="https://unsplash.com/@collab_media?utm_source=unsplash&amp;utm_medium=referral&amp;utm_content=creditCopyText" TargetMode="External"/><Relationship Id="rId7" Type="http://schemas.openxmlformats.org/officeDocument/2006/relationships/hyperlink" Target="https://unsplash.com/photos/a-baseball-bat-laying-on-a-baseball-field-Qwem1LxlnBc?utm_source=unsplash&amp;utm_medium=referral&amp;utm_content=creditCopyText" TargetMode="Externa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oi.org/10.1007/s10570-022-04434-8" TargetMode="Externa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splash.com/@anritikhon?utm_source=unsplash&amp;utm_medium=referral&amp;utm_content=creditCopyText" TargetMode="External"/><Relationship Id="rId3" Type="http://schemas.openxmlformats.org/officeDocument/2006/relationships/hyperlink" Target="https://unsplash.com/photos/a-close-up-of-a-skull-87l4d_Rt8PA?utm_source=unsplash&amp;utm_medium=referral&amp;utm_content=creditCopyText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5" name="Google Shape;465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All treatment options have variations and different methods available -  each with their own pro/cons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Worked example here for drying - applies to feedstock and product.</a:t>
            </a:r>
            <a:endParaRPr/>
          </a:p>
        </p:txBody>
      </p:sp>
      <p:sp>
        <p:nvSpPr>
          <p:cNvPr id="614" name="Google Shape;614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0" name="Google Shape;620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6" name="Google Shape;626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4" name="Google Shape;634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Woodchip Photo by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Rob Evel</a:t>
            </a:r>
            <a:r>
              <a:rPr lang="en-US"/>
              <a:t> on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Unsplash</a:t>
            </a:r>
            <a:r>
              <a:rPr lang="en-US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Shavings Photo by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Marek Studzinski</a:t>
            </a:r>
            <a:r>
              <a:rPr lang="en-US"/>
              <a:t> on </a:t>
            </a:r>
            <a:r>
              <a:rPr lang="en-US" u="sng">
                <a:solidFill>
                  <a:schemeClr val="hlink"/>
                </a:solidFill>
                <a:hlinkClick r:id="rId5"/>
              </a:rPr>
              <a:t>Unsplash</a:t>
            </a:r>
            <a:r>
              <a:rPr lang="en-US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Sawdust Photo by </a:t>
            </a:r>
            <a:r>
              <a:rPr lang="en-US" u="sng">
                <a:solidFill>
                  <a:schemeClr val="hlink"/>
                </a:solidFill>
                <a:hlinkClick r:id="rId6"/>
              </a:rPr>
              <a:t>Collab Media</a:t>
            </a:r>
            <a:r>
              <a:rPr lang="en-US"/>
              <a:t> on </a:t>
            </a:r>
            <a:r>
              <a:rPr lang="en-US" u="sng">
                <a:solidFill>
                  <a:schemeClr val="hlink"/>
                </a:solidFill>
                <a:hlinkClick r:id="rId7"/>
              </a:rPr>
              <a:t>Unsplash</a:t>
            </a:r>
            <a:r>
              <a:rPr lang="en-US"/>
              <a:t> </a:t>
            </a:r>
            <a:endParaRPr/>
          </a:p>
        </p:txBody>
      </p:sp>
      <p:sp>
        <p:nvSpPr>
          <p:cNvPr id="635" name="Google Shape;635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9" name="Google Shape;649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Image from </a:t>
            </a: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Mechanical pretreatment of lignocellulosic biomass toward enzymatic/fermentative valorization</a:t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https://www.sciencedirect.com/science/article/pii/S2589004222008823</a:t>
            </a:r>
            <a:endParaRPr/>
          </a:p>
        </p:txBody>
      </p:sp>
      <p:sp>
        <p:nvSpPr>
          <p:cNvPr id="650" name="Google Shape;650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0" name="Google Shape;660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Pellets, prills or crushed (for Ag Gyp): https://www.eco-gem.com/pellets-prills-crushed-differences-explained/</a:t>
            </a:r>
            <a:endParaRPr/>
          </a:p>
        </p:txBody>
      </p:sp>
      <p:sp>
        <p:nvSpPr>
          <p:cNvPr id="661" name="Google Shape;661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3" name="Google Shape;673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Image from </a:t>
            </a: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Heterogeneous strategies for selective conversion of lignocellulosic polysaccharides, DOI:</a:t>
            </a:r>
            <a:r>
              <a:rPr b="0" i="0" lang="en-US" sz="12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10.1007/s10570-022-04434-8</a:t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4" name="Google Shape;674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1" name="Google Shape;681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1143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68"/>
              <a:buFont typeface="Arial"/>
              <a:buNone/>
            </a:pPr>
            <a:r>
              <a:rPr lang="en-US"/>
              <a:t>Mechanical – pressurised disc refiner (image from Andritz: https://www.andritz.com/newsroom-en/panelboard/2024-03-22-lignatherm)</a:t>
            </a:r>
            <a:br>
              <a:rPr lang="en-US"/>
            </a:br>
            <a:br>
              <a:rPr lang="en-US"/>
            </a:br>
            <a:r>
              <a:rPr lang="en-US"/>
              <a:t>Highly dependant on target product</a:t>
            </a:r>
            <a:endParaRPr/>
          </a:p>
          <a:p>
            <a:pPr indent="0" lvl="0" marL="1143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68"/>
              <a:buFont typeface="Arial"/>
              <a:buNone/>
            </a:pPr>
            <a:r>
              <a:rPr lang="en-US"/>
              <a:t>PRO – understood, effective, low energy,</a:t>
            </a:r>
            <a:endParaRPr/>
          </a:p>
          <a:p>
            <a:pPr indent="0" lvl="0" marL="1143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68"/>
              <a:buFont typeface="Arial"/>
              <a:buNone/>
            </a:pPr>
            <a:r>
              <a:rPr lang="en-US"/>
              <a:t>CON (Challenges) – By-product separation, concentration of product, reuse of reagents</a:t>
            </a:r>
            <a:br>
              <a:rPr lang="en-US"/>
            </a:br>
            <a:r>
              <a:rPr lang="en-US"/>
              <a:t>Last 2 - product conc</a:t>
            </a:r>
            <a:endParaRPr/>
          </a:p>
          <a:p>
            <a:pPr indent="0" lvl="0" marL="1143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68"/>
              <a:buFont typeface="Arial"/>
              <a:buNone/>
            </a:pPr>
            <a:r>
              <a:rPr lang="en-US"/>
              <a:t>Enzyme - reagent reuse</a:t>
            </a:r>
            <a:endParaRPr/>
          </a:p>
          <a:p>
            <a:pPr indent="0" lvl="0" marL="1143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68"/>
              <a:buFont typeface="Arial"/>
              <a:buNone/>
            </a:pPr>
            <a:r>
              <a:t/>
            </a:r>
            <a:endParaRPr/>
          </a:p>
          <a:p>
            <a:pPr indent="0" lvl="0" marL="1143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68"/>
              <a:buFont typeface="Arial"/>
              <a:buNone/>
            </a:pPr>
            <a:r>
              <a:t/>
            </a:r>
            <a:endParaRPr/>
          </a:p>
          <a:p>
            <a:pPr indent="0" lvl="0" marL="1143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68"/>
              <a:buFont typeface="Arial"/>
              <a:buNone/>
            </a:pPr>
            <a:r>
              <a:rPr lang="en-US"/>
              <a:t>Microsoft stock images</a:t>
            </a:r>
            <a:endParaRPr/>
          </a:p>
        </p:txBody>
      </p:sp>
      <p:sp>
        <p:nvSpPr>
          <p:cNvPr id="682" name="Google Shape;682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9" name="Google Shape;699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PPT stock image</a:t>
            </a:r>
            <a:endParaRPr/>
          </a:p>
        </p:txBody>
      </p:sp>
      <p:sp>
        <p:nvSpPr>
          <p:cNvPr id="700" name="Google Shape;700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1" name="Google Shape;711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</a:pPr>
            <a:r>
              <a:rPr lang="en-US"/>
              <a:t>Multi dimensional problem - whack a mole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</a:pPr>
            <a:r>
              <a:rPr lang="en-US"/>
              <a:t>Biodiesel story – Buyers at biodiesel company getting very low cost (and low quality) triglyceride feedstock = happy.   Technical team took years to blend with high quality feedstock.  Result not good value.  But profit comes from hitting spec – no points selling 99% pure when customer/competitors produce at 95%.  Blending and reworking feedstock is real life and often </a:t>
            </a:r>
            <a:r>
              <a:rPr lang="en-US"/>
              <a:t>crucial for margin.</a:t>
            </a:r>
            <a:endParaRPr/>
          </a:p>
        </p:txBody>
      </p:sp>
      <p:sp>
        <p:nvSpPr>
          <p:cNvPr id="712" name="Google Shape;712;p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7" name="Google Shape;47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Microsoft stock image</a:t>
            </a:r>
            <a:endParaRPr/>
          </a:p>
        </p:txBody>
      </p:sp>
      <p:sp>
        <p:nvSpPr>
          <p:cNvPr id="478" name="Google Shape;478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5" name="Google Shape;735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0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2" name="Google Shape;752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7" name="Google Shape;49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</a:pPr>
            <a:r>
              <a:rPr lang="en-US"/>
              <a:t>Know and understand your customers wants and competitions standard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</a:pPr>
            <a:r>
              <a:rPr lang="en-US"/>
              <a:t>All this applies to reagents and</a:t>
            </a:r>
            <a:endParaRPr/>
          </a:p>
        </p:txBody>
      </p:sp>
      <p:sp>
        <p:nvSpPr>
          <p:cNvPr id="498" name="Google Shape;498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1" name="Google Shape;51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Possible sources :</a:t>
            </a:r>
            <a:endParaRPr/>
          </a:p>
          <a:p>
            <a:pPr indent="-334327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43"/>
              <a:buFont typeface="Arial"/>
              <a:buChar char="●"/>
            </a:pPr>
            <a:r>
              <a:rPr lang="en-US"/>
              <a:t>Virgin commodity material – eg glucose.</a:t>
            </a:r>
            <a:endParaRPr/>
          </a:p>
          <a:p>
            <a:pPr indent="-334327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43"/>
              <a:buFont typeface="Arial"/>
              <a:buChar char="●"/>
            </a:pPr>
            <a:r>
              <a:rPr lang="en-US"/>
              <a:t>Biomass -  eg seaweed, medicinal plants.</a:t>
            </a:r>
            <a:endParaRPr/>
          </a:p>
          <a:p>
            <a:pPr indent="-334327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43"/>
              <a:buFont typeface="Arial"/>
              <a:buChar char="●"/>
            </a:pPr>
            <a:r>
              <a:rPr lang="en-US"/>
              <a:t>Agricultural residues – eg straws</a:t>
            </a:r>
            <a:endParaRPr/>
          </a:p>
          <a:p>
            <a:pPr indent="-334327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43"/>
              <a:buFont typeface="Arial"/>
              <a:buChar char="●"/>
            </a:pPr>
            <a:r>
              <a:rPr lang="en-US"/>
              <a:t>Waste - By-product of others, segregated waste, municipal/post consumer waste.  Eg Unavoidable food waste, production excess, canteen waste, MSW.</a:t>
            </a:r>
            <a:endParaRPr/>
          </a:p>
          <a:p>
            <a:pPr indent="-334327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43"/>
              <a:buFont typeface="Arial"/>
              <a:buChar char="●"/>
            </a:pPr>
            <a:r>
              <a:rPr lang="en-US"/>
              <a:t>Not covering feedstock development/breeding</a:t>
            </a:r>
            <a:endParaRPr/>
          </a:p>
          <a:p>
            <a:pPr indent="-236355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43"/>
              <a:buFont typeface="Arial"/>
              <a:buNone/>
            </a:pPr>
            <a:r>
              <a:t/>
            </a:r>
            <a:endParaRPr/>
          </a:p>
          <a:p>
            <a:pPr indent="0" lvl="0" marL="12287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43"/>
              <a:buFont typeface="Arial"/>
              <a:buNone/>
            </a:pPr>
            <a:r>
              <a:rPr lang="en-US"/>
              <a:t>Microsoft stock images</a:t>
            </a:r>
            <a:endParaRPr/>
          </a:p>
          <a:p>
            <a:pPr indent="0" lvl="0" marL="12287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43"/>
              <a:buFont typeface="Arial"/>
              <a:buNone/>
            </a:pPr>
            <a:r>
              <a:rPr lang="en-US"/>
              <a:t>Glucose Photo by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Andrey Tikhonovskiy</a:t>
            </a:r>
            <a:r>
              <a:rPr lang="en-US"/>
              <a:t> on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Unsplash</a:t>
            </a:r>
            <a:r>
              <a:rPr lang="en-US"/>
              <a:t> </a:t>
            </a:r>
            <a:endParaRPr/>
          </a:p>
        </p:txBody>
      </p:sp>
      <p:sp>
        <p:nvSpPr>
          <p:cNvPr id="512" name="Google Shape;512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9" name="Google Shape;52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7" name="Google Shape;53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1143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/>
              <a:t>All of this Influences </a:t>
            </a:r>
            <a:endParaRPr/>
          </a:p>
          <a:p>
            <a:pPr indent="0" lvl="0" marL="1143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/>
              <a:t>	– where to build plant, what size of plant to build, creation of downstream problems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</a:pPr>
            <a:r>
              <a:rPr lang="en-US"/>
              <a:t>The pea problem 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</a:pPr>
            <a:r>
              <a:rPr lang="en-US"/>
              <a:t>Seaweed examples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</a:pPr>
            <a:r>
              <a:rPr lang="en-US"/>
              <a:t>Food waste, seaweed, hay, glucose</a:t>
            </a:r>
            <a:endParaRPr/>
          </a:p>
        </p:txBody>
      </p:sp>
      <p:sp>
        <p:nvSpPr>
          <p:cNvPr id="538" name="Google Shape;538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5" name="Google Shape;555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3" name="Google Shape;563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Explain bioeconomy companys – Waste valorisers, Novel processers, “Better” product seller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</a:pPr>
            <a:r>
              <a:rPr lang="en-US"/>
              <a:t>Upstream and Downstream Terminology (CHECK IF DONE IN INTRO)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</a:pPr>
            <a:r>
              <a:rPr lang="en-US"/>
              <a:t>Focus lignocellulosics, foodwaste and high value chemical extraction – not covering seed oil. 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Common feature - all have a feedstock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What is the source?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– not covering seed oil.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4" name="Google Shape;564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6" name="Google Shape;59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Microsoft stock images</a:t>
            </a:r>
            <a:endParaRPr/>
          </a:p>
        </p:txBody>
      </p:sp>
      <p:sp>
        <p:nvSpPr>
          <p:cNvPr id="597" name="Google Shape;597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2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2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3"/>
          <p:cNvSpPr/>
          <p:nvPr>
            <p:ph idx="2" type="pic"/>
          </p:nvPr>
        </p:nvSpPr>
        <p:spPr>
          <a:xfrm>
            <a:off x="5721144" y="1695410"/>
            <a:ext cx="6470856" cy="5162590"/>
          </a:xfrm>
          <a:prstGeom prst="rect">
            <a:avLst/>
          </a:prstGeom>
          <a:noFill/>
          <a:ln>
            <a:noFill/>
          </a:ln>
        </p:spPr>
      </p:sp>
      <p:sp>
        <p:nvSpPr>
          <p:cNvPr id="19" name="Google Shape;19;p23"/>
          <p:cNvSpPr/>
          <p:nvPr/>
        </p:nvSpPr>
        <p:spPr>
          <a:xfrm>
            <a:off x="3802930" y="0"/>
            <a:ext cx="6192894" cy="6338754"/>
          </a:xfrm>
          <a:custGeom>
            <a:rect b="b" l="l" r="r" t="t"/>
            <a:pathLst>
              <a:path extrusionOk="0" h="6338754" w="6192894">
                <a:moveTo>
                  <a:pt x="2467983" y="6338754"/>
                </a:moveTo>
                <a:lnTo>
                  <a:pt x="2410243" y="6325427"/>
                </a:lnTo>
                <a:cubicBezTo>
                  <a:pt x="1024189" y="5968811"/>
                  <a:pt x="0" y="4710660"/>
                  <a:pt x="0" y="3213295"/>
                </a:cubicBezTo>
                <a:cubicBezTo>
                  <a:pt x="0" y="1438641"/>
                  <a:pt x="1438641" y="0"/>
                  <a:pt x="3213295" y="0"/>
                </a:cubicBezTo>
                <a:cubicBezTo>
                  <a:pt x="4544286" y="0"/>
                  <a:pt x="5686269" y="809236"/>
                  <a:pt x="6174073" y="1962536"/>
                </a:cubicBezTo>
                <a:lnTo>
                  <a:pt x="6192894" y="2013958"/>
                </a:lnTo>
              </a:path>
            </a:pathLst>
          </a:custGeom>
          <a:noFill/>
          <a:ln cap="flat" cmpd="sng" w="9525">
            <a:solidFill>
              <a:srgbClr val="F2F2F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" name="Google Shape;20;p23"/>
          <p:cNvSpPr/>
          <p:nvPr/>
        </p:nvSpPr>
        <p:spPr>
          <a:xfrm>
            <a:off x="5422180" y="1619251"/>
            <a:ext cx="2626412" cy="2809251"/>
          </a:xfrm>
          <a:custGeom>
            <a:rect b="b" l="l" r="r" t="t"/>
            <a:pathLst>
              <a:path extrusionOk="0" h="2809251" w="2626412">
                <a:moveTo>
                  <a:pt x="563760" y="2809251"/>
                </a:moveTo>
                <a:lnTo>
                  <a:pt x="466885" y="2721205"/>
                </a:lnTo>
                <a:cubicBezTo>
                  <a:pt x="178420" y="2432740"/>
                  <a:pt x="0" y="2034229"/>
                  <a:pt x="0" y="1594045"/>
                </a:cubicBezTo>
                <a:cubicBezTo>
                  <a:pt x="0" y="713678"/>
                  <a:pt x="713678" y="0"/>
                  <a:pt x="1594045" y="0"/>
                </a:cubicBezTo>
                <a:cubicBezTo>
                  <a:pt x="1979206" y="0"/>
                  <a:pt x="2332461" y="136603"/>
                  <a:pt x="2608006" y="364002"/>
                </a:cubicBezTo>
                <a:lnTo>
                  <a:pt x="2626412" y="380731"/>
                </a:lnTo>
              </a:path>
            </a:pathLst>
          </a:custGeom>
          <a:noFill/>
          <a:ln cap="flat" cmpd="sng" w="9525">
            <a:solidFill>
              <a:srgbClr val="F2F2F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" name="Google Shape;21;p23"/>
          <p:cNvSpPr txBox="1"/>
          <p:nvPr>
            <p:ph type="title"/>
          </p:nvPr>
        </p:nvSpPr>
        <p:spPr>
          <a:xfrm>
            <a:off x="593726" y="3162300"/>
            <a:ext cx="4729162" cy="20798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3"/>
          <p:cNvSpPr txBox="1"/>
          <p:nvPr>
            <p:ph idx="1" type="body"/>
          </p:nvPr>
        </p:nvSpPr>
        <p:spPr>
          <a:xfrm>
            <a:off x="593724" y="5402477"/>
            <a:ext cx="4729163" cy="3014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" name="Google Shape;23;p23"/>
          <p:cNvSpPr/>
          <p:nvPr/>
        </p:nvSpPr>
        <p:spPr>
          <a:xfrm rot="-3049602">
            <a:off x="8973244" y="645151"/>
            <a:ext cx="109472" cy="124684"/>
          </a:xfrm>
          <a:custGeom>
            <a:rect b="b" l="l" r="r" t="t"/>
            <a:pathLst>
              <a:path extrusionOk="0" h="638920" w="560954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" name="Google Shape;24;p23"/>
          <p:cNvSpPr/>
          <p:nvPr/>
        </p:nvSpPr>
        <p:spPr>
          <a:xfrm rot="-10479518">
            <a:off x="3760460" y="2896189"/>
            <a:ext cx="109472" cy="124684"/>
          </a:xfrm>
          <a:custGeom>
            <a:rect b="b" l="l" r="r" t="t"/>
            <a:pathLst>
              <a:path extrusionOk="0" h="638920" w="560954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" name="Google Shape;25;p23"/>
          <p:cNvSpPr/>
          <p:nvPr/>
        </p:nvSpPr>
        <p:spPr>
          <a:xfrm rot="-5188768">
            <a:off x="7077148" y="1559290"/>
            <a:ext cx="109472" cy="124684"/>
          </a:xfrm>
          <a:custGeom>
            <a:rect b="b" l="l" r="r" t="t"/>
            <a:pathLst>
              <a:path extrusionOk="0" h="638920" w="560954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" name="Google Shape;26;p23"/>
          <p:cNvSpPr/>
          <p:nvPr/>
        </p:nvSpPr>
        <p:spPr>
          <a:xfrm rot="-4758994">
            <a:off x="6839221" y="3011694"/>
            <a:ext cx="354010" cy="403202"/>
          </a:xfrm>
          <a:custGeom>
            <a:rect b="b" l="l" r="r" t="t"/>
            <a:pathLst>
              <a:path extrusionOk="0" h="638920" w="560954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5883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27" name="Google Shape;27;p23"/>
          <p:cNvCxnSpPr/>
          <p:nvPr/>
        </p:nvCxnSpPr>
        <p:spPr>
          <a:xfrm>
            <a:off x="591343" y="5819760"/>
            <a:ext cx="4731545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8" name="Google Shape;28;p23"/>
          <p:cNvSpPr txBox="1"/>
          <p:nvPr>
            <p:ph idx="10" type="dt"/>
          </p:nvPr>
        </p:nvSpPr>
        <p:spPr>
          <a:xfrm>
            <a:off x="4029074" y="5941498"/>
            <a:ext cx="1293813" cy="2154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3"/>
          <p:cNvSpPr txBox="1"/>
          <p:nvPr>
            <p:ph idx="3" type="body"/>
          </p:nvPr>
        </p:nvSpPr>
        <p:spPr>
          <a:xfrm>
            <a:off x="595988" y="5935590"/>
            <a:ext cx="1890037" cy="24154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b="0" sz="14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charts">
  <p:cSld name="3 charts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2"/>
          <p:cNvSpPr/>
          <p:nvPr/>
        </p:nvSpPr>
        <p:spPr>
          <a:xfrm>
            <a:off x="593725" y="1776247"/>
            <a:ext cx="3435780" cy="3710153"/>
          </a:xfrm>
          <a:custGeom>
            <a:rect b="b" l="l" r="r" t="t"/>
            <a:pathLst>
              <a:path extrusionOk="0" h="2782061" w="2576322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4" name="Google Shape;134;p32"/>
          <p:cNvSpPr/>
          <p:nvPr>
            <p:ph idx="2" type="chart"/>
          </p:nvPr>
        </p:nvSpPr>
        <p:spPr>
          <a:xfrm>
            <a:off x="741404" y="1923926"/>
            <a:ext cx="3139992" cy="34147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5" name="Google Shape;135;p32"/>
          <p:cNvSpPr txBox="1"/>
          <p:nvPr>
            <p:ph type="title"/>
          </p:nvPr>
        </p:nvSpPr>
        <p:spPr>
          <a:xfrm>
            <a:off x="593725" y="472611"/>
            <a:ext cx="11002963" cy="10625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32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32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8" name="Google Shape;138;p32"/>
          <p:cNvSpPr txBox="1"/>
          <p:nvPr>
            <p:ph idx="1" type="body"/>
          </p:nvPr>
        </p:nvSpPr>
        <p:spPr>
          <a:xfrm>
            <a:off x="593725" y="5669004"/>
            <a:ext cx="3435350" cy="4920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32"/>
          <p:cNvSpPr/>
          <p:nvPr/>
        </p:nvSpPr>
        <p:spPr>
          <a:xfrm>
            <a:off x="4378110" y="1776247"/>
            <a:ext cx="3435780" cy="3710153"/>
          </a:xfrm>
          <a:custGeom>
            <a:rect b="b" l="l" r="r" t="t"/>
            <a:pathLst>
              <a:path extrusionOk="0" h="2782061" w="2576322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0" name="Google Shape;140;p32"/>
          <p:cNvSpPr/>
          <p:nvPr/>
        </p:nvSpPr>
        <p:spPr>
          <a:xfrm>
            <a:off x="8162710" y="1776247"/>
            <a:ext cx="3435780" cy="3710153"/>
          </a:xfrm>
          <a:custGeom>
            <a:rect b="b" l="l" r="r" t="t"/>
            <a:pathLst>
              <a:path extrusionOk="0" h="2782061" w="2576322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1" name="Google Shape;141;p32"/>
          <p:cNvSpPr txBox="1"/>
          <p:nvPr>
            <p:ph idx="3" type="body"/>
          </p:nvPr>
        </p:nvSpPr>
        <p:spPr>
          <a:xfrm>
            <a:off x="4378325" y="5669004"/>
            <a:ext cx="3435350" cy="4920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2" name="Google Shape;142;p32"/>
          <p:cNvSpPr txBox="1"/>
          <p:nvPr>
            <p:ph idx="4" type="body"/>
          </p:nvPr>
        </p:nvSpPr>
        <p:spPr>
          <a:xfrm>
            <a:off x="8162925" y="5669004"/>
            <a:ext cx="3435350" cy="4920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3" name="Google Shape;143;p32"/>
          <p:cNvSpPr/>
          <p:nvPr>
            <p:ph idx="5" type="chart"/>
          </p:nvPr>
        </p:nvSpPr>
        <p:spPr>
          <a:xfrm>
            <a:off x="4526004" y="1923926"/>
            <a:ext cx="3139992" cy="34147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44" name="Google Shape;144;p32"/>
          <p:cNvSpPr/>
          <p:nvPr>
            <p:ph idx="6" type="chart"/>
          </p:nvPr>
        </p:nvSpPr>
        <p:spPr>
          <a:xfrm>
            <a:off x="8310604" y="1923926"/>
            <a:ext cx="3139992" cy="34147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rt + Text">
  <p:cSld name="Chart + Text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/>
          <p:nvPr/>
        </p:nvSpPr>
        <p:spPr>
          <a:xfrm>
            <a:off x="584282" y="1776247"/>
            <a:ext cx="5684756" cy="4349916"/>
          </a:xfrm>
          <a:custGeom>
            <a:rect b="b" l="l" r="r" t="t"/>
            <a:pathLst>
              <a:path extrusionOk="0" h="4349916" w="568475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7" name="Google Shape;147;p33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33"/>
          <p:cNvSpPr txBox="1"/>
          <p:nvPr>
            <p:ph idx="1" type="body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9" name="Google Shape;149;p33"/>
          <p:cNvSpPr txBox="1"/>
          <p:nvPr>
            <p:ph idx="2" type="body"/>
          </p:nvPr>
        </p:nvSpPr>
        <p:spPr>
          <a:xfrm>
            <a:off x="6867525" y="2447109"/>
            <a:ext cx="4729162" cy="30392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  <a:defRPr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13055" lvl="1" marL="9144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33"/>
          <p:cNvSpPr/>
          <p:nvPr>
            <p:ph idx="3" type="chart"/>
          </p:nvPr>
        </p:nvSpPr>
        <p:spPr>
          <a:xfrm>
            <a:off x="739065" y="1921608"/>
            <a:ext cx="5375191" cy="40591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51" name="Google Shape;151;p33"/>
          <p:cNvSpPr txBox="1"/>
          <p:nvPr>
            <p:ph idx="4" type="body"/>
          </p:nvPr>
        </p:nvSpPr>
        <p:spPr>
          <a:xfrm>
            <a:off x="6872561" y="5699679"/>
            <a:ext cx="941114" cy="369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600"/>
              <a:buNone/>
              <a:defRPr b="1" sz="2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33"/>
          <p:cNvSpPr txBox="1"/>
          <p:nvPr>
            <p:ph idx="5" type="body"/>
          </p:nvPr>
        </p:nvSpPr>
        <p:spPr>
          <a:xfrm>
            <a:off x="7984423" y="5756616"/>
            <a:ext cx="1384979" cy="369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  <a:defRPr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13055" lvl="1" marL="9144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3" name="Google Shape;153;p33"/>
          <p:cNvSpPr txBox="1"/>
          <p:nvPr>
            <p:ph idx="6" type="body"/>
          </p:nvPr>
        </p:nvSpPr>
        <p:spPr>
          <a:xfrm>
            <a:off x="9543600" y="5699679"/>
            <a:ext cx="946149" cy="369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600"/>
              <a:buNone/>
              <a:defRPr b="1" sz="2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4" name="Google Shape;154;p33"/>
          <p:cNvSpPr txBox="1"/>
          <p:nvPr>
            <p:ph idx="7" type="body"/>
          </p:nvPr>
        </p:nvSpPr>
        <p:spPr>
          <a:xfrm>
            <a:off x="10554233" y="5756616"/>
            <a:ext cx="1042455" cy="369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  <a:defRPr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13055" lvl="1" marL="9144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5" name="Google Shape;155;p33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metery">
  <p:cSld name="Cemetery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4"/>
          <p:cNvSpPr/>
          <p:nvPr/>
        </p:nvSpPr>
        <p:spPr>
          <a:xfrm>
            <a:off x="1435529" y="1554670"/>
            <a:ext cx="1863622" cy="2128176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8" name="Google Shape;158;p34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p34"/>
          <p:cNvSpPr txBox="1"/>
          <p:nvPr>
            <p:ph idx="1" type="body"/>
          </p:nvPr>
        </p:nvSpPr>
        <p:spPr>
          <a:xfrm>
            <a:off x="1572699" y="2173657"/>
            <a:ext cx="1587190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0" name="Google Shape;160;p34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1" name="Google Shape;161;p34"/>
          <p:cNvSpPr/>
          <p:nvPr>
            <p:ph idx="2" type="pic"/>
          </p:nvPr>
        </p:nvSpPr>
        <p:spPr>
          <a:xfrm>
            <a:off x="2710861" y="1637332"/>
            <a:ext cx="360457" cy="363538"/>
          </a:xfrm>
          <a:prstGeom prst="rect">
            <a:avLst/>
          </a:prstGeom>
          <a:noFill/>
          <a:ln>
            <a:noFill/>
          </a:ln>
        </p:spPr>
      </p:sp>
      <p:sp>
        <p:nvSpPr>
          <p:cNvPr id="162" name="Google Shape;162;p34"/>
          <p:cNvSpPr txBox="1"/>
          <p:nvPr>
            <p:ph idx="3" type="body"/>
          </p:nvPr>
        </p:nvSpPr>
        <p:spPr>
          <a:xfrm>
            <a:off x="1565920" y="166899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3" name="Google Shape;163;p34"/>
          <p:cNvSpPr/>
          <p:nvPr/>
        </p:nvSpPr>
        <p:spPr>
          <a:xfrm>
            <a:off x="4083636" y="1547922"/>
            <a:ext cx="1863622" cy="2128176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64" name="Google Shape;164;p34"/>
          <p:cNvSpPr txBox="1"/>
          <p:nvPr>
            <p:ph idx="4" type="body"/>
          </p:nvPr>
        </p:nvSpPr>
        <p:spPr>
          <a:xfrm>
            <a:off x="4220806" y="2166909"/>
            <a:ext cx="1589685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5" name="Google Shape;165;p34"/>
          <p:cNvSpPr/>
          <p:nvPr>
            <p:ph idx="5" type="pic"/>
          </p:nvPr>
        </p:nvSpPr>
        <p:spPr>
          <a:xfrm>
            <a:off x="5358968" y="1637332"/>
            <a:ext cx="360457" cy="363538"/>
          </a:xfrm>
          <a:prstGeom prst="rect">
            <a:avLst/>
          </a:prstGeom>
          <a:noFill/>
          <a:ln>
            <a:noFill/>
          </a:ln>
        </p:spPr>
      </p:sp>
      <p:sp>
        <p:nvSpPr>
          <p:cNvPr id="166" name="Google Shape;166;p34"/>
          <p:cNvSpPr txBox="1"/>
          <p:nvPr>
            <p:ph idx="6" type="body"/>
          </p:nvPr>
        </p:nvSpPr>
        <p:spPr>
          <a:xfrm>
            <a:off x="4214027" y="1662251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7" name="Google Shape;167;p34"/>
          <p:cNvSpPr/>
          <p:nvPr/>
        </p:nvSpPr>
        <p:spPr>
          <a:xfrm>
            <a:off x="6731743" y="1547922"/>
            <a:ext cx="1863622" cy="2128176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68" name="Google Shape;168;p34"/>
          <p:cNvSpPr txBox="1"/>
          <p:nvPr>
            <p:ph idx="7" type="body"/>
          </p:nvPr>
        </p:nvSpPr>
        <p:spPr>
          <a:xfrm>
            <a:off x="6868913" y="2166909"/>
            <a:ext cx="159218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9" name="Google Shape;169;p34"/>
          <p:cNvSpPr/>
          <p:nvPr>
            <p:ph idx="8" type="pic"/>
          </p:nvPr>
        </p:nvSpPr>
        <p:spPr>
          <a:xfrm>
            <a:off x="8007075" y="1662251"/>
            <a:ext cx="360457" cy="363538"/>
          </a:xfrm>
          <a:prstGeom prst="rect">
            <a:avLst/>
          </a:prstGeom>
          <a:noFill/>
          <a:ln>
            <a:noFill/>
          </a:ln>
        </p:spPr>
      </p:sp>
      <p:sp>
        <p:nvSpPr>
          <p:cNvPr id="170" name="Google Shape;170;p34"/>
          <p:cNvSpPr txBox="1"/>
          <p:nvPr>
            <p:ph idx="9" type="body"/>
          </p:nvPr>
        </p:nvSpPr>
        <p:spPr>
          <a:xfrm>
            <a:off x="6862134" y="1662251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1" name="Google Shape;171;p34"/>
          <p:cNvSpPr/>
          <p:nvPr/>
        </p:nvSpPr>
        <p:spPr>
          <a:xfrm>
            <a:off x="3299151" y="4083810"/>
            <a:ext cx="1863622" cy="2128176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2" name="Google Shape;172;p34"/>
          <p:cNvSpPr txBox="1"/>
          <p:nvPr>
            <p:ph idx="13" type="body"/>
          </p:nvPr>
        </p:nvSpPr>
        <p:spPr>
          <a:xfrm>
            <a:off x="3436321" y="4702797"/>
            <a:ext cx="1587092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34"/>
          <p:cNvSpPr/>
          <p:nvPr>
            <p:ph idx="14" type="pic"/>
          </p:nvPr>
        </p:nvSpPr>
        <p:spPr>
          <a:xfrm>
            <a:off x="4574483" y="4166472"/>
            <a:ext cx="360457" cy="363538"/>
          </a:xfrm>
          <a:prstGeom prst="rect">
            <a:avLst/>
          </a:prstGeom>
          <a:noFill/>
          <a:ln>
            <a:noFill/>
          </a:ln>
        </p:spPr>
      </p:sp>
      <p:sp>
        <p:nvSpPr>
          <p:cNvPr id="174" name="Google Shape;174;p34"/>
          <p:cNvSpPr txBox="1"/>
          <p:nvPr>
            <p:ph idx="15" type="body"/>
          </p:nvPr>
        </p:nvSpPr>
        <p:spPr>
          <a:xfrm>
            <a:off x="3429542" y="419813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5" name="Google Shape;175;p34"/>
          <p:cNvSpPr/>
          <p:nvPr/>
        </p:nvSpPr>
        <p:spPr>
          <a:xfrm>
            <a:off x="5947258" y="4083810"/>
            <a:ext cx="1863622" cy="2128176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6" name="Google Shape;176;p34"/>
          <p:cNvSpPr txBox="1"/>
          <p:nvPr>
            <p:ph idx="16" type="body"/>
          </p:nvPr>
        </p:nvSpPr>
        <p:spPr>
          <a:xfrm>
            <a:off x="6084428" y="4702797"/>
            <a:ext cx="1589587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7" name="Google Shape;177;p34"/>
          <p:cNvSpPr/>
          <p:nvPr>
            <p:ph idx="17" type="pic"/>
          </p:nvPr>
        </p:nvSpPr>
        <p:spPr>
          <a:xfrm>
            <a:off x="7222590" y="4166472"/>
            <a:ext cx="360457" cy="363538"/>
          </a:xfrm>
          <a:prstGeom prst="rect">
            <a:avLst/>
          </a:prstGeom>
          <a:noFill/>
          <a:ln>
            <a:noFill/>
          </a:ln>
        </p:spPr>
      </p:sp>
      <p:sp>
        <p:nvSpPr>
          <p:cNvPr id="178" name="Google Shape;178;p34"/>
          <p:cNvSpPr txBox="1"/>
          <p:nvPr>
            <p:ph idx="18" type="body"/>
          </p:nvPr>
        </p:nvSpPr>
        <p:spPr>
          <a:xfrm>
            <a:off x="6077649" y="419813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9" name="Google Shape;179;p34"/>
          <p:cNvSpPr/>
          <p:nvPr/>
        </p:nvSpPr>
        <p:spPr>
          <a:xfrm>
            <a:off x="8595365" y="4083810"/>
            <a:ext cx="1863622" cy="2128176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0" name="Google Shape;180;p34"/>
          <p:cNvSpPr txBox="1"/>
          <p:nvPr>
            <p:ph idx="19" type="body"/>
          </p:nvPr>
        </p:nvSpPr>
        <p:spPr>
          <a:xfrm>
            <a:off x="8732535" y="4702797"/>
            <a:ext cx="1592083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1" name="Google Shape;181;p34"/>
          <p:cNvSpPr/>
          <p:nvPr>
            <p:ph idx="20" type="pic"/>
          </p:nvPr>
        </p:nvSpPr>
        <p:spPr>
          <a:xfrm>
            <a:off x="9870697" y="4166472"/>
            <a:ext cx="360457" cy="363538"/>
          </a:xfrm>
          <a:prstGeom prst="rect">
            <a:avLst/>
          </a:prstGeom>
          <a:noFill/>
          <a:ln>
            <a:noFill/>
          </a:ln>
        </p:spPr>
      </p:sp>
      <p:sp>
        <p:nvSpPr>
          <p:cNvPr id="182" name="Google Shape;182;p34"/>
          <p:cNvSpPr txBox="1"/>
          <p:nvPr>
            <p:ph idx="21" type="body"/>
          </p:nvPr>
        </p:nvSpPr>
        <p:spPr>
          <a:xfrm>
            <a:off x="8725756" y="419813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ocess">
  <p:cSld name="Process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5"/>
          <p:cNvSpPr/>
          <p:nvPr/>
        </p:nvSpPr>
        <p:spPr>
          <a:xfrm>
            <a:off x="3438208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5" name="Google Shape;185;p35"/>
          <p:cNvSpPr/>
          <p:nvPr/>
        </p:nvSpPr>
        <p:spPr>
          <a:xfrm>
            <a:off x="6356139" y="0"/>
            <a:ext cx="291793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6" name="Google Shape;186;p35"/>
          <p:cNvSpPr/>
          <p:nvPr/>
        </p:nvSpPr>
        <p:spPr>
          <a:xfrm>
            <a:off x="9274069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7" name="Google Shape;187;p35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8" name="Google Shape;188;p35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9" name="Google Shape;189;p35"/>
          <p:cNvSpPr txBox="1"/>
          <p:nvPr>
            <p:ph type="title"/>
          </p:nvPr>
        </p:nvSpPr>
        <p:spPr>
          <a:xfrm>
            <a:off x="593726" y="472611"/>
            <a:ext cx="2490788" cy="131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0" name="Google Shape;190;p35"/>
          <p:cNvSpPr txBox="1"/>
          <p:nvPr>
            <p:ph idx="1" type="body"/>
          </p:nvPr>
        </p:nvSpPr>
        <p:spPr>
          <a:xfrm>
            <a:off x="375568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1" name="Google Shape;191;p35"/>
          <p:cNvSpPr txBox="1"/>
          <p:nvPr>
            <p:ph idx="2" type="body"/>
          </p:nvPr>
        </p:nvSpPr>
        <p:spPr>
          <a:xfrm>
            <a:off x="375549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2" name="Google Shape;192;p35"/>
          <p:cNvSpPr txBox="1"/>
          <p:nvPr>
            <p:ph idx="3" type="body"/>
          </p:nvPr>
        </p:nvSpPr>
        <p:spPr>
          <a:xfrm>
            <a:off x="6673614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3" name="Google Shape;193;p35"/>
          <p:cNvSpPr txBox="1"/>
          <p:nvPr>
            <p:ph idx="4" type="body"/>
          </p:nvPr>
        </p:nvSpPr>
        <p:spPr>
          <a:xfrm>
            <a:off x="667342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4" name="Google Shape;194;p35"/>
          <p:cNvSpPr txBox="1"/>
          <p:nvPr>
            <p:ph idx="5" type="body"/>
          </p:nvPr>
        </p:nvSpPr>
        <p:spPr>
          <a:xfrm>
            <a:off x="959154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35"/>
          <p:cNvSpPr txBox="1"/>
          <p:nvPr>
            <p:ph idx="6" type="body"/>
          </p:nvPr>
        </p:nvSpPr>
        <p:spPr>
          <a:xfrm>
            <a:off x="959135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6" name="Google Shape;196;p35"/>
          <p:cNvSpPr txBox="1"/>
          <p:nvPr>
            <p:ph idx="7" type="body"/>
          </p:nvPr>
        </p:nvSpPr>
        <p:spPr>
          <a:xfrm>
            <a:off x="3755498" y="2459047"/>
            <a:ext cx="354010" cy="403202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7" name="Google Shape;197;p35"/>
          <p:cNvSpPr txBox="1"/>
          <p:nvPr>
            <p:ph idx="8" type="body"/>
          </p:nvPr>
        </p:nvSpPr>
        <p:spPr>
          <a:xfrm>
            <a:off x="6673428" y="2459047"/>
            <a:ext cx="354010" cy="403202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8" name="Google Shape;198;p35"/>
          <p:cNvSpPr txBox="1"/>
          <p:nvPr>
            <p:ph idx="9" type="body"/>
          </p:nvPr>
        </p:nvSpPr>
        <p:spPr>
          <a:xfrm>
            <a:off x="9591543" y="2459047"/>
            <a:ext cx="354010" cy="403202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ack square with a black background&#10;&#10;AI-generated content may be incorrect." id="199" name="Google Shape;199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619498" y="123808"/>
            <a:ext cx="1495742" cy="1703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Questions?" showMasterSp="0">
  <p:cSld name="1_Questions?">
    <p:bg>
      <p:bgPr>
        <a:solidFill>
          <a:schemeClr val="accent1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black square with a black background&#10;&#10;AI-generated content may be incorrect." id="201" name="Google Shape;201;p36"/>
          <p:cNvPicPr preferRelativeResize="0"/>
          <p:nvPr/>
        </p:nvPicPr>
        <p:blipFill rotWithShape="1">
          <a:blip r:embed="rId2">
            <a:alphaModFix/>
          </a:blip>
          <a:srcRect b="0" l="0" r="0" t="23753"/>
          <a:stretch/>
        </p:blipFill>
        <p:spPr>
          <a:xfrm>
            <a:off x="2983262" y="0"/>
            <a:ext cx="3702022" cy="3214834"/>
          </a:xfrm>
          <a:custGeom>
            <a:rect b="b" l="l" r="r" t="t"/>
            <a:pathLst>
              <a:path extrusionOk="0" h="3214834" w="3702022">
                <a:moveTo>
                  <a:pt x="0" y="0"/>
                </a:moveTo>
                <a:lnTo>
                  <a:pt x="3702022" y="0"/>
                </a:lnTo>
                <a:lnTo>
                  <a:pt x="3702022" y="3214834"/>
                </a:lnTo>
                <a:lnTo>
                  <a:pt x="0" y="321483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square with a black background&#10;&#10;AI-generated content may be incorrect." id="202" name="Google Shape;202;p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65087" y="522514"/>
            <a:ext cx="5703360" cy="649569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36"/>
          <p:cNvSpPr txBox="1"/>
          <p:nvPr>
            <p:ph type="title"/>
          </p:nvPr>
        </p:nvSpPr>
        <p:spPr>
          <a:xfrm>
            <a:off x="532552" y="3805417"/>
            <a:ext cx="5329238" cy="18534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erdana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4" name="Google Shape;204;p36"/>
          <p:cNvSpPr txBox="1"/>
          <p:nvPr>
            <p:ph idx="1" type="body"/>
          </p:nvPr>
        </p:nvSpPr>
        <p:spPr>
          <a:xfrm>
            <a:off x="7382537" y="4745763"/>
            <a:ext cx="420780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5" name="Google Shape;205;p36"/>
          <p:cNvSpPr txBox="1"/>
          <p:nvPr>
            <p:ph idx="2" type="body"/>
          </p:nvPr>
        </p:nvSpPr>
        <p:spPr>
          <a:xfrm>
            <a:off x="11158737" y="5167310"/>
            <a:ext cx="431601" cy="491574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6" name="Google Shape;206;p36"/>
          <p:cNvSpPr txBox="1"/>
          <p:nvPr>
            <p:ph idx="3" type="body"/>
          </p:nvPr>
        </p:nvSpPr>
        <p:spPr>
          <a:xfrm>
            <a:off x="7382537" y="5305600"/>
            <a:ext cx="3632200" cy="2149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ack square with a black background&#10;&#10;AI-generated content may be incorrect." id="207" name="Google Shape;207;p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666915" y="734762"/>
            <a:ext cx="2701808" cy="30771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square with a black background&#10;&#10;AI-generated content may be incorrect." id="208" name="Google Shape;208;p36"/>
          <p:cNvPicPr preferRelativeResize="0"/>
          <p:nvPr/>
        </p:nvPicPr>
        <p:blipFill rotWithShape="1">
          <a:blip r:embed="rId2">
            <a:alphaModFix/>
          </a:blip>
          <a:srcRect b="61032" l="0" r="0" t="0"/>
          <a:stretch/>
        </p:blipFill>
        <p:spPr>
          <a:xfrm>
            <a:off x="4170928" y="5658884"/>
            <a:ext cx="2701808" cy="1199116"/>
          </a:xfrm>
          <a:custGeom>
            <a:rect b="b" l="l" r="r" t="t"/>
            <a:pathLst>
              <a:path extrusionOk="0" h="1199116" w="2701808">
                <a:moveTo>
                  <a:pt x="0" y="0"/>
                </a:moveTo>
                <a:lnTo>
                  <a:pt x="2701808" y="0"/>
                </a:lnTo>
                <a:lnTo>
                  <a:pt x="2701808" y="1199116"/>
                </a:lnTo>
                <a:lnTo>
                  <a:pt x="0" y="1199116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09" name="Google Shape;209;p36"/>
          <p:cNvGrpSpPr/>
          <p:nvPr/>
        </p:nvGrpSpPr>
        <p:grpSpPr>
          <a:xfrm>
            <a:off x="611634" y="1187450"/>
            <a:ext cx="1825990" cy="2079716"/>
            <a:chOff x="611634" y="1187450"/>
            <a:chExt cx="1825990" cy="2079716"/>
          </a:xfrm>
        </p:grpSpPr>
        <p:sp>
          <p:nvSpPr>
            <p:cNvPr id="210" name="Google Shape;210;p36"/>
            <p:cNvSpPr/>
            <p:nvPr/>
          </p:nvSpPr>
          <p:spPr>
            <a:xfrm>
              <a:off x="611634" y="1187450"/>
              <a:ext cx="1825990" cy="2079716"/>
            </a:xfrm>
            <a:custGeom>
              <a:rect b="b" l="l" r="r" t="t"/>
              <a:pathLst>
                <a:path extrusionOk="0" h="491574" w="431601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id="211" name="Google Shape;211;p3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63008" y="1907427"/>
              <a:ext cx="1523243" cy="6397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2" name="Google Shape;212;p36"/>
          <p:cNvGrpSpPr/>
          <p:nvPr/>
        </p:nvGrpSpPr>
        <p:grpSpPr>
          <a:xfrm>
            <a:off x="2645960" y="1187450"/>
            <a:ext cx="1825990" cy="2079716"/>
            <a:chOff x="2645960" y="1187450"/>
            <a:chExt cx="1825990" cy="2079716"/>
          </a:xfrm>
        </p:grpSpPr>
        <p:sp>
          <p:nvSpPr>
            <p:cNvPr id="213" name="Google Shape;213;p36"/>
            <p:cNvSpPr/>
            <p:nvPr/>
          </p:nvSpPr>
          <p:spPr>
            <a:xfrm>
              <a:off x="2645960" y="1187450"/>
              <a:ext cx="1825990" cy="2079716"/>
            </a:xfrm>
            <a:custGeom>
              <a:rect b="b" l="l" r="r" t="t"/>
              <a:pathLst>
                <a:path extrusionOk="0" h="491574" w="431601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descr="A purple and black rectangle with text&#10;&#10;AI-generated content may be incorrect." id="214" name="Google Shape;214;p36"/>
            <p:cNvPicPr preferRelativeResize="0"/>
            <p:nvPr/>
          </p:nvPicPr>
          <p:blipFill rotWithShape="1">
            <a:blip r:embed="rId4">
              <a:alphaModFix/>
            </a:blip>
            <a:srcRect b="0" l="0" r="57090" t="0"/>
            <a:stretch/>
          </p:blipFill>
          <p:spPr>
            <a:xfrm>
              <a:off x="3032053" y="1930977"/>
              <a:ext cx="1053803" cy="59266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5" name="Google Shape;215;p36"/>
          <p:cNvSpPr/>
          <p:nvPr>
            <p:ph idx="4" type="pic"/>
          </p:nvPr>
        </p:nvSpPr>
        <p:spPr>
          <a:xfrm>
            <a:off x="11152922" y="5238245"/>
            <a:ext cx="431601" cy="34970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" showMasterSp="0">
  <p:cSld name="Divider">
    <p:bg>
      <p:bgPr>
        <a:solidFill>
          <a:schemeClr val="accent1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7"/>
          <p:cNvSpPr txBox="1"/>
          <p:nvPr>
            <p:ph type="title"/>
          </p:nvPr>
        </p:nvSpPr>
        <p:spPr>
          <a:xfrm>
            <a:off x="1539876" y="3810000"/>
            <a:ext cx="9110662" cy="16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Verdana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218" name="Google Shape;218;p37"/>
          <p:cNvGrpSpPr/>
          <p:nvPr/>
        </p:nvGrpSpPr>
        <p:grpSpPr>
          <a:xfrm>
            <a:off x="4695227" y="1187450"/>
            <a:ext cx="1825990" cy="2079716"/>
            <a:chOff x="4695227" y="2314575"/>
            <a:chExt cx="1825990" cy="2079716"/>
          </a:xfrm>
        </p:grpSpPr>
        <p:sp>
          <p:nvSpPr>
            <p:cNvPr id="219" name="Google Shape;219;p37"/>
            <p:cNvSpPr/>
            <p:nvPr/>
          </p:nvSpPr>
          <p:spPr>
            <a:xfrm>
              <a:off x="4695227" y="2314575"/>
              <a:ext cx="1825990" cy="2079716"/>
            </a:xfrm>
            <a:custGeom>
              <a:rect b="b" l="l" r="r" t="t"/>
              <a:pathLst>
                <a:path extrusionOk="0" h="491574" w="431601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id="220" name="Google Shape;220;p37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4846601" y="3034552"/>
              <a:ext cx="1523243" cy="63976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A black square with a black background&#10;&#10;AI-generated content may be incorrect." id="221" name="Google Shape;221;p37"/>
          <p:cNvPicPr preferRelativeResize="0"/>
          <p:nvPr/>
        </p:nvPicPr>
        <p:blipFill rotWithShape="1">
          <a:blip r:embed="rId3">
            <a:alphaModFix/>
          </a:blip>
          <a:srcRect b="25313" l="0" r="0" t="0"/>
          <a:stretch/>
        </p:blipFill>
        <p:spPr>
          <a:xfrm rot="-8051597">
            <a:off x="7488913" y="-1534603"/>
            <a:ext cx="4724374" cy="4018660"/>
          </a:xfrm>
          <a:custGeom>
            <a:rect b="b" l="l" r="r" t="t"/>
            <a:pathLst>
              <a:path extrusionOk="0" h="4018660" w="4724374">
                <a:moveTo>
                  <a:pt x="4724374" y="260691"/>
                </a:moveTo>
                <a:lnTo>
                  <a:pt x="1070765" y="4018660"/>
                </a:lnTo>
                <a:lnTo>
                  <a:pt x="0" y="2977630"/>
                </a:lnTo>
                <a:lnTo>
                  <a:pt x="0" y="0"/>
                </a:lnTo>
                <a:lnTo>
                  <a:pt x="4724374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square with a black background&#10;&#10;AI-generated content may be incorrect." id="222" name="Google Shape;222;p37"/>
          <p:cNvPicPr preferRelativeResize="0"/>
          <p:nvPr/>
        </p:nvPicPr>
        <p:blipFill rotWithShape="1">
          <a:blip r:embed="rId3">
            <a:alphaModFix/>
          </a:blip>
          <a:srcRect b="26477" l="0" r="0" t="0"/>
          <a:stretch/>
        </p:blipFill>
        <p:spPr>
          <a:xfrm rot="-7665088">
            <a:off x="9551235" y="679972"/>
            <a:ext cx="4490486" cy="3760207"/>
          </a:xfrm>
          <a:custGeom>
            <a:rect b="b" l="l" r="r" t="t"/>
            <a:pathLst>
              <a:path extrusionOk="0" h="3760207" w="4490486">
                <a:moveTo>
                  <a:pt x="4490486" y="3161992"/>
                </a:moveTo>
                <a:lnTo>
                  <a:pt x="4027274" y="3760207"/>
                </a:lnTo>
                <a:lnTo>
                  <a:pt x="0" y="641793"/>
                </a:lnTo>
                <a:lnTo>
                  <a:pt x="0" y="0"/>
                </a:lnTo>
                <a:lnTo>
                  <a:pt x="4490486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square with a black background&#10;&#10;AI-generated content may be incorrect." id="223" name="Google Shape;223;p37"/>
          <p:cNvPicPr preferRelativeResize="0"/>
          <p:nvPr/>
        </p:nvPicPr>
        <p:blipFill rotWithShape="1">
          <a:blip r:embed="rId3">
            <a:alphaModFix/>
          </a:blip>
          <a:srcRect b="33746" l="0" r="0" t="0"/>
          <a:stretch/>
        </p:blipFill>
        <p:spPr>
          <a:xfrm rot="1819982">
            <a:off x="427479" y="4663029"/>
            <a:ext cx="4873156" cy="3677200"/>
          </a:xfrm>
          <a:custGeom>
            <a:rect b="b" l="l" r="r" t="t"/>
            <a:pathLst>
              <a:path extrusionOk="0" h="3677200" w="4873156">
                <a:moveTo>
                  <a:pt x="0" y="0"/>
                </a:moveTo>
                <a:lnTo>
                  <a:pt x="4873156" y="0"/>
                </a:lnTo>
                <a:lnTo>
                  <a:pt x="4873156" y="825788"/>
                </a:lnTo>
                <a:lnTo>
                  <a:pt x="0" y="36772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square with a black background&#10;&#10;AI-generated content may be incorrect." id="224" name="Google Shape;224;p37"/>
          <p:cNvPicPr preferRelativeResize="0"/>
          <p:nvPr/>
        </p:nvPicPr>
        <p:blipFill rotWithShape="1">
          <a:blip r:embed="rId3">
            <a:alphaModFix/>
          </a:blip>
          <a:srcRect b="32638" l="31906" r="0" t="0"/>
          <a:stretch/>
        </p:blipFill>
        <p:spPr>
          <a:xfrm rot="1819982">
            <a:off x="-1171198" y="3108339"/>
            <a:ext cx="3318320" cy="3738689"/>
          </a:xfrm>
          <a:custGeom>
            <a:rect b="b" l="l" r="r" t="t"/>
            <a:pathLst>
              <a:path extrusionOk="0" h="3738689" w="3318320">
                <a:moveTo>
                  <a:pt x="0" y="0"/>
                </a:moveTo>
                <a:lnTo>
                  <a:pt x="3318320" y="0"/>
                </a:lnTo>
                <a:lnTo>
                  <a:pt x="3318320" y="3077078"/>
                </a:lnTo>
                <a:lnTo>
                  <a:pt x="2187606" y="3738689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Agenda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6" name="Google Shape;226;p38"/>
          <p:cNvCxnSpPr/>
          <p:nvPr/>
        </p:nvCxnSpPr>
        <p:spPr>
          <a:xfrm>
            <a:off x="6492635" y="1844824"/>
            <a:ext cx="0" cy="3829078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227" name="Google Shape;227;p38"/>
          <p:cNvCxnSpPr>
            <a:stCxn id="228" idx="0"/>
            <a:endCxn id="229" idx="3"/>
          </p:cNvCxnSpPr>
          <p:nvPr/>
        </p:nvCxnSpPr>
        <p:spPr>
          <a:xfrm>
            <a:off x="809526" y="1844824"/>
            <a:ext cx="215700" cy="358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sp>
        <p:nvSpPr>
          <p:cNvPr id="230" name="Google Shape;230;p38"/>
          <p:cNvSpPr txBox="1"/>
          <p:nvPr>
            <p:ph idx="1" type="body"/>
          </p:nvPr>
        </p:nvSpPr>
        <p:spPr>
          <a:xfrm>
            <a:off x="593725" y="2964641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1" name="Google Shape;231;p38"/>
          <p:cNvSpPr txBox="1"/>
          <p:nvPr>
            <p:ph idx="2" type="body"/>
          </p:nvPr>
        </p:nvSpPr>
        <p:spPr>
          <a:xfrm>
            <a:off x="1212994" y="1865611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2" name="Google Shape;232;p38"/>
          <p:cNvSpPr txBox="1"/>
          <p:nvPr>
            <p:ph idx="3" type="body"/>
          </p:nvPr>
        </p:nvSpPr>
        <p:spPr>
          <a:xfrm>
            <a:off x="746163" y="310220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3" name="Google Shape;233;p38"/>
          <p:cNvSpPr txBox="1"/>
          <p:nvPr>
            <p:ph idx="4" type="body"/>
          </p:nvPr>
        </p:nvSpPr>
        <p:spPr>
          <a:xfrm>
            <a:off x="1212994" y="2985428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4" name="Google Shape;234;p38"/>
          <p:cNvSpPr txBox="1"/>
          <p:nvPr>
            <p:ph idx="5" type="body"/>
          </p:nvPr>
        </p:nvSpPr>
        <p:spPr>
          <a:xfrm>
            <a:off x="1212994" y="4112174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5" name="Google Shape;235;p38"/>
          <p:cNvSpPr txBox="1"/>
          <p:nvPr>
            <p:ph idx="6" type="body"/>
          </p:nvPr>
        </p:nvSpPr>
        <p:spPr>
          <a:xfrm>
            <a:off x="1212994" y="520311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6" name="Google Shape;236;p38"/>
          <p:cNvSpPr txBox="1"/>
          <p:nvPr>
            <p:ph idx="7" type="body"/>
          </p:nvPr>
        </p:nvSpPr>
        <p:spPr>
          <a:xfrm>
            <a:off x="6883931" y="1865611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7" name="Google Shape;237;p38"/>
          <p:cNvSpPr txBox="1"/>
          <p:nvPr>
            <p:ph idx="8" type="body"/>
          </p:nvPr>
        </p:nvSpPr>
        <p:spPr>
          <a:xfrm>
            <a:off x="6883931" y="2985428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8" name="Google Shape;238;p38"/>
          <p:cNvSpPr txBox="1"/>
          <p:nvPr>
            <p:ph idx="9" type="body"/>
          </p:nvPr>
        </p:nvSpPr>
        <p:spPr>
          <a:xfrm>
            <a:off x="6883931" y="4112174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9" name="Google Shape;239;p38"/>
          <p:cNvSpPr txBox="1"/>
          <p:nvPr>
            <p:ph idx="13" type="body"/>
          </p:nvPr>
        </p:nvSpPr>
        <p:spPr>
          <a:xfrm>
            <a:off x="6883931" y="520311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40" name="Google Shape;240;p38"/>
          <p:cNvCxnSpPr/>
          <p:nvPr/>
        </p:nvCxnSpPr>
        <p:spPr>
          <a:xfrm>
            <a:off x="652589" y="2765546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28" name="Google Shape;228;p38"/>
          <p:cNvSpPr txBox="1"/>
          <p:nvPr>
            <p:ph idx="14" type="body"/>
          </p:nvPr>
        </p:nvSpPr>
        <p:spPr>
          <a:xfrm>
            <a:off x="593725" y="1844824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1" name="Google Shape;241;p38"/>
          <p:cNvSpPr txBox="1"/>
          <p:nvPr>
            <p:ph idx="15" type="body"/>
          </p:nvPr>
        </p:nvSpPr>
        <p:spPr>
          <a:xfrm>
            <a:off x="753578" y="1982386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9" name="Google Shape;229;p38"/>
          <p:cNvSpPr txBox="1"/>
          <p:nvPr>
            <p:ph idx="16" type="body"/>
          </p:nvPr>
        </p:nvSpPr>
        <p:spPr>
          <a:xfrm>
            <a:off x="593725" y="5182328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2" name="Google Shape;242;p38"/>
          <p:cNvSpPr txBox="1"/>
          <p:nvPr>
            <p:ph idx="17" type="body"/>
          </p:nvPr>
        </p:nvSpPr>
        <p:spPr>
          <a:xfrm>
            <a:off x="746163" y="5319890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43" name="Google Shape;243;p38"/>
          <p:cNvCxnSpPr/>
          <p:nvPr/>
        </p:nvCxnSpPr>
        <p:spPr>
          <a:xfrm>
            <a:off x="652589" y="4954356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44" name="Google Shape;244;p38"/>
          <p:cNvSpPr txBox="1"/>
          <p:nvPr>
            <p:ph idx="18" type="body"/>
          </p:nvPr>
        </p:nvSpPr>
        <p:spPr>
          <a:xfrm>
            <a:off x="593725" y="4091387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5" name="Google Shape;245;p38"/>
          <p:cNvSpPr txBox="1"/>
          <p:nvPr>
            <p:ph idx="19" type="body"/>
          </p:nvPr>
        </p:nvSpPr>
        <p:spPr>
          <a:xfrm>
            <a:off x="753578" y="4228949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6" name="Google Shape;246;p38"/>
          <p:cNvSpPr txBox="1"/>
          <p:nvPr>
            <p:ph idx="20" type="body"/>
          </p:nvPr>
        </p:nvSpPr>
        <p:spPr>
          <a:xfrm>
            <a:off x="6276835" y="2964641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7" name="Google Shape;247;p38"/>
          <p:cNvSpPr txBox="1"/>
          <p:nvPr>
            <p:ph idx="21" type="body"/>
          </p:nvPr>
        </p:nvSpPr>
        <p:spPr>
          <a:xfrm>
            <a:off x="6429273" y="310220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48" name="Google Shape;248;p38"/>
          <p:cNvCxnSpPr/>
          <p:nvPr/>
        </p:nvCxnSpPr>
        <p:spPr>
          <a:xfrm>
            <a:off x="6335699" y="2765546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49" name="Google Shape;249;p38"/>
          <p:cNvSpPr txBox="1"/>
          <p:nvPr>
            <p:ph idx="22" type="body"/>
          </p:nvPr>
        </p:nvSpPr>
        <p:spPr>
          <a:xfrm>
            <a:off x="6276835" y="1844824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0" name="Google Shape;250;p38"/>
          <p:cNvSpPr txBox="1"/>
          <p:nvPr>
            <p:ph idx="23" type="body"/>
          </p:nvPr>
        </p:nvSpPr>
        <p:spPr>
          <a:xfrm>
            <a:off x="6436688" y="1982386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1" name="Google Shape;251;p38"/>
          <p:cNvSpPr txBox="1"/>
          <p:nvPr>
            <p:ph idx="24" type="body"/>
          </p:nvPr>
        </p:nvSpPr>
        <p:spPr>
          <a:xfrm>
            <a:off x="6276835" y="5182328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2" name="Google Shape;252;p38"/>
          <p:cNvSpPr txBox="1"/>
          <p:nvPr>
            <p:ph idx="25" type="body"/>
          </p:nvPr>
        </p:nvSpPr>
        <p:spPr>
          <a:xfrm>
            <a:off x="6429273" y="5319890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53" name="Google Shape;253;p38"/>
          <p:cNvCxnSpPr/>
          <p:nvPr/>
        </p:nvCxnSpPr>
        <p:spPr>
          <a:xfrm>
            <a:off x="6335699" y="4954356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54" name="Google Shape;254;p38"/>
          <p:cNvSpPr txBox="1"/>
          <p:nvPr>
            <p:ph idx="26" type="body"/>
          </p:nvPr>
        </p:nvSpPr>
        <p:spPr>
          <a:xfrm>
            <a:off x="6276835" y="4091387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5" name="Google Shape;255;p38"/>
          <p:cNvSpPr txBox="1"/>
          <p:nvPr>
            <p:ph idx="27" type="body"/>
          </p:nvPr>
        </p:nvSpPr>
        <p:spPr>
          <a:xfrm>
            <a:off x="6436688" y="4228949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6" name="Google Shape;256;p38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images">
  <p:cSld name="Two images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9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9" name="Google Shape;259;p39"/>
          <p:cNvSpPr/>
          <p:nvPr>
            <p:ph idx="2" type="pic"/>
          </p:nvPr>
        </p:nvSpPr>
        <p:spPr>
          <a:xfrm>
            <a:off x="593725" y="1828801"/>
            <a:ext cx="5327650" cy="2668588"/>
          </a:xfrm>
          <a:prstGeom prst="roundRect">
            <a:avLst>
              <a:gd fmla="val 4731" name="adj"/>
            </a:avLst>
          </a:prstGeom>
          <a:noFill/>
          <a:ln>
            <a:noFill/>
          </a:ln>
        </p:spPr>
      </p:sp>
      <p:sp>
        <p:nvSpPr>
          <p:cNvPr id="260" name="Google Shape;260;p39"/>
          <p:cNvSpPr/>
          <p:nvPr>
            <p:ph idx="3" type="pic"/>
          </p:nvPr>
        </p:nvSpPr>
        <p:spPr>
          <a:xfrm>
            <a:off x="6269038" y="1828801"/>
            <a:ext cx="5348213" cy="2668588"/>
          </a:xfrm>
          <a:prstGeom prst="roundRect">
            <a:avLst>
              <a:gd fmla="val 4731" name="adj"/>
            </a:avLst>
          </a:prstGeom>
          <a:noFill/>
          <a:ln>
            <a:noFill/>
          </a:ln>
        </p:spPr>
      </p:sp>
      <p:sp>
        <p:nvSpPr>
          <p:cNvPr id="261" name="Google Shape;261;p39"/>
          <p:cNvSpPr txBox="1"/>
          <p:nvPr>
            <p:ph idx="1" type="body"/>
          </p:nvPr>
        </p:nvSpPr>
        <p:spPr>
          <a:xfrm>
            <a:off x="6282880" y="4822822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2" name="Google Shape;262;p39"/>
          <p:cNvSpPr txBox="1"/>
          <p:nvPr>
            <p:ph idx="4" type="body"/>
          </p:nvPr>
        </p:nvSpPr>
        <p:spPr>
          <a:xfrm>
            <a:off x="6281956" y="5204804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3" name="Google Shape;263;p39"/>
          <p:cNvSpPr txBox="1"/>
          <p:nvPr>
            <p:ph idx="5" type="body"/>
          </p:nvPr>
        </p:nvSpPr>
        <p:spPr>
          <a:xfrm>
            <a:off x="595988" y="4822822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4" name="Google Shape;264;p39"/>
          <p:cNvSpPr txBox="1"/>
          <p:nvPr>
            <p:ph idx="6" type="body"/>
          </p:nvPr>
        </p:nvSpPr>
        <p:spPr>
          <a:xfrm>
            <a:off x="595064" y="5204804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65" name="Google Shape;265;p39"/>
          <p:cNvCxnSpPr/>
          <p:nvPr/>
        </p:nvCxnSpPr>
        <p:spPr>
          <a:xfrm>
            <a:off x="6269038" y="5138738"/>
            <a:ext cx="5327650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66" name="Google Shape;266;p39"/>
          <p:cNvCxnSpPr/>
          <p:nvPr/>
        </p:nvCxnSpPr>
        <p:spPr>
          <a:xfrm>
            <a:off x="592570" y="5138738"/>
            <a:ext cx="5327650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67" name="Google Shape;267;p39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images bottom">
  <p:cSld name="Two images bottom"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0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0" name="Google Shape;270;p40"/>
          <p:cNvSpPr/>
          <p:nvPr>
            <p:ph idx="2" type="pic"/>
          </p:nvPr>
        </p:nvSpPr>
        <p:spPr>
          <a:xfrm>
            <a:off x="551923" y="3429000"/>
            <a:ext cx="5327650" cy="2668588"/>
          </a:xfrm>
          <a:prstGeom prst="roundRect">
            <a:avLst>
              <a:gd fmla="val 4731" name="adj"/>
            </a:avLst>
          </a:prstGeom>
          <a:noFill/>
          <a:ln>
            <a:noFill/>
          </a:ln>
        </p:spPr>
      </p:sp>
      <p:sp>
        <p:nvSpPr>
          <p:cNvPr id="271" name="Google Shape;271;p40"/>
          <p:cNvSpPr/>
          <p:nvPr>
            <p:ph idx="3" type="pic"/>
          </p:nvPr>
        </p:nvSpPr>
        <p:spPr>
          <a:xfrm>
            <a:off x="6227236" y="3429000"/>
            <a:ext cx="5348213" cy="2668588"/>
          </a:xfrm>
          <a:prstGeom prst="roundRect">
            <a:avLst>
              <a:gd fmla="val 4731" name="adj"/>
            </a:avLst>
          </a:prstGeom>
          <a:noFill/>
          <a:ln>
            <a:noFill/>
          </a:ln>
        </p:spPr>
      </p:sp>
      <p:sp>
        <p:nvSpPr>
          <p:cNvPr id="272" name="Google Shape;272;p40"/>
          <p:cNvSpPr txBox="1"/>
          <p:nvPr>
            <p:ph idx="1" type="body"/>
          </p:nvPr>
        </p:nvSpPr>
        <p:spPr>
          <a:xfrm>
            <a:off x="6261641" y="1828801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3" name="Google Shape;273;p40"/>
          <p:cNvSpPr txBox="1"/>
          <p:nvPr>
            <p:ph idx="4" type="body"/>
          </p:nvPr>
        </p:nvSpPr>
        <p:spPr>
          <a:xfrm>
            <a:off x="6260717" y="2210783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4" name="Google Shape;274;p40"/>
          <p:cNvSpPr txBox="1"/>
          <p:nvPr>
            <p:ph idx="5" type="body"/>
          </p:nvPr>
        </p:nvSpPr>
        <p:spPr>
          <a:xfrm>
            <a:off x="574749" y="1828801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5" name="Google Shape;275;p40"/>
          <p:cNvSpPr txBox="1"/>
          <p:nvPr>
            <p:ph idx="6" type="body"/>
          </p:nvPr>
        </p:nvSpPr>
        <p:spPr>
          <a:xfrm>
            <a:off x="573825" y="2210783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76" name="Google Shape;276;p40"/>
          <p:cNvCxnSpPr/>
          <p:nvPr/>
        </p:nvCxnSpPr>
        <p:spPr>
          <a:xfrm>
            <a:off x="6247799" y="2144717"/>
            <a:ext cx="5327650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77" name="Google Shape;277;p40"/>
          <p:cNvCxnSpPr/>
          <p:nvPr/>
        </p:nvCxnSpPr>
        <p:spPr>
          <a:xfrm>
            <a:off x="571331" y="2144717"/>
            <a:ext cx="5327650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78" name="Google Shape;278;p40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Timeline"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1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281" name="Google Shape;281;p41"/>
          <p:cNvCxnSpPr/>
          <p:nvPr/>
        </p:nvCxnSpPr>
        <p:spPr>
          <a:xfrm>
            <a:off x="0" y="5732283"/>
            <a:ext cx="11596688" cy="0"/>
          </a:xfrm>
          <a:prstGeom prst="straightConnector1">
            <a:avLst/>
          </a:prstGeom>
          <a:noFill/>
          <a:ln cap="flat" cmpd="sng" w="12700">
            <a:solidFill>
              <a:schemeClr val="accent3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282" name="Google Shape;282;p41"/>
          <p:cNvCxnSpPr/>
          <p:nvPr/>
        </p:nvCxnSpPr>
        <p:spPr>
          <a:xfrm>
            <a:off x="776605" y="1823085"/>
            <a:ext cx="0" cy="3823561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283" name="Google Shape;283;p41"/>
          <p:cNvCxnSpPr/>
          <p:nvPr/>
        </p:nvCxnSpPr>
        <p:spPr>
          <a:xfrm>
            <a:off x="9105900" y="1823085"/>
            <a:ext cx="1" cy="382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284" name="Google Shape;284;p41"/>
          <p:cNvCxnSpPr/>
          <p:nvPr/>
        </p:nvCxnSpPr>
        <p:spPr>
          <a:xfrm flipH="1">
            <a:off x="3552684" y="1823085"/>
            <a:ext cx="529" cy="382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285" name="Google Shape;285;p41"/>
          <p:cNvCxnSpPr/>
          <p:nvPr/>
        </p:nvCxnSpPr>
        <p:spPr>
          <a:xfrm>
            <a:off x="6329292" y="1823085"/>
            <a:ext cx="529" cy="382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sp>
        <p:nvSpPr>
          <p:cNvPr id="286" name="Google Shape;286;p41"/>
          <p:cNvSpPr txBox="1"/>
          <p:nvPr>
            <p:ph idx="1" type="body"/>
          </p:nvPr>
        </p:nvSpPr>
        <p:spPr>
          <a:xfrm>
            <a:off x="913774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7" name="Google Shape;287;p41"/>
          <p:cNvSpPr txBox="1"/>
          <p:nvPr>
            <p:ph idx="2" type="body"/>
          </p:nvPr>
        </p:nvSpPr>
        <p:spPr>
          <a:xfrm>
            <a:off x="913774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8" name="Google Shape;288;p41"/>
          <p:cNvSpPr txBox="1"/>
          <p:nvPr>
            <p:ph idx="3" type="body"/>
          </p:nvPr>
        </p:nvSpPr>
        <p:spPr>
          <a:xfrm>
            <a:off x="599600" y="1771673"/>
            <a:ext cx="354010" cy="403202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9" name="Google Shape;289;p41"/>
          <p:cNvSpPr txBox="1"/>
          <p:nvPr>
            <p:ph idx="4" type="body"/>
          </p:nvPr>
        </p:nvSpPr>
        <p:spPr>
          <a:xfrm>
            <a:off x="2843336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b="0" sz="110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0" name="Google Shape;290;p41"/>
          <p:cNvSpPr txBox="1"/>
          <p:nvPr>
            <p:ph idx="5" type="body"/>
          </p:nvPr>
        </p:nvSpPr>
        <p:spPr>
          <a:xfrm>
            <a:off x="593725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b="0" sz="110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1" name="Google Shape;291;p41"/>
          <p:cNvSpPr txBox="1"/>
          <p:nvPr>
            <p:ph idx="6" type="body"/>
          </p:nvPr>
        </p:nvSpPr>
        <p:spPr>
          <a:xfrm>
            <a:off x="5619944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b="0" sz="110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2" name="Google Shape;292;p41"/>
          <p:cNvSpPr txBox="1"/>
          <p:nvPr>
            <p:ph idx="7" type="body"/>
          </p:nvPr>
        </p:nvSpPr>
        <p:spPr>
          <a:xfrm>
            <a:off x="8396289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b="0" sz="110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3" name="Google Shape;293;p41"/>
          <p:cNvSpPr txBox="1"/>
          <p:nvPr>
            <p:ph idx="8" type="body"/>
          </p:nvPr>
        </p:nvSpPr>
        <p:spPr>
          <a:xfrm>
            <a:off x="3688748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4" name="Google Shape;294;p41"/>
          <p:cNvSpPr txBox="1"/>
          <p:nvPr>
            <p:ph idx="9" type="body"/>
          </p:nvPr>
        </p:nvSpPr>
        <p:spPr>
          <a:xfrm>
            <a:off x="6471167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5" name="Google Shape;295;p41"/>
          <p:cNvSpPr txBox="1"/>
          <p:nvPr>
            <p:ph idx="13" type="body"/>
          </p:nvPr>
        </p:nvSpPr>
        <p:spPr>
          <a:xfrm>
            <a:off x="9265762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6" name="Google Shape;296;p41"/>
          <p:cNvSpPr txBox="1"/>
          <p:nvPr>
            <p:ph idx="14" type="body"/>
          </p:nvPr>
        </p:nvSpPr>
        <p:spPr>
          <a:xfrm>
            <a:off x="913130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7" name="Google Shape;297;p41"/>
          <p:cNvSpPr txBox="1"/>
          <p:nvPr>
            <p:ph idx="15" type="body"/>
          </p:nvPr>
        </p:nvSpPr>
        <p:spPr>
          <a:xfrm>
            <a:off x="3687338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8" name="Google Shape;298;p41"/>
          <p:cNvSpPr txBox="1"/>
          <p:nvPr>
            <p:ph idx="16" type="body"/>
          </p:nvPr>
        </p:nvSpPr>
        <p:spPr>
          <a:xfrm>
            <a:off x="3687338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9" name="Google Shape;299;p41"/>
          <p:cNvSpPr txBox="1"/>
          <p:nvPr>
            <p:ph idx="17" type="body"/>
          </p:nvPr>
        </p:nvSpPr>
        <p:spPr>
          <a:xfrm>
            <a:off x="6469757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0" name="Google Shape;300;p41"/>
          <p:cNvSpPr txBox="1"/>
          <p:nvPr>
            <p:ph idx="18" type="body"/>
          </p:nvPr>
        </p:nvSpPr>
        <p:spPr>
          <a:xfrm>
            <a:off x="6469757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1" name="Google Shape;301;p41"/>
          <p:cNvSpPr txBox="1"/>
          <p:nvPr>
            <p:ph idx="19" type="body"/>
          </p:nvPr>
        </p:nvSpPr>
        <p:spPr>
          <a:xfrm>
            <a:off x="9264352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2" name="Google Shape;302;p41"/>
          <p:cNvSpPr txBox="1"/>
          <p:nvPr>
            <p:ph idx="20" type="body"/>
          </p:nvPr>
        </p:nvSpPr>
        <p:spPr>
          <a:xfrm>
            <a:off x="9264352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3" name="Google Shape;303;p41"/>
          <p:cNvSpPr/>
          <p:nvPr/>
        </p:nvSpPr>
        <p:spPr>
          <a:xfrm>
            <a:off x="673713" y="560972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4" name="Google Shape;304;p41"/>
          <p:cNvSpPr/>
          <p:nvPr/>
        </p:nvSpPr>
        <p:spPr>
          <a:xfrm>
            <a:off x="3451803" y="560972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5" name="Google Shape;305;p41"/>
          <p:cNvSpPr/>
          <p:nvPr/>
        </p:nvSpPr>
        <p:spPr>
          <a:xfrm>
            <a:off x="6228411" y="560972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6" name="Google Shape;306;p41"/>
          <p:cNvSpPr/>
          <p:nvPr/>
        </p:nvSpPr>
        <p:spPr>
          <a:xfrm>
            <a:off x="9004756" y="560972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7" name="Google Shape;307;p41"/>
          <p:cNvSpPr txBox="1"/>
          <p:nvPr>
            <p:ph idx="21" type="body"/>
          </p:nvPr>
        </p:nvSpPr>
        <p:spPr>
          <a:xfrm>
            <a:off x="3375943" y="1771673"/>
            <a:ext cx="354010" cy="403202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8" name="Google Shape;308;p41"/>
          <p:cNvSpPr txBox="1"/>
          <p:nvPr>
            <p:ph idx="22" type="body"/>
          </p:nvPr>
        </p:nvSpPr>
        <p:spPr>
          <a:xfrm>
            <a:off x="6152551" y="1771673"/>
            <a:ext cx="354010" cy="403202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9" name="Google Shape;309;p41"/>
          <p:cNvSpPr txBox="1"/>
          <p:nvPr>
            <p:ph idx="23" type="body"/>
          </p:nvPr>
        </p:nvSpPr>
        <p:spPr>
          <a:xfrm>
            <a:off x="8928896" y="1771673"/>
            <a:ext cx="354010" cy="403202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0" name="Google Shape;310;p41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tailed agenda with Image">
  <p:cSld name="Detailed agenda with Imag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Google Shape;31;p24"/>
          <p:cNvCxnSpPr>
            <a:stCxn id="32" idx="0"/>
            <a:endCxn id="33" idx="3"/>
          </p:cNvCxnSpPr>
          <p:nvPr/>
        </p:nvCxnSpPr>
        <p:spPr>
          <a:xfrm>
            <a:off x="6480458" y="1860698"/>
            <a:ext cx="215700" cy="358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sp>
        <p:nvSpPr>
          <p:cNvPr id="34" name="Google Shape;34;p24"/>
          <p:cNvSpPr txBox="1"/>
          <p:nvPr>
            <p:ph idx="1" type="body"/>
          </p:nvPr>
        </p:nvSpPr>
        <p:spPr>
          <a:xfrm>
            <a:off x="6264657" y="2980515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24"/>
          <p:cNvSpPr txBox="1"/>
          <p:nvPr>
            <p:ph idx="2" type="body"/>
          </p:nvPr>
        </p:nvSpPr>
        <p:spPr>
          <a:xfrm>
            <a:off x="6883926" y="184467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24"/>
          <p:cNvSpPr txBox="1"/>
          <p:nvPr>
            <p:ph idx="3" type="body"/>
          </p:nvPr>
        </p:nvSpPr>
        <p:spPr>
          <a:xfrm>
            <a:off x="6884105" y="2357223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24"/>
          <p:cNvSpPr txBox="1"/>
          <p:nvPr>
            <p:ph idx="4" type="body"/>
          </p:nvPr>
        </p:nvSpPr>
        <p:spPr>
          <a:xfrm>
            <a:off x="6417095" y="3118077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24"/>
          <p:cNvSpPr txBox="1"/>
          <p:nvPr>
            <p:ph idx="5" type="body"/>
          </p:nvPr>
        </p:nvSpPr>
        <p:spPr>
          <a:xfrm>
            <a:off x="6883926" y="2954916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24"/>
          <p:cNvSpPr txBox="1"/>
          <p:nvPr>
            <p:ph idx="6" type="body"/>
          </p:nvPr>
        </p:nvSpPr>
        <p:spPr>
          <a:xfrm>
            <a:off x="6884105" y="346661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24"/>
          <p:cNvSpPr txBox="1"/>
          <p:nvPr>
            <p:ph idx="7" type="body"/>
          </p:nvPr>
        </p:nvSpPr>
        <p:spPr>
          <a:xfrm>
            <a:off x="6883926" y="4065159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24"/>
          <p:cNvSpPr txBox="1"/>
          <p:nvPr>
            <p:ph idx="8" type="body"/>
          </p:nvPr>
        </p:nvSpPr>
        <p:spPr>
          <a:xfrm>
            <a:off x="6884105" y="4573243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24"/>
          <p:cNvSpPr txBox="1"/>
          <p:nvPr>
            <p:ph idx="9" type="body"/>
          </p:nvPr>
        </p:nvSpPr>
        <p:spPr>
          <a:xfrm>
            <a:off x="6883926" y="5175402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24"/>
          <p:cNvSpPr txBox="1"/>
          <p:nvPr>
            <p:ph idx="13" type="body"/>
          </p:nvPr>
        </p:nvSpPr>
        <p:spPr>
          <a:xfrm>
            <a:off x="6884105" y="5681150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4" name="Google Shape;44;p24"/>
          <p:cNvCxnSpPr/>
          <p:nvPr/>
        </p:nvCxnSpPr>
        <p:spPr>
          <a:xfrm>
            <a:off x="6323521" y="2781420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2" name="Google Shape;32;p24"/>
          <p:cNvSpPr txBox="1"/>
          <p:nvPr>
            <p:ph idx="14" type="body"/>
          </p:nvPr>
        </p:nvSpPr>
        <p:spPr>
          <a:xfrm>
            <a:off x="6264657" y="1860698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24"/>
          <p:cNvSpPr txBox="1"/>
          <p:nvPr>
            <p:ph idx="15" type="body"/>
          </p:nvPr>
        </p:nvSpPr>
        <p:spPr>
          <a:xfrm>
            <a:off x="6424510" y="1998260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24"/>
          <p:cNvSpPr txBox="1"/>
          <p:nvPr>
            <p:ph idx="16" type="body"/>
          </p:nvPr>
        </p:nvSpPr>
        <p:spPr>
          <a:xfrm>
            <a:off x="6264657" y="5198202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24"/>
          <p:cNvSpPr txBox="1"/>
          <p:nvPr>
            <p:ph idx="17" type="body"/>
          </p:nvPr>
        </p:nvSpPr>
        <p:spPr>
          <a:xfrm>
            <a:off x="6417095" y="5335764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7" name="Google Shape;47;p24"/>
          <p:cNvCxnSpPr/>
          <p:nvPr/>
        </p:nvCxnSpPr>
        <p:spPr>
          <a:xfrm>
            <a:off x="6323521" y="4970230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8" name="Google Shape;48;p24"/>
          <p:cNvSpPr txBox="1"/>
          <p:nvPr>
            <p:ph idx="18" type="body"/>
          </p:nvPr>
        </p:nvSpPr>
        <p:spPr>
          <a:xfrm>
            <a:off x="6264657" y="4107261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24"/>
          <p:cNvSpPr txBox="1"/>
          <p:nvPr>
            <p:ph idx="19" type="body"/>
          </p:nvPr>
        </p:nvSpPr>
        <p:spPr>
          <a:xfrm>
            <a:off x="6424510" y="4244823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24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4"/>
          <p:cNvSpPr/>
          <p:nvPr>
            <p:ph idx="20" type="pic"/>
          </p:nvPr>
        </p:nvSpPr>
        <p:spPr>
          <a:xfrm>
            <a:off x="529951" y="1844675"/>
            <a:ext cx="5181594" cy="419140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ive steps">
  <p:cSld name="Five steps"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2"/>
          <p:cNvSpPr/>
          <p:nvPr/>
        </p:nvSpPr>
        <p:spPr>
          <a:xfrm>
            <a:off x="593724" y="1823339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3" name="Google Shape;313;p42"/>
          <p:cNvSpPr/>
          <p:nvPr/>
        </p:nvSpPr>
        <p:spPr>
          <a:xfrm>
            <a:off x="1487487" y="4497387"/>
            <a:ext cx="1324458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4" name="Google Shape;314;p42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5" name="Google Shape;315;p42"/>
          <p:cNvSpPr/>
          <p:nvPr/>
        </p:nvSpPr>
        <p:spPr>
          <a:xfrm>
            <a:off x="6045200" y="4497387"/>
            <a:ext cx="1324458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6" name="Google Shape;316;p42"/>
          <p:cNvSpPr/>
          <p:nvPr/>
        </p:nvSpPr>
        <p:spPr>
          <a:xfrm flipH="1" rot="10800000">
            <a:off x="3752445" y="2067678"/>
            <a:ext cx="1324458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7" name="Google Shape;317;p42"/>
          <p:cNvSpPr/>
          <p:nvPr/>
        </p:nvSpPr>
        <p:spPr>
          <a:xfrm flipH="1" rot="10800000">
            <a:off x="8302252" y="2067678"/>
            <a:ext cx="1324458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8" name="Google Shape;318;p42"/>
          <p:cNvSpPr/>
          <p:nvPr/>
        </p:nvSpPr>
        <p:spPr>
          <a:xfrm>
            <a:off x="2854500" y="3463118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9" name="Google Shape;319;p42"/>
          <p:cNvSpPr/>
          <p:nvPr/>
        </p:nvSpPr>
        <p:spPr>
          <a:xfrm>
            <a:off x="5112779" y="1825276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0" name="Google Shape;320;p42"/>
          <p:cNvSpPr/>
          <p:nvPr/>
        </p:nvSpPr>
        <p:spPr>
          <a:xfrm>
            <a:off x="7371056" y="3463118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1" name="Google Shape;321;p42"/>
          <p:cNvSpPr/>
          <p:nvPr/>
        </p:nvSpPr>
        <p:spPr>
          <a:xfrm>
            <a:off x="9629335" y="1825276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2" name="Google Shape;322;p42"/>
          <p:cNvSpPr txBox="1"/>
          <p:nvPr>
            <p:ph idx="1" type="body"/>
          </p:nvPr>
        </p:nvSpPr>
        <p:spPr>
          <a:xfrm>
            <a:off x="730894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3" name="Google Shape;323;p42"/>
          <p:cNvSpPr txBox="1"/>
          <p:nvPr>
            <p:ph idx="2" type="body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4" name="Google Shape;324;p42"/>
          <p:cNvSpPr txBox="1"/>
          <p:nvPr>
            <p:ph idx="3" type="body"/>
          </p:nvPr>
        </p:nvSpPr>
        <p:spPr>
          <a:xfrm>
            <a:off x="729738" y="3088264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5" name="Google Shape;325;p42"/>
          <p:cNvSpPr txBox="1"/>
          <p:nvPr>
            <p:ph idx="4" type="body"/>
          </p:nvPr>
        </p:nvSpPr>
        <p:spPr>
          <a:xfrm>
            <a:off x="5247946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6" name="Google Shape;326;p42"/>
          <p:cNvSpPr txBox="1"/>
          <p:nvPr>
            <p:ph idx="5" type="body"/>
          </p:nvPr>
        </p:nvSpPr>
        <p:spPr>
          <a:xfrm>
            <a:off x="5241167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7" name="Google Shape;327;p42"/>
          <p:cNvSpPr txBox="1"/>
          <p:nvPr>
            <p:ph idx="6" type="body"/>
          </p:nvPr>
        </p:nvSpPr>
        <p:spPr>
          <a:xfrm>
            <a:off x="5246790" y="3088264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8" name="Google Shape;328;p42"/>
          <p:cNvSpPr txBox="1"/>
          <p:nvPr>
            <p:ph idx="7" type="body"/>
          </p:nvPr>
        </p:nvSpPr>
        <p:spPr>
          <a:xfrm>
            <a:off x="9774438" y="2442327"/>
            <a:ext cx="1755131" cy="4750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9" name="Google Shape;329;p42"/>
          <p:cNvSpPr txBox="1"/>
          <p:nvPr>
            <p:ph idx="8" type="body"/>
          </p:nvPr>
        </p:nvSpPr>
        <p:spPr>
          <a:xfrm>
            <a:off x="9767659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0" name="Google Shape;330;p42"/>
          <p:cNvSpPr txBox="1"/>
          <p:nvPr>
            <p:ph idx="9" type="body"/>
          </p:nvPr>
        </p:nvSpPr>
        <p:spPr>
          <a:xfrm>
            <a:off x="9773282" y="3088264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1" name="Google Shape;331;p42"/>
          <p:cNvSpPr txBox="1"/>
          <p:nvPr>
            <p:ph idx="13" type="body"/>
          </p:nvPr>
        </p:nvSpPr>
        <p:spPr>
          <a:xfrm>
            <a:off x="7502085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2" name="Google Shape;332;p42"/>
          <p:cNvSpPr txBox="1"/>
          <p:nvPr>
            <p:ph idx="14" type="body"/>
          </p:nvPr>
        </p:nvSpPr>
        <p:spPr>
          <a:xfrm>
            <a:off x="7495306" y="358358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3" name="Google Shape;333;p42"/>
          <p:cNvSpPr txBox="1"/>
          <p:nvPr>
            <p:ph idx="15" type="body"/>
          </p:nvPr>
        </p:nvSpPr>
        <p:spPr>
          <a:xfrm>
            <a:off x="7500929" y="4734182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4" name="Google Shape;334;p42"/>
          <p:cNvSpPr txBox="1"/>
          <p:nvPr>
            <p:ph idx="16" type="body"/>
          </p:nvPr>
        </p:nvSpPr>
        <p:spPr>
          <a:xfrm>
            <a:off x="2987097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5" name="Google Shape;335;p42"/>
          <p:cNvSpPr txBox="1"/>
          <p:nvPr>
            <p:ph idx="17" type="body"/>
          </p:nvPr>
        </p:nvSpPr>
        <p:spPr>
          <a:xfrm>
            <a:off x="2980318" y="358358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6" name="Google Shape;336;p42"/>
          <p:cNvSpPr txBox="1"/>
          <p:nvPr>
            <p:ph idx="18" type="body"/>
          </p:nvPr>
        </p:nvSpPr>
        <p:spPr>
          <a:xfrm>
            <a:off x="2985941" y="4734182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7" name="Google Shape;337;p42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eps with text">
  <p:cSld name="Three steps with text"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43"/>
          <p:cNvSpPr/>
          <p:nvPr/>
        </p:nvSpPr>
        <p:spPr>
          <a:xfrm>
            <a:off x="593724" y="1823339"/>
            <a:ext cx="2716722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0" name="Google Shape;340;p43"/>
          <p:cNvSpPr/>
          <p:nvPr/>
        </p:nvSpPr>
        <p:spPr>
          <a:xfrm>
            <a:off x="1487486" y="4497387"/>
            <a:ext cx="3317467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1" name="Google Shape;341;p43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2" name="Google Shape;342;p43"/>
          <p:cNvSpPr/>
          <p:nvPr/>
        </p:nvSpPr>
        <p:spPr>
          <a:xfrm flipH="1" rot="10800000">
            <a:off x="5787178" y="2208805"/>
            <a:ext cx="3229006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3" name="Google Shape;343;p43"/>
          <p:cNvSpPr/>
          <p:nvPr/>
        </p:nvSpPr>
        <p:spPr>
          <a:xfrm>
            <a:off x="4804954" y="3429000"/>
            <a:ext cx="2716723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4" name="Google Shape;344;p43"/>
          <p:cNvSpPr/>
          <p:nvPr/>
        </p:nvSpPr>
        <p:spPr>
          <a:xfrm>
            <a:off x="8881556" y="1823339"/>
            <a:ext cx="2716723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5" name="Google Shape;345;p43"/>
          <p:cNvSpPr txBox="1"/>
          <p:nvPr>
            <p:ph idx="1" type="body"/>
          </p:nvPr>
        </p:nvSpPr>
        <p:spPr>
          <a:xfrm>
            <a:off x="730894" y="2442327"/>
            <a:ext cx="2474189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6" name="Google Shape;346;p43"/>
          <p:cNvSpPr txBox="1"/>
          <p:nvPr>
            <p:ph idx="2" type="body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7" name="Google Shape;347;p43"/>
          <p:cNvSpPr txBox="1"/>
          <p:nvPr>
            <p:ph idx="3" type="body"/>
          </p:nvPr>
        </p:nvSpPr>
        <p:spPr>
          <a:xfrm>
            <a:off x="729738" y="3088264"/>
            <a:ext cx="2474188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8" name="Google Shape;348;p43"/>
          <p:cNvSpPr txBox="1"/>
          <p:nvPr>
            <p:ph idx="4" type="body"/>
          </p:nvPr>
        </p:nvSpPr>
        <p:spPr>
          <a:xfrm>
            <a:off x="9022963" y="2442327"/>
            <a:ext cx="2438143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9" name="Google Shape;349;p43"/>
          <p:cNvSpPr txBox="1"/>
          <p:nvPr>
            <p:ph idx="5" type="body"/>
          </p:nvPr>
        </p:nvSpPr>
        <p:spPr>
          <a:xfrm>
            <a:off x="9016184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0" name="Google Shape;350;p43"/>
          <p:cNvSpPr txBox="1"/>
          <p:nvPr>
            <p:ph idx="6" type="body"/>
          </p:nvPr>
        </p:nvSpPr>
        <p:spPr>
          <a:xfrm>
            <a:off x="4937551" y="4054126"/>
            <a:ext cx="2466138" cy="494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1" name="Google Shape;351;p43"/>
          <p:cNvSpPr txBox="1"/>
          <p:nvPr>
            <p:ph idx="7" type="body"/>
          </p:nvPr>
        </p:nvSpPr>
        <p:spPr>
          <a:xfrm>
            <a:off x="4930772" y="354946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2" name="Google Shape;352;p43"/>
          <p:cNvSpPr txBox="1"/>
          <p:nvPr>
            <p:ph idx="8" type="body"/>
          </p:nvPr>
        </p:nvSpPr>
        <p:spPr>
          <a:xfrm>
            <a:off x="4936394" y="4700064"/>
            <a:ext cx="2467295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3" name="Google Shape;353;p43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54" name="Google Shape;354;p43"/>
          <p:cNvSpPr txBox="1"/>
          <p:nvPr>
            <p:ph idx="9" type="body"/>
          </p:nvPr>
        </p:nvSpPr>
        <p:spPr>
          <a:xfrm>
            <a:off x="9006269" y="3088264"/>
            <a:ext cx="2467295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eps with pictures">
  <p:cSld name="Three steps with pictures"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44"/>
          <p:cNvSpPr/>
          <p:nvPr/>
        </p:nvSpPr>
        <p:spPr>
          <a:xfrm>
            <a:off x="593723" y="1823339"/>
            <a:ext cx="3317467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7" name="Google Shape;357;p44"/>
          <p:cNvSpPr/>
          <p:nvPr/>
        </p:nvSpPr>
        <p:spPr>
          <a:xfrm>
            <a:off x="1966452" y="4497387"/>
            <a:ext cx="2470815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8" name="Google Shape;358;p44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9" name="Google Shape;359;p44"/>
          <p:cNvSpPr/>
          <p:nvPr/>
        </p:nvSpPr>
        <p:spPr>
          <a:xfrm flipH="1" rot="10800000">
            <a:off x="6026600" y="2208803"/>
            <a:ext cx="2254212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0" name="Google Shape;360;p44"/>
          <p:cNvSpPr/>
          <p:nvPr/>
        </p:nvSpPr>
        <p:spPr>
          <a:xfrm>
            <a:off x="4437267" y="3429000"/>
            <a:ext cx="3317468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1" name="Google Shape;361;p44"/>
          <p:cNvSpPr/>
          <p:nvPr/>
        </p:nvSpPr>
        <p:spPr>
          <a:xfrm>
            <a:off x="8280812" y="1823339"/>
            <a:ext cx="3317467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2" name="Google Shape;362;p44"/>
          <p:cNvSpPr txBox="1"/>
          <p:nvPr>
            <p:ph idx="1" type="body"/>
          </p:nvPr>
        </p:nvSpPr>
        <p:spPr>
          <a:xfrm>
            <a:off x="730894" y="2442327"/>
            <a:ext cx="2626565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3" name="Google Shape;363;p44"/>
          <p:cNvSpPr txBox="1"/>
          <p:nvPr>
            <p:ph idx="2" type="body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4" name="Google Shape;364;p44"/>
          <p:cNvSpPr txBox="1"/>
          <p:nvPr>
            <p:ph idx="3" type="body"/>
          </p:nvPr>
        </p:nvSpPr>
        <p:spPr>
          <a:xfrm>
            <a:off x="8433028" y="2446254"/>
            <a:ext cx="2638095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5" name="Google Shape;365;p44"/>
          <p:cNvSpPr txBox="1"/>
          <p:nvPr>
            <p:ph idx="4" type="body"/>
          </p:nvPr>
        </p:nvSpPr>
        <p:spPr>
          <a:xfrm>
            <a:off x="8426249" y="194159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6" name="Google Shape;366;p44"/>
          <p:cNvSpPr txBox="1"/>
          <p:nvPr>
            <p:ph idx="5" type="body"/>
          </p:nvPr>
        </p:nvSpPr>
        <p:spPr>
          <a:xfrm>
            <a:off x="4600261" y="360028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7" name="Google Shape;367;p44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8" name="Google Shape;368;p44"/>
          <p:cNvSpPr/>
          <p:nvPr>
            <p:ph idx="6" type="pic"/>
          </p:nvPr>
        </p:nvSpPr>
        <p:spPr>
          <a:xfrm>
            <a:off x="8433028" y="3009462"/>
            <a:ext cx="2638095" cy="1335529"/>
          </a:xfrm>
          <a:prstGeom prst="rect">
            <a:avLst/>
          </a:prstGeom>
          <a:noFill/>
          <a:ln>
            <a:noFill/>
          </a:ln>
        </p:spPr>
      </p:sp>
      <p:sp>
        <p:nvSpPr>
          <p:cNvPr id="369" name="Google Shape;369;p44"/>
          <p:cNvSpPr/>
          <p:nvPr>
            <p:ph idx="7" type="pic"/>
          </p:nvPr>
        </p:nvSpPr>
        <p:spPr>
          <a:xfrm>
            <a:off x="744819" y="3031805"/>
            <a:ext cx="2626565" cy="1335529"/>
          </a:xfrm>
          <a:prstGeom prst="rect">
            <a:avLst/>
          </a:prstGeom>
          <a:noFill/>
          <a:ln>
            <a:noFill/>
          </a:ln>
        </p:spPr>
      </p:sp>
      <p:sp>
        <p:nvSpPr>
          <p:cNvPr id="370" name="Google Shape;370;p44"/>
          <p:cNvSpPr txBox="1"/>
          <p:nvPr>
            <p:ph idx="8" type="body"/>
          </p:nvPr>
        </p:nvSpPr>
        <p:spPr>
          <a:xfrm>
            <a:off x="4589483" y="4032455"/>
            <a:ext cx="2638095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1" name="Google Shape;371;p44"/>
          <p:cNvSpPr/>
          <p:nvPr>
            <p:ph idx="9" type="pic"/>
          </p:nvPr>
        </p:nvSpPr>
        <p:spPr>
          <a:xfrm>
            <a:off x="4589483" y="4595663"/>
            <a:ext cx="2638095" cy="133552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hart">
  <p:cSld name="Single chart"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45"/>
          <p:cNvSpPr/>
          <p:nvPr/>
        </p:nvSpPr>
        <p:spPr>
          <a:xfrm>
            <a:off x="604354" y="554314"/>
            <a:ext cx="7219949" cy="5578475"/>
          </a:xfrm>
          <a:custGeom>
            <a:rect b="b" l="l" r="r" t="t"/>
            <a:pathLst>
              <a:path extrusionOk="0" h="5578475" w="7219949">
                <a:moveTo>
                  <a:pt x="127022" y="0"/>
                </a:moveTo>
                <a:lnTo>
                  <a:pt x="7092927" y="0"/>
                </a:lnTo>
                <a:cubicBezTo>
                  <a:pt x="7163079" y="0"/>
                  <a:pt x="7219949" y="56870"/>
                  <a:pt x="7219949" y="127022"/>
                </a:cubicBezTo>
                <a:lnTo>
                  <a:pt x="7219949" y="3930650"/>
                </a:lnTo>
                <a:lnTo>
                  <a:pt x="7219949" y="4198319"/>
                </a:lnTo>
                <a:lnTo>
                  <a:pt x="7219949" y="4909579"/>
                </a:lnTo>
                <a:cubicBezTo>
                  <a:pt x="7219949" y="4957204"/>
                  <a:pt x="7168551" y="4987149"/>
                  <a:pt x="7127054" y="4963571"/>
                </a:cubicBezTo>
                <a:lnTo>
                  <a:pt x="6910610" y="4840497"/>
                </a:lnTo>
                <a:cubicBezTo>
                  <a:pt x="6898114" y="4833422"/>
                  <a:pt x="6882554" y="4833422"/>
                  <a:pt x="6870056" y="4840497"/>
                </a:cubicBezTo>
                <a:lnTo>
                  <a:pt x="6581464" y="5004598"/>
                </a:lnTo>
                <a:cubicBezTo>
                  <a:pt x="6568734" y="5011905"/>
                  <a:pt x="6560716" y="5025346"/>
                  <a:pt x="6560716" y="5040198"/>
                </a:cubicBezTo>
                <a:lnTo>
                  <a:pt x="6560716" y="5367457"/>
                </a:lnTo>
                <a:cubicBezTo>
                  <a:pt x="6560716" y="5382076"/>
                  <a:pt x="6568734" y="5395750"/>
                  <a:pt x="6581464" y="5403060"/>
                </a:cubicBezTo>
                <a:lnTo>
                  <a:pt x="6685680" y="5462240"/>
                </a:lnTo>
                <a:cubicBezTo>
                  <a:pt x="6727412" y="5485935"/>
                  <a:pt x="6725246" y="5539471"/>
                  <a:pt x="6694598" y="5564758"/>
                </a:cubicBezTo>
                <a:lnTo>
                  <a:pt x="6655034" y="5578475"/>
                </a:lnTo>
                <a:lnTo>
                  <a:pt x="5839793" y="5578475"/>
                </a:lnTo>
                <a:lnTo>
                  <a:pt x="5429249" y="5578475"/>
                </a:lnTo>
                <a:lnTo>
                  <a:pt x="127022" y="5578475"/>
                </a:lnTo>
                <a:cubicBezTo>
                  <a:pt x="56870" y="5578475"/>
                  <a:pt x="0" y="5521605"/>
                  <a:pt x="0" y="5451453"/>
                </a:cubicBezTo>
                <a:lnTo>
                  <a:pt x="0" y="127022"/>
                </a:lnTo>
                <a:cubicBezTo>
                  <a:pt x="0" y="56870"/>
                  <a:pt x="56870" y="0"/>
                  <a:pt x="127022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4" name="Google Shape;374;p45"/>
          <p:cNvSpPr txBox="1"/>
          <p:nvPr>
            <p:ph type="title"/>
          </p:nvPr>
        </p:nvSpPr>
        <p:spPr>
          <a:xfrm>
            <a:off x="8154711" y="472611"/>
            <a:ext cx="3435350" cy="10625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5" name="Google Shape;375;p45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6" name="Google Shape;376;p45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7" name="Google Shape;377;p45"/>
          <p:cNvSpPr/>
          <p:nvPr>
            <p:ph idx="2" type="chart"/>
          </p:nvPr>
        </p:nvSpPr>
        <p:spPr>
          <a:xfrm>
            <a:off x="752034" y="701993"/>
            <a:ext cx="6924590" cy="52831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78" name="Google Shape;378;p45"/>
          <p:cNvSpPr txBox="1"/>
          <p:nvPr>
            <p:ph idx="1" type="body"/>
          </p:nvPr>
        </p:nvSpPr>
        <p:spPr>
          <a:xfrm>
            <a:off x="8156973" y="2968379"/>
            <a:ext cx="3432531" cy="78313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9" name="Google Shape;379;p45"/>
          <p:cNvSpPr txBox="1"/>
          <p:nvPr>
            <p:ph idx="3" type="body"/>
          </p:nvPr>
        </p:nvSpPr>
        <p:spPr>
          <a:xfrm>
            <a:off x="8156973" y="3997621"/>
            <a:ext cx="3433087" cy="21351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380" name="Google Shape;380;p45"/>
          <p:cNvCxnSpPr/>
          <p:nvPr/>
        </p:nvCxnSpPr>
        <p:spPr>
          <a:xfrm>
            <a:off x="8156973" y="3889621"/>
            <a:ext cx="3432531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block">
  <p:cSld name="Textblock"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46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3" name="Google Shape;383;p46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4" name="Google Shape;384;p46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5" name="Google Shape;385;p46"/>
          <p:cNvSpPr txBox="1"/>
          <p:nvPr>
            <p:ph idx="1" type="body"/>
          </p:nvPr>
        </p:nvSpPr>
        <p:spPr>
          <a:xfrm>
            <a:off x="595988" y="1712505"/>
            <a:ext cx="1099688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6" name="Google Shape;386;p46"/>
          <p:cNvSpPr txBox="1"/>
          <p:nvPr>
            <p:ph idx="2" type="body"/>
          </p:nvPr>
        </p:nvSpPr>
        <p:spPr>
          <a:xfrm>
            <a:off x="595988" y="2158228"/>
            <a:ext cx="11000700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387" name="Google Shape;387;p46"/>
          <p:cNvCxnSpPr/>
          <p:nvPr/>
        </p:nvCxnSpPr>
        <p:spPr>
          <a:xfrm>
            <a:off x="595988" y="2092163"/>
            <a:ext cx="10996881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textblocks">
  <p:cSld name="2 textblocks"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47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0" name="Google Shape;390;p47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1" name="Google Shape;391;p47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92" name="Google Shape;392;p47"/>
          <p:cNvSpPr txBox="1"/>
          <p:nvPr>
            <p:ph idx="1" type="body"/>
          </p:nvPr>
        </p:nvSpPr>
        <p:spPr>
          <a:xfrm>
            <a:off x="595988" y="1712505"/>
            <a:ext cx="5323538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3" name="Google Shape;393;p47"/>
          <p:cNvSpPr txBox="1"/>
          <p:nvPr>
            <p:ph idx="2" type="body"/>
          </p:nvPr>
        </p:nvSpPr>
        <p:spPr>
          <a:xfrm>
            <a:off x="595988" y="2158228"/>
            <a:ext cx="5324400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394" name="Google Shape;394;p47"/>
          <p:cNvCxnSpPr/>
          <p:nvPr/>
        </p:nvCxnSpPr>
        <p:spPr>
          <a:xfrm>
            <a:off x="595988" y="2092163"/>
            <a:ext cx="5323538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95" name="Google Shape;395;p47"/>
          <p:cNvSpPr txBox="1"/>
          <p:nvPr>
            <p:ph idx="3" type="body"/>
          </p:nvPr>
        </p:nvSpPr>
        <p:spPr>
          <a:xfrm>
            <a:off x="6272288" y="1712505"/>
            <a:ext cx="5323538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6" name="Google Shape;396;p47"/>
          <p:cNvSpPr txBox="1"/>
          <p:nvPr>
            <p:ph idx="4" type="body"/>
          </p:nvPr>
        </p:nvSpPr>
        <p:spPr>
          <a:xfrm>
            <a:off x="6272288" y="2158228"/>
            <a:ext cx="5324400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397" name="Google Shape;397;p47"/>
          <p:cNvCxnSpPr/>
          <p:nvPr/>
        </p:nvCxnSpPr>
        <p:spPr>
          <a:xfrm>
            <a:off x="6272288" y="2092163"/>
            <a:ext cx="5323538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 textblocks">
  <p:cSld name="4 textblocks"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48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0" name="Google Shape;400;p48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1" name="Google Shape;401;p48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02" name="Google Shape;402;p48"/>
          <p:cNvSpPr txBox="1"/>
          <p:nvPr>
            <p:ph idx="1" type="body"/>
          </p:nvPr>
        </p:nvSpPr>
        <p:spPr>
          <a:xfrm>
            <a:off x="595989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3" name="Google Shape;403;p48"/>
          <p:cNvSpPr txBox="1"/>
          <p:nvPr>
            <p:ph idx="2" type="body"/>
          </p:nvPr>
        </p:nvSpPr>
        <p:spPr>
          <a:xfrm>
            <a:off x="595988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04" name="Google Shape;404;p48"/>
          <p:cNvCxnSpPr/>
          <p:nvPr/>
        </p:nvCxnSpPr>
        <p:spPr>
          <a:xfrm>
            <a:off x="595989" y="2092163"/>
            <a:ext cx="2488122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05" name="Google Shape;405;p48"/>
          <p:cNvSpPr txBox="1"/>
          <p:nvPr>
            <p:ph idx="3" type="body"/>
          </p:nvPr>
        </p:nvSpPr>
        <p:spPr>
          <a:xfrm>
            <a:off x="3433420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6" name="Google Shape;406;p48"/>
          <p:cNvSpPr txBox="1"/>
          <p:nvPr>
            <p:ph idx="4" type="body"/>
          </p:nvPr>
        </p:nvSpPr>
        <p:spPr>
          <a:xfrm>
            <a:off x="3433419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07" name="Google Shape;407;p48"/>
          <p:cNvCxnSpPr/>
          <p:nvPr/>
        </p:nvCxnSpPr>
        <p:spPr>
          <a:xfrm>
            <a:off x="3433420" y="2092163"/>
            <a:ext cx="2488122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08" name="Google Shape;408;p48"/>
          <p:cNvSpPr txBox="1"/>
          <p:nvPr>
            <p:ph idx="5" type="body"/>
          </p:nvPr>
        </p:nvSpPr>
        <p:spPr>
          <a:xfrm>
            <a:off x="6270851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9" name="Google Shape;409;p48"/>
          <p:cNvSpPr txBox="1"/>
          <p:nvPr>
            <p:ph idx="6" type="body"/>
          </p:nvPr>
        </p:nvSpPr>
        <p:spPr>
          <a:xfrm>
            <a:off x="6270850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10" name="Google Shape;410;p48"/>
          <p:cNvCxnSpPr/>
          <p:nvPr/>
        </p:nvCxnSpPr>
        <p:spPr>
          <a:xfrm>
            <a:off x="6270851" y="2092163"/>
            <a:ext cx="2488122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11" name="Google Shape;411;p48"/>
          <p:cNvSpPr txBox="1"/>
          <p:nvPr>
            <p:ph idx="7" type="body"/>
          </p:nvPr>
        </p:nvSpPr>
        <p:spPr>
          <a:xfrm>
            <a:off x="9108282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2" name="Google Shape;412;p48"/>
          <p:cNvSpPr txBox="1"/>
          <p:nvPr>
            <p:ph idx="8" type="body"/>
          </p:nvPr>
        </p:nvSpPr>
        <p:spPr>
          <a:xfrm>
            <a:off x="9108281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13" name="Google Shape;413;p48"/>
          <p:cNvCxnSpPr/>
          <p:nvPr/>
        </p:nvCxnSpPr>
        <p:spPr>
          <a:xfrm>
            <a:off x="9108282" y="2092163"/>
            <a:ext cx="2488122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estions?" showMasterSp="0">
  <p:cSld name="Questions?">
    <p:bg>
      <p:bgPr>
        <a:solidFill>
          <a:schemeClr val="accent1"/>
        </a:solidFill>
      </p:bgPr>
    </p:bg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black square with a black background&#10;&#10;AI-generated content may be incorrect." id="415" name="Google Shape;415;p49"/>
          <p:cNvPicPr preferRelativeResize="0"/>
          <p:nvPr/>
        </p:nvPicPr>
        <p:blipFill rotWithShape="1">
          <a:blip r:embed="rId2">
            <a:alphaModFix/>
          </a:blip>
          <a:srcRect b="0" l="0" r="0" t="23753"/>
          <a:stretch/>
        </p:blipFill>
        <p:spPr>
          <a:xfrm>
            <a:off x="2983262" y="0"/>
            <a:ext cx="3702022" cy="3214834"/>
          </a:xfrm>
          <a:custGeom>
            <a:rect b="b" l="l" r="r" t="t"/>
            <a:pathLst>
              <a:path extrusionOk="0" h="3214834" w="3702022">
                <a:moveTo>
                  <a:pt x="0" y="0"/>
                </a:moveTo>
                <a:lnTo>
                  <a:pt x="3702022" y="0"/>
                </a:lnTo>
                <a:lnTo>
                  <a:pt x="3702022" y="3214834"/>
                </a:lnTo>
                <a:lnTo>
                  <a:pt x="0" y="321483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square with a black background&#10;&#10;AI-generated content may be incorrect." id="416" name="Google Shape;416;p4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65087" y="522514"/>
            <a:ext cx="5703360" cy="6495690"/>
          </a:xfrm>
          <a:prstGeom prst="rect">
            <a:avLst/>
          </a:prstGeom>
          <a:noFill/>
          <a:ln>
            <a:noFill/>
          </a:ln>
        </p:spPr>
      </p:pic>
      <p:sp>
        <p:nvSpPr>
          <p:cNvPr id="417" name="Google Shape;417;p49"/>
          <p:cNvSpPr txBox="1"/>
          <p:nvPr>
            <p:ph type="title"/>
          </p:nvPr>
        </p:nvSpPr>
        <p:spPr>
          <a:xfrm>
            <a:off x="532552" y="3805417"/>
            <a:ext cx="5329238" cy="18534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erdana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8" name="Google Shape;418;p49"/>
          <p:cNvSpPr txBox="1"/>
          <p:nvPr>
            <p:ph idx="1" type="body"/>
          </p:nvPr>
        </p:nvSpPr>
        <p:spPr>
          <a:xfrm>
            <a:off x="7382537" y="4745763"/>
            <a:ext cx="420780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9" name="Google Shape;419;p49"/>
          <p:cNvSpPr txBox="1"/>
          <p:nvPr>
            <p:ph idx="2" type="body"/>
          </p:nvPr>
        </p:nvSpPr>
        <p:spPr>
          <a:xfrm>
            <a:off x="11158737" y="5167310"/>
            <a:ext cx="431601" cy="491574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0" name="Google Shape;420;p49"/>
          <p:cNvSpPr txBox="1"/>
          <p:nvPr>
            <p:ph idx="3" type="body"/>
          </p:nvPr>
        </p:nvSpPr>
        <p:spPr>
          <a:xfrm>
            <a:off x="7382537" y="5305600"/>
            <a:ext cx="3632200" cy="2149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ack square with a black background&#10;&#10;AI-generated content may be incorrect." id="421" name="Google Shape;421;p4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666915" y="734762"/>
            <a:ext cx="2701808" cy="30771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square with a black background&#10;&#10;AI-generated content may be incorrect." id="422" name="Google Shape;422;p49"/>
          <p:cNvPicPr preferRelativeResize="0"/>
          <p:nvPr/>
        </p:nvPicPr>
        <p:blipFill rotWithShape="1">
          <a:blip r:embed="rId2">
            <a:alphaModFix/>
          </a:blip>
          <a:srcRect b="61032" l="0" r="0" t="0"/>
          <a:stretch/>
        </p:blipFill>
        <p:spPr>
          <a:xfrm>
            <a:off x="4170928" y="5658884"/>
            <a:ext cx="2701808" cy="1199116"/>
          </a:xfrm>
          <a:custGeom>
            <a:rect b="b" l="l" r="r" t="t"/>
            <a:pathLst>
              <a:path extrusionOk="0" h="1199116" w="2701808">
                <a:moveTo>
                  <a:pt x="0" y="0"/>
                </a:moveTo>
                <a:lnTo>
                  <a:pt x="2701808" y="0"/>
                </a:lnTo>
                <a:lnTo>
                  <a:pt x="2701808" y="1199116"/>
                </a:lnTo>
                <a:lnTo>
                  <a:pt x="0" y="1199116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Agenda">
  <p:cSld name="2_Agenda"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4" name="Google Shape;424;p50"/>
          <p:cNvCxnSpPr/>
          <p:nvPr/>
        </p:nvCxnSpPr>
        <p:spPr>
          <a:xfrm>
            <a:off x="6492635" y="1844824"/>
            <a:ext cx="0" cy="3829078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425" name="Google Shape;425;p50"/>
          <p:cNvCxnSpPr>
            <a:stCxn id="426" idx="0"/>
            <a:endCxn id="427" idx="3"/>
          </p:cNvCxnSpPr>
          <p:nvPr/>
        </p:nvCxnSpPr>
        <p:spPr>
          <a:xfrm>
            <a:off x="809526" y="1844824"/>
            <a:ext cx="215700" cy="358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sp>
        <p:nvSpPr>
          <p:cNvPr id="428" name="Google Shape;428;p50"/>
          <p:cNvSpPr txBox="1"/>
          <p:nvPr>
            <p:ph idx="1" type="body"/>
          </p:nvPr>
        </p:nvSpPr>
        <p:spPr>
          <a:xfrm>
            <a:off x="593725" y="2964641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9" name="Google Shape;429;p50"/>
          <p:cNvSpPr txBox="1"/>
          <p:nvPr>
            <p:ph idx="2" type="body"/>
          </p:nvPr>
        </p:nvSpPr>
        <p:spPr>
          <a:xfrm>
            <a:off x="1212994" y="1828801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0" name="Google Shape;430;p50"/>
          <p:cNvSpPr txBox="1"/>
          <p:nvPr>
            <p:ph idx="3" type="body"/>
          </p:nvPr>
        </p:nvSpPr>
        <p:spPr>
          <a:xfrm>
            <a:off x="1213173" y="234134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1" name="Google Shape;431;p50"/>
          <p:cNvSpPr txBox="1"/>
          <p:nvPr>
            <p:ph idx="4" type="body"/>
          </p:nvPr>
        </p:nvSpPr>
        <p:spPr>
          <a:xfrm>
            <a:off x="746163" y="310220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2" name="Google Shape;432;p50"/>
          <p:cNvSpPr txBox="1"/>
          <p:nvPr>
            <p:ph idx="5" type="body"/>
          </p:nvPr>
        </p:nvSpPr>
        <p:spPr>
          <a:xfrm>
            <a:off x="1212994" y="2939042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3" name="Google Shape;433;p50"/>
          <p:cNvSpPr txBox="1"/>
          <p:nvPr>
            <p:ph idx="6" type="body"/>
          </p:nvPr>
        </p:nvSpPr>
        <p:spPr>
          <a:xfrm>
            <a:off x="1213173" y="3450745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4" name="Google Shape;434;p50"/>
          <p:cNvSpPr txBox="1"/>
          <p:nvPr>
            <p:ph idx="7" type="body"/>
          </p:nvPr>
        </p:nvSpPr>
        <p:spPr>
          <a:xfrm>
            <a:off x="1212994" y="404928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5" name="Google Shape;435;p50"/>
          <p:cNvSpPr txBox="1"/>
          <p:nvPr>
            <p:ph idx="8" type="body"/>
          </p:nvPr>
        </p:nvSpPr>
        <p:spPr>
          <a:xfrm>
            <a:off x="1213173" y="455736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6" name="Google Shape;436;p50"/>
          <p:cNvSpPr txBox="1"/>
          <p:nvPr>
            <p:ph idx="9" type="body"/>
          </p:nvPr>
        </p:nvSpPr>
        <p:spPr>
          <a:xfrm>
            <a:off x="1212994" y="5159528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7" name="Google Shape;437;p50"/>
          <p:cNvSpPr txBox="1"/>
          <p:nvPr>
            <p:ph idx="13" type="body"/>
          </p:nvPr>
        </p:nvSpPr>
        <p:spPr>
          <a:xfrm>
            <a:off x="1213173" y="5665276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8" name="Google Shape;438;p50"/>
          <p:cNvSpPr txBox="1"/>
          <p:nvPr>
            <p:ph idx="14" type="body"/>
          </p:nvPr>
        </p:nvSpPr>
        <p:spPr>
          <a:xfrm>
            <a:off x="6883931" y="1828800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9" name="Google Shape;439;p50"/>
          <p:cNvSpPr txBox="1"/>
          <p:nvPr>
            <p:ph idx="15" type="body"/>
          </p:nvPr>
        </p:nvSpPr>
        <p:spPr>
          <a:xfrm>
            <a:off x="6884110" y="234134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0" name="Google Shape;440;p50"/>
          <p:cNvSpPr txBox="1"/>
          <p:nvPr>
            <p:ph idx="16" type="body"/>
          </p:nvPr>
        </p:nvSpPr>
        <p:spPr>
          <a:xfrm>
            <a:off x="6883931" y="2939042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1" name="Google Shape;441;p50"/>
          <p:cNvSpPr txBox="1"/>
          <p:nvPr>
            <p:ph idx="17" type="body"/>
          </p:nvPr>
        </p:nvSpPr>
        <p:spPr>
          <a:xfrm>
            <a:off x="6884110" y="3450745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2" name="Google Shape;442;p50"/>
          <p:cNvSpPr txBox="1"/>
          <p:nvPr>
            <p:ph idx="18" type="body"/>
          </p:nvPr>
        </p:nvSpPr>
        <p:spPr>
          <a:xfrm>
            <a:off x="6883931" y="404928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3" name="Google Shape;443;p50"/>
          <p:cNvSpPr txBox="1"/>
          <p:nvPr>
            <p:ph idx="19" type="body"/>
          </p:nvPr>
        </p:nvSpPr>
        <p:spPr>
          <a:xfrm>
            <a:off x="6884110" y="455736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4" name="Google Shape;444;p50"/>
          <p:cNvSpPr txBox="1"/>
          <p:nvPr>
            <p:ph idx="20" type="body"/>
          </p:nvPr>
        </p:nvSpPr>
        <p:spPr>
          <a:xfrm>
            <a:off x="6883931" y="5159528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5" name="Google Shape;445;p50"/>
          <p:cNvSpPr txBox="1"/>
          <p:nvPr>
            <p:ph idx="21" type="body"/>
          </p:nvPr>
        </p:nvSpPr>
        <p:spPr>
          <a:xfrm>
            <a:off x="6884110" y="5665276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46" name="Google Shape;446;p50"/>
          <p:cNvCxnSpPr/>
          <p:nvPr/>
        </p:nvCxnSpPr>
        <p:spPr>
          <a:xfrm>
            <a:off x="652589" y="2765546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26" name="Google Shape;426;p50"/>
          <p:cNvSpPr txBox="1"/>
          <p:nvPr>
            <p:ph idx="22" type="body"/>
          </p:nvPr>
        </p:nvSpPr>
        <p:spPr>
          <a:xfrm>
            <a:off x="593725" y="1844824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7" name="Google Shape;447;p50"/>
          <p:cNvSpPr txBox="1"/>
          <p:nvPr>
            <p:ph idx="23" type="body"/>
          </p:nvPr>
        </p:nvSpPr>
        <p:spPr>
          <a:xfrm>
            <a:off x="753578" y="1982386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7" name="Google Shape;427;p50"/>
          <p:cNvSpPr txBox="1"/>
          <p:nvPr>
            <p:ph idx="24" type="body"/>
          </p:nvPr>
        </p:nvSpPr>
        <p:spPr>
          <a:xfrm>
            <a:off x="593725" y="5182328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8" name="Google Shape;448;p50"/>
          <p:cNvSpPr txBox="1"/>
          <p:nvPr>
            <p:ph idx="25" type="body"/>
          </p:nvPr>
        </p:nvSpPr>
        <p:spPr>
          <a:xfrm>
            <a:off x="746163" y="5319890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49" name="Google Shape;449;p50"/>
          <p:cNvCxnSpPr/>
          <p:nvPr/>
        </p:nvCxnSpPr>
        <p:spPr>
          <a:xfrm>
            <a:off x="652589" y="4954356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50" name="Google Shape;450;p50"/>
          <p:cNvSpPr txBox="1"/>
          <p:nvPr>
            <p:ph idx="26" type="body"/>
          </p:nvPr>
        </p:nvSpPr>
        <p:spPr>
          <a:xfrm>
            <a:off x="593725" y="4091387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1" name="Google Shape;451;p50"/>
          <p:cNvSpPr txBox="1"/>
          <p:nvPr>
            <p:ph idx="27" type="body"/>
          </p:nvPr>
        </p:nvSpPr>
        <p:spPr>
          <a:xfrm>
            <a:off x="753578" y="4228949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2" name="Google Shape;452;p50"/>
          <p:cNvSpPr txBox="1"/>
          <p:nvPr>
            <p:ph idx="28" type="body"/>
          </p:nvPr>
        </p:nvSpPr>
        <p:spPr>
          <a:xfrm>
            <a:off x="6276835" y="2964641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3" name="Google Shape;453;p50"/>
          <p:cNvSpPr txBox="1"/>
          <p:nvPr>
            <p:ph idx="29" type="body"/>
          </p:nvPr>
        </p:nvSpPr>
        <p:spPr>
          <a:xfrm>
            <a:off x="6429273" y="310220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54" name="Google Shape;454;p50"/>
          <p:cNvCxnSpPr/>
          <p:nvPr/>
        </p:nvCxnSpPr>
        <p:spPr>
          <a:xfrm>
            <a:off x="6335699" y="2765546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55" name="Google Shape;455;p50"/>
          <p:cNvSpPr txBox="1"/>
          <p:nvPr>
            <p:ph idx="30" type="body"/>
          </p:nvPr>
        </p:nvSpPr>
        <p:spPr>
          <a:xfrm>
            <a:off x="6276835" y="1844824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6" name="Google Shape;456;p50"/>
          <p:cNvSpPr txBox="1"/>
          <p:nvPr>
            <p:ph idx="31" type="body"/>
          </p:nvPr>
        </p:nvSpPr>
        <p:spPr>
          <a:xfrm>
            <a:off x="6436688" y="1982386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7" name="Google Shape;457;p50"/>
          <p:cNvSpPr txBox="1"/>
          <p:nvPr>
            <p:ph idx="32" type="body"/>
          </p:nvPr>
        </p:nvSpPr>
        <p:spPr>
          <a:xfrm>
            <a:off x="6276835" y="5182328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8" name="Google Shape;458;p50"/>
          <p:cNvSpPr txBox="1"/>
          <p:nvPr>
            <p:ph idx="33" type="body"/>
          </p:nvPr>
        </p:nvSpPr>
        <p:spPr>
          <a:xfrm>
            <a:off x="6429273" y="5319890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59" name="Google Shape;459;p50"/>
          <p:cNvCxnSpPr/>
          <p:nvPr/>
        </p:nvCxnSpPr>
        <p:spPr>
          <a:xfrm>
            <a:off x="6335699" y="4954356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60" name="Google Shape;460;p50"/>
          <p:cNvSpPr txBox="1"/>
          <p:nvPr>
            <p:ph idx="34" type="body"/>
          </p:nvPr>
        </p:nvSpPr>
        <p:spPr>
          <a:xfrm>
            <a:off x="6276835" y="4091387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1" name="Google Shape;461;p50"/>
          <p:cNvSpPr txBox="1"/>
          <p:nvPr>
            <p:ph idx="35" type="body"/>
          </p:nvPr>
        </p:nvSpPr>
        <p:spPr>
          <a:xfrm>
            <a:off x="6436688" y="4228949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2" name="Google Shape;462;p50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textblocks">
  <p:cSld name="3 textblocks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5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25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25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" name="Google Shape;56;p25"/>
          <p:cNvSpPr txBox="1"/>
          <p:nvPr>
            <p:ph idx="1" type="body"/>
          </p:nvPr>
        </p:nvSpPr>
        <p:spPr>
          <a:xfrm>
            <a:off x="5959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p25"/>
          <p:cNvSpPr txBox="1"/>
          <p:nvPr>
            <p:ph idx="2" type="body"/>
          </p:nvPr>
        </p:nvSpPr>
        <p:spPr>
          <a:xfrm>
            <a:off x="5959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58" name="Google Shape;58;p25"/>
          <p:cNvCxnSpPr/>
          <p:nvPr/>
        </p:nvCxnSpPr>
        <p:spPr>
          <a:xfrm>
            <a:off x="595988" y="2092163"/>
            <a:ext cx="3432531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9" name="Google Shape;59;p25"/>
          <p:cNvSpPr txBox="1"/>
          <p:nvPr>
            <p:ph idx="3" type="body"/>
          </p:nvPr>
        </p:nvSpPr>
        <p:spPr>
          <a:xfrm>
            <a:off x="43805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25"/>
          <p:cNvSpPr txBox="1"/>
          <p:nvPr>
            <p:ph idx="4" type="body"/>
          </p:nvPr>
        </p:nvSpPr>
        <p:spPr>
          <a:xfrm>
            <a:off x="43805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61" name="Google Shape;61;p25"/>
          <p:cNvCxnSpPr/>
          <p:nvPr/>
        </p:nvCxnSpPr>
        <p:spPr>
          <a:xfrm>
            <a:off x="4380588" y="2092163"/>
            <a:ext cx="3432531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2" name="Google Shape;62;p25"/>
          <p:cNvSpPr txBox="1"/>
          <p:nvPr>
            <p:ph idx="5" type="body"/>
          </p:nvPr>
        </p:nvSpPr>
        <p:spPr>
          <a:xfrm>
            <a:off x="81651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25"/>
          <p:cNvSpPr txBox="1"/>
          <p:nvPr>
            <p:ph idx="6" type="body"/>
          </p:nvPr>
        </p:nvSpPr>
        <p:spPr>
          <a:xfrm>
            <a:off x="81651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64" name="Google Shape;64;p25"/>
          <p:cNvCxnSpPr/>
          <p:nvPr/>
        </p:nvCxnSpPr>
        <p:spPr>
          <a:xfrm>
            <a:off x="8165188" y="2092163"/>
            <a:ext cx="3432531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images">
  <p:cSld name="Four images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6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6"/>
          <p:cNvSpPr txBox="1"/>
          <p:nvPr>
            <p:ph idx="1" type="body"/>
          </p:nvPr>
        </p:nvSpPr>
        <p:spPr>
          <a:xfrm>
            <a:off x="72255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8" name="Google Shape;68;p26"/>
          <p:cNvSpPr txBox="1"/>
          <p:nvPr>
            <p:ph idx="2" type="body"/>
          </p:nvPr>
        </p:nvSpPr>
        <p:spPr>
          <a:xfrm>
            <a:off x="722944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26"/>
          <p:cNvSpPr txBox="1"/>
          <p:nvPr>
            <p:ph idx="3" type="body"/>
          </p:nvPr>
        </p:nvSpPr>
        <p:spPr>
          <a:xfrm>
            <a:off x="356439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p26"/>
          <p:cNvSpPr txBox="1"/>
          <p:nvPr>
            <p:ph idx="4" type="body"/>
          </p:nvPr>
        </p:nvSpPr>
        <p:spPr>
          <a:xfrm>
            <a:off x="6400822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6"/>
          <p:cNvSpPr txBox="1"/>
          <p:nvPr>
            <p:ph idx="5" type="body"/>
          </p:nvPr>
        </p:nvSpPr>
        <p:spPr>
          <a:xfrm>
            <a:off x="924007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26"/>
          <p:cNvSpPr/>
          <p:nvPr>
            <p:ph idx="6" type="pic"/>
          </p:nvPr>
        </p:nvSpPr>
        <p:spPr>
          <a:xfrm>
            <a:off x="722556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sp>
      <p:sp>
        <p:nvSpPr>
          <p:cNvPr id="73" name="Google Shape;73;p26"/>
          <p:cNvSpPr/>
          <p:nvPr>
            <p:ph idx="7" type="pic"/>
          </p:nvPr>
        </p:nvSpPr>
        <p:spPr>
          <a:xfrm>
            <a:off x="3564396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sp>
      <p:sp>
        <p:nvSpPr>
          <p:cNvPr id="74" name="Google Shape;74;p26"/>
          <p:cNvSpPr/>
          <p:nvPr>
            <p:ph idx="8" type="pic"/>
          </p:nvPr>
        </p:nvSpPr>
        <p:spPr>
          <a:xfrm>
            <a:off x="6400822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sp>
      <p:sp>
        <p:nvSpPr>
          <p:cNvPr id="75" name="Google Shape;75;p26"/>
          <p:cNvSpPr/>
          <p:nvPr>
            <p:ph idx="9" type="pic"/>
          </p:nvPr>
        </p:nvSpPr>
        <p:spPr>
          <a:xfrm>
            <a:off x="9240076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sp>
      <p:sp>
        <p:nvSpPr>
          <p:cNvPr id="76" name="Google Shape;76;p26"/>
          <p:cNvSpPr txBox="1"/>
          <p:nvPr>
            <p:ph idx="13" type="body"/>
          </p:nvPr>
        </p:nvSpPr>
        <p:spPr>
          <a:xfrm>
            <a:off x="3564784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6"/>
          <p:cNvSpPr txBox="1"/>
          <p:nvPr>
            <p:ph idx="14" type="body"/>
          </p:nvPr>
        </p:nvSpPr>
        <p:spPr>
          <a:xfrm>
            <a:off x="6401211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26"/>
          <p:cNvSpPr txBox="1"/>
          <p:nvPr>
            <p:ph idx="15" type="body"/>
          </p:nvPr>
        </p:nvSpPr>
        <p:spPr>
          <a:xfrm>
            <a:off x="9240465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26"/>
          <p:cNvSpPr/>
          <p:nvPr/>
        </p:nvSpPr>
        <p:spPr>
          <a:xfrm>
            <a:off x="492188" y="182308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0" name="Google Shape;80;p26"/>
          <p:cNvSpPr/>
          <p:nvPr/>
        </p:nvSpPr>
        <p:spPr>
          <a:xfrm>
            <a:off x="3331648" y="182308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1" name="Google Shape;81;p26"/>
          <p:cNvSpPr/>
          <p:nvPr/>
        </p:nvSpPr>
        <p:spPr>
          <a:xfrm>
            <a:off x="6168008" y="182308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82" name="Google Shape;82;p26"/>
          <p:cNvCxnSpPr>
            <a:stCxn id="79" idx="5"/>
          </p:cNvCxnSpPr>
          <p:nvPr/>
        </p:nvCxnSpPr>
        <p:spPr>
          <a:xfrm flipH="1">
            <a:off x="581333" y="1823085"/>
            <a:ext cx="12000" cy="3255600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83" name="Google Shape;83;p26"/>
          <p:cNvCxnSpPr>
            <a:stCxn id="80" idx="5"/>
          </p:cNvCxnSpPr>
          <p:nvPr/>
        </p:nvCxnSpPr>
        <p:spPr>
          <a:xfrm>
            <a:off x="3432793" y="1823085"/>
            <a:ext cx="0" cy="3255600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84" name="Google Shape;84;p26"/>
          <p:cNvCxnSpPr>
            <a:stCxn id="81" idx="5"/>
          </p:cNvCxnSpPr>
          <p:nvPr/>
        </p:nvCxnSpPr>
        <p:spPr>
          <a:xfrm flipH="1">
            <a:off x="6256853" y="1823085"/>
            <a:ext cx="12300" cy="3255600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85" name="Google Shape;85;p26"/>
          <p:cNvCxnSpPr>
            <a:stCxn id="86" idx="5"/>
          </p:cNvCxnSpPr>
          <p:nvPr/>
        </p:nvCxnSpPr>
        <p:spPr>
          <a:xfrm>
            <a:off x="9113325" y="1823085"/>
            <a:ext cx="0" cy="3255600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86" name="Google Shape;86;p26"/>
          <p:cNvSpPr/>
          <p:nvPr/>
        </p:nvSpPr>
        <p:spPr>
          <a:xfrm>
            <a:off x="9012180" y="182308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7" name="Google Shape;87;p26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struction">
  <p:cSld name="Instruction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7"/>
          <p:cNvSpPr/>
          <p:nvPr/>
        </p:nvSpPr>
        <p:spPr>
          <a:xfrm flipH="1">
            <a:off x="8144110" y="0"/>
            <a:ext cx="343455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0" name="Google Shape;90;p27"/>
          <p:cNvSpPr txBox="1"/>
          <p:nvPr>
            <p:ph type="title"/>
          </p:nvPr>
        </p:nvSpPr>
        <p:spPr>
          <a:xfrm>
            <a:off x="593725" y="731837"/>
            <a:ext cx="7219950" cy="539432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  <a:defRPr b="0"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7"/>
          <p:cNvSpPr txBox="1"/>
          <p:nvPr>
            <p:ph idx="12" type="sldNum"/>
          </p:nvPr>
        </p:nvSpPr>
        <p:spPr>
          <a:xfrm>
            <a:off x="10913270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" name="Google Shape;92;p27"/>
          <p:cNvSpPr txBox="1"/>
          <p:nvPr>
            <p:ph idx="1" type="body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330"/>
              <a:buFont typeface="Verdana"/>
              <a:buNone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Char char="o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ack square with a black background&#10;&#10;AI-generated content may be incorrect." id="93" name="Google Shape;93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693384" y="323170"/>
            <a:ext cx="2168363" cy="2469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square with a black background&#10;&#10;AI-generated content may be incorrect." id="94" name="Google Shape;94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040209" y="1835670"/>
            <a:ext cx="999330" cy="113816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27"/>
          <p:cNvSpPr/>
          <p:nvPr>
            <p:ph idx="2" type="body"/>
          </p:nvPr>
        </p:nvSpPr>
        <p:spPr>
          <a:xfrm>
            <a:off x="8509003" y="5643215"/>
            <a:ext cx="1204913" cy="499264"/>
          </a:xfrm>
          <a:prstGeom prst="roundRect">
            <a:avLst>
              <a:gd fmla="val 26873" name="adj"/>
            </a:avLst>
          </a:prstGeom>
          <a:solidFill>
            <a:schemeClr val="lt1"/>
          </a:solidFill>
          <a:ln cap="flat" cmpd="sng" w="9525">
            <a:solidFill>
              <a:schemeClr val="l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spAutoFit/>
          </a:bodyPr>
          <a:lstStyle>
            <a:lvl1pPr indent="-228600" lvl="0" marL="4572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p27"/>
          <p:cNvSpPr/>
          <p:nvPr/>
        </p:nvSpPr>
        <p:spPr>
          <a:xfrm>
            <a:off x="8504806" y="1506392"/>
            <a:ext cx="1544400" cy="1756800"/>
          </a:xfrm>
          <a:custGeom>
            <a:rect b="b" l="l" r="r" t="t"/>
            <a:pathLst>
              <a:path extrusionOk="0" h="491574" w="431601">
                <a:moveTo>
                  <a:pt x="215800" y="0"/>
                </a:moveTo>
                <a:lnTo>
                  <a:pt x="431601" y="122916"/>
                </a:lnTo>
                <a:lnTo>
                  <a:pt x="431601" y="368745"/>
                </a:lnTo>
                <a:lnTo>
                  <a:pt x="215800" y="491574"/>
                </a:lnTo>
                <a:lnTo>
                  <a:pt x="0" y="368745"/>
                </a:lnTo>
                <a:lnTo>
                  <a:pt x="0" y="12291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7" name="Google Shape;97;p27"/>
          <p:cNvSpPr/>
          <p:nvPr>
            <p:ph idx="3" type="pic"/>
          </p:nvPr>
        </p:nvSpPr>
        <p:spPr>
          <a:xfrm>
            <a:off x="8683627" y="1889090"/>
            <a:ext cx="1177761" cy="982088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">
  <p:cSld name="Table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8"/>
          <p:cNvSpPr/>
          <p:nvPr/>
        </p:nvSpPr>
        <p:spPr>
          <a:xfrm>
            <a:off x="584281" y="1776247"/>
            <a:ext cx="11012407" cy="4349916"/>
          </a:xfrm>
          <a:prstGeom prst="roundRect">
            <a:avLst>
              <a:gd fmla="val 2920" name="adj"/>
            </a:avLst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0" name="Google Shape;100;p28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8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28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3" name="Google Shape;103;p28"/>
          <p:cNvSpPr/>
          <p:nvPr>
            <p:ph idx="2" type="tbl"/>
          </p:nvPr>
        </p:nvSpPr>
        <p:spPr>
          <a:xfrm>
            <a:off x="731960" y="1923926"/>
            <a:ext cx="10717050" cy="40545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+ Text">
  <p:cSld name="Image + Text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9"/>
          <p:cNvSpPr/>
          <p:nvPr/>
        </p:nvSpPr>
        <p:spPr>
          <a:xfrm>
            <a:off x="584282" y="1776247"/>
            <a:ext cx="5684756" cy="4349916"/>
          </a:xfrm>
          <a:custGeom>
            <a:rect b="b" l="l" r="r" t="t"/>
            <a:pathLst>
              <a:path extrusionOk="0" h="4349916" w="568475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6" name="Google Shape;106;p29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9"/>
          <p:cNvSpPr txBox="1"/>
          <p:nvPr>
            <p:ph idx="1" type="body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8" name="Google Shape;108;p29"/>
          <p:cNvSpPr txBox="1"/>
          <p:nvPr>
            <p:ph idx="2" type="body"/>
          </p:nvPr>
        </p:nvSpPr>
        <p:spPr>
          <a:xfrm>
            <a:off x="6867525" y="2447109"/>
            <a:ext cx="4729162" cy="3477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  <a:defRPr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13055" lvl="1" marL="9144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9" name="Google Shape;109;p29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0" name="Google Shape;110;p29"/>
          <p:cNvSpPr/>
          <p:nvPr>
            <p:ph idx="3" type="pic"/>
          </p:nvPr>
        </p:nvSpPr>
        <p:spPr>
          <a:xfrm>
            <a:off x="800100" y="1943100"/>
            <a:ext cx="5295900" cy="398145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hree steps with pictures">
  <p:cSld name="1_Three steps with pictures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0"/>
          <p:cNvSpPr/>
          <p:nvPr/>
        </p:nvSpPr>
        <p:spPr>
          <a:xfrm>
            <a:off x="593723" y="1823339"/>
            <a:ext cx="3317467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2F599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3" name="Google Shape;113;p30"/>
          <p:cNvSpPr/>
          <p:nvPr/>
        </p:nvSpPr>
        <p:spPr>
          <a:xfrm>
            <a:off x="1966452" y="4497387"/>
            <a:ext cx="2470815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9050">
            <a:solidFill>
              <a:schemeClr val="accent3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4" name="Google Shape;114;p30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30"/>
          <p:cNvSpPr/>
          <p:nvPr/>
        </p:nvSpPr>
        <p:spPr>
          <a:xfrm flipH="1" rot="10800000">
            <a:off x="6026600" y="2208803"/>
            <a:ext cx="2254212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9050">
            <a:solidFill>
              <a:schemeClr val="accent3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6" name="Google Shape;116;p30"/>
          <p:cNvSpPr/>
          <p:nvPr/>
        </p:nvSpPr>
        <p:spPr>
          <a:xfrm>
            <a:off x="4437267" y="3429000"/>
            <a:ext cx="3317468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2F599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7" name="Google Shape;117;p30"/>
          <p:cNvSpPr/>
          <p:nvPr/>
        </p:nvSpPr>
        <p:spPr>
          <a:xfrm>
            <a:off x="8280812" y="1823339"/>
            <a:ext cx="3317467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2F599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8" name="Google Shape;118;p30"/>
          <p:cNvSpPr txBox="1"/>
          <p:nvPr>
            <p:ph idx="1" type="body"/>
          </p:nvPr>
        </p:nvSpPr>
        <p:spPr>
          <a:xfrm>
            <a:off x="730894" y="2442327"/>
            <a:ext cx="2626565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9" name="Google Shape;119;p30"/>
          <p:cNvSpPr txBox="1"/>
          <p:nvPr>
            <p:ph idx="2" type="body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0" name="Google Shape;120;p30"/>
          <p:cNvSpPr txBox="1"/>
          <p:nvPr>
            <p:ph idx="3" type="body"/>
          </p:nvPr>
        </p:nvSpPr>
        <p:spPr>
          <a:xfrm>
            <a:off x="8433028" y="2446254"/>
            <a:ext cx="2638095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1" name="Google Shape;121;p30"/>
          <p:cNvSpPr txBox="1"/>
          <p:nvPr>
            <p:ph idx="4" type="body"/>
          </p:nvPr>
        </p:nvSpPr>
        <p:spPr>
          <a:xfrm>
            <a:off x="8426249" y="194159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2" name="Google Shape;122;p30"/>
          <p:cNvSpPr txBox="1"/>
          <p:nvPr>
            <p:ph idx="5" type="body"/>
          </p:nvPr>
        </p:nvSpPr>
        <p:spPr>
          <a:xfrm>
            <a:off x="4600261" y="360028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3" name="Google Shape;123;p30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4" name="Google Shape;124;p30"/>
          <p:cNvSpPr/>
          <p:nvPr>
            <p:ph idx="6" type="pic"/>
          </p:nvPr>
        </p:nvSpPr>
        <p:spPr>
          <a:xfrm>
            <a:off x="8433028" y="3009462"/>
            <a:ext cx="2638095" cy="1335529"/>
          </a:xfrm>
          <a:prstGeom prst="rect">
            <a:avLst/>
          </a:prstGeom>
          <a:noFill/>
          <a:ln>
            <a:noFill/>
          </a:ln>
        </p:spPr>
      </p:sp>
      <p:sp>
        <p:nvSpPr>
          <p:cNvPr id="125" name="Google Shape;125;p30"/>
          <p:cNvSpPr/>
          <p:nvPr>
            <p:ph idx="7" type="pic"/>
          </p:nvPr>
        </p:nvSpPr>
        <p:spPr>
          <a:xfrm>
            <a:off x="744819" y="3031805"/>
            <a:ext cx="2626565" cy="1335529"/>
          </a:xfrm>
          <a:prstGeom prst="rect">
            <a:avLst/>
          </a:prstGeom>
          <a:noFill/>
          <a:ln>
            <a:noFill/>
          </a:ln>
        </p:spPr>
      </p:sp>
      <p:sp>
        <p:nvSpPr>
          <p:cNvPr id="126" name="Google Shape;126;p30"/>
          <p:cNvSpPr txBox="1"/>
          <p:nvPr>
            <p:ph idx="8" type="body"/>
          </p:nvPr>
        </p:nvSpPr>
        <p:spPr>
          <a:xfrm>
            <a:off x="4589483" y="4032455"/>
            <a:ext cx="2638095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7" name="Google Shape;127;p30"/>
          <p:cNvSpPr/>
          <p:nvPr>
            <p:ph idx="9" type="pic"/>
          </p:nvPr>
        </p:nvSpPr>
        <p:spPr>
          <a:xfrm>
            <a:off x="4589483" y="4595663"/>
            <a:ext cx="2638095" cy="133552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tboard">
  <p:cSld name="Artboard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1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31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1" name="Google Shape;131;p31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8.xml"/><Relationship Id="rId22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1.xml"/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26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5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29" Type="http://schemas.openxmlformats.org/officeDocument/2006/relationships/slideLayout" Target="../slideLayouts/slideLayout27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31" Type="http://schemas.openxmlformats.org/officeDocument/2006/relationships/theme" Target="../theme/theme1.xml"/><Relationship Id="rId30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2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 b="1" i="0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2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75757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" name="Google Shape;12;p22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" name="Google Shape;13;p2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593725" y="6309359"/>
            <a:ext cx="948798" cy="39849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22"/>
          <p:cNvSpPr txBox="1"/>
          <p:nvPr>
            <p:ph idx="10" type="dt"/>
          </p:nvPr>
        </p:nvSpPr>
        <p:spPr>
          <a:xfrm>
            <a:off x="3823097" y="6427243"/>
            <a:ext cx="27432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75757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5" name="Google Shape;15;p22"/>
          <p:cNvSpPr txBox="1"/>
          <p:nvPr>
            <p:ph idx="1" type="body"/>
          </p:nvPr>
        </p:nvSpPr>
        <p:spPr>
          <a:xfrm>
            <a:off x="593725" y="1535113"/>
            <a:ext cx="11002962" cy="4591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13055" lvl="1" marL="91440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17500" lvl="2" marL="137160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317500" lvl="3" marL="182880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317500" lvl="4" marL="228600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pic>
        <p:nvPicPr>
          <p:cNvPr id="16" name="Google Shape;16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645572" y="6302587"/>
            <a:ext cx="1669922" cy="4032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>
          <p15:clr>
            <a:srgbClr val="A4A3A4"/>
          </p15:clr>
        </p15:guide>
        <p15:guide id="2" pos="7680">
          <p15:clr>
            <a:srgbClr val="A4A3A4"/>
          </p15:clr>
        </p15:guide>
        <p15:guide id="3" pos="374">
          <p15:clr>
            <a:srgbClr val="A4A3A4"/>
          </p15:clr>
        </p15:guide>
        <p15:guide id="4" pos="751">
          <p15:clr>
            <a:srgbClr val="A4A3A4"/>
          </p15:clr>
        </p15:guide>
        <p15:guide id="5" pos="970">
          <p15:clr>
            <a:srgbClr val="A4A3A4"/>
          </p15:clr>
        </p15:guide>
        <p15:guide id="6" pos="1347">
          <p15:clr>
            <a:srgbClr val="A4A3A4"/>
          </p15:clr>
        </p15:guide>
        <p15:guide id="7" pos="1566">
          <p15:clr>
            <a:srgbClr val="A4A3A4"/>
          </p15:clr>
        </p15:guide>
        <p15:guide id="8" pos="1943">
          <p15:clr>
            <a:srgbClr val="A4A3A4"/>
          </p15:clr>
        </p15:guide>
        <p15:guide id="9" pos="2161">
          <p15:clr>
            <a:srgbClr val="A4A3A4"/>
          </p15:clr>
        </p15:guide>
        <p15:guide id="10" pos="2538">
          <p15:clr>
            <a:srgbClr val="A4A3A4"/>
          </p15:clr>
        </p15:guide>
        <p15:guide id="11" pos="2757">
          <p15:clr>
            <a:srgbClr val="A4A3A4"/>
          </p15:clr>
        </p15:guide>
        <p15:guide id="12" pos="3134">
          <p15:clr>
            <a:srgbClr val="A4A3A4"/>
          </p15:clr>
        </p15:guide>
        <p15:guide id="13" pos="3353">
          <p15:clr>
            <a:srgbClr val="A4A3A4"/>
          </p15:clr>
        </p15:guide>
        <p15:guide id="14" pos="3730">
          <p15:clr>
            <a:srgbClr val="A4A3A4"/>
          </p15:clr>
        </p15:guide>
        <p15:guide id="15" pos="3949">
          <p15:clr>
            <a:srgbClr val="A4A3A4"/>
          </p15:clr>
        </p15:guide>
        <p15:guide id="16" pos="4326">
          <p15:clr>
            <a:srgbClr val="A4A3A4"/>
          </p15:clr>
        </p15:guide>
        <p15:guide id="17" pos="4545">
          <p15:clr>
            <a:srgbClr val="A4A3A4"/>
          </p15:clr>
        </p15:guide>
        <p15:guide id="18" pos="4922">
          <p15:clr>
            <a:srgbClr val="A4A3A4"/>
          </p15:clr>
        </p15:guide>
        <p15:guide id="19" pos="5141">
          <p15:clr>
            <a:srgbClr val="A4A3A4"/>
          </p15:clr>
        </p15:guide>
        <p15:guide id="20" pos="5518">
          <p15:clr>
            <a:srgbClr val="A4A3A4"/>
          </p15:clr>
        </p15:guide>
        <p15:guide id="21" pos="5736">
          <p15:clr>
            <a:srgbClr val="A4A3A4"/>
          </p15:clr>
        </p15:guide>
        <p15:guide id="22" pos="6113">
          <p15:clr>
            <a:srgbClr val="A4A3A4"/>
          </p15:clr>
        </p15:guide>
        <p15:guide id="23" pos="6332">
          <p15:clr>
            <a:srgbClr val="A4A3A4"/>
          </p15:clr>
        </p15:guide>
        <p15:guide id="24" pos="6709">
          <p15:clr>
            <a:srgbClr val="A4A3A4"/>
          </p15:clr>
        </p15:guide>
        <p15:guide id="25" pos="6928">
          <p15:clr>
            <a:srgbClr val="A4A3A4"/>
          </p15:clr>
        </p15:guide>
        <p15:guide id="26" pos="7305">
          <p15:clr>
            <a:srgbClr val="A4A3A4"/>
          </p15:clr>
        </p15:guide>
        <p15:guide id="27" orient="horz">
          <p15:clr>
            <a:srgbClr val="A4A3A4"/>
          </p15:clr>
        </p15:guide>
        <p15:guide id="28" orient="horz" pos="4320">
          <p15:clr>
            <a:srgbClr val="A4A3A4"/>
          </p15:clr>
        </p15:guide>
        <p15:guide id="29" orient="horz" pos="345">
          <p15:clr>
            <a:srgbClr val="A4A3A4"/>
          </p15:clr>
        </p15:guide>
        <p15:guide id="30" orient="horz" pos="748">
          <p15:clr>
            <a:srgbClr val="A4A3A4"/>
          </p15:clr>
        </p15:guide>
        <p15:guide id="31" orient="horz" pos="967">
          <p15:clr>
            <a:srgbClr val="A4A3A4"/>
          </p15:clr>
        </p15:guide>
        <p15:guide id="32" orient="horz" pos="1370">
          <p15:clr>
            <a:srgbClr val="A4A3A4"/>
          </p15:clr>
        </p15:guide>
        <p15:guide id="33" orient="horz" pos="1589">
          <p15:clr>
            <a:srgbClr val="A4A3A4"/>
          </p15:clr>
        </p15:guide>
        <p15:guide id="34" orient="horz" pos="1992">
          <p15:clr>
            <a:srgbClr val="A4A3A4"/>
          </p15:clr>
        </p15:guide>
        <p15:guide id="35" orient="horz" pos="2211">
          <p15:clr>
            <a:srgbClr val="A4A3A4"/>
          </p15:clr>
        </p15:guide>
        <p15:guide id="36" orient="horz" pos="2615">
          <p15:clr>
            <a:srgbClr val="A4A3A4"/>
          </p15:clr>
        </p15:guide>
        <p15:guide id="37" orient="horz" pos="2833">
          <p15:clr>
            <a:srgbClr val="A4A3A4"/>
          </p15:clr>
        </p15:guide>
        <p15:guide id="38" orient="horz" pos="3237">
          <p15:clr>
            <a:srgbClr val="A4A3A4"/>
          </p15:clr>
        </p15:guide>
        <p15:guide id="39" orient="horz" pos="3456">
          <p15:clr>
            <a:srgbClr val="A4A3A4"/>
          </p15:clr>
        </p15:guide>
        <p15:guide id="40" orient="horz" pos="3859">
          <p15:clr>
            <a:srgbClr val="A4A3A4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2.jpg"/><Relationship Id="rId4" Type="http://schemas.openxmlformats.org/officeDocument/2006/relationships/image" Target="../media/image46.png"/><Relationship Id="rId9" Type="http://schemas.openxmlformats.org/officeDocument/2006/relationships/hyperlink" Target="https://unsplash.com/photos/a-pile-of-shredded-wood-shavings-sitting-on-top-of-a-table-234zLYq-ETA?utm_source=unsplash&amp;utm_medium=referral&amp;utm_content=creditCopyText" TargetMode="External"/><Relationship Id="rId5" Type="http://schemas.openxmlformats.org/officeDocument/2006/relationships/image" Target="../media/image45.png"/><Relationship Id="rId6" Type="http://schemas.openxmlformats.org/officeDocument/2006/relationships/hyperlink" Target="https://unsplash.com/@robevel?utm_source=unsplash&amp;utm_medium=referral&amp;utm_content=creditCopyText" TargetMode="External"/><Relationship Id="rId7" Type="http://schemas.openxmlformats.org/officeDocument/2006/relationships/hyperlink" Target="https://unsplash.com/photos/brown-dried-leaves-on-ground-O2Pn6LBp6Y0?utm_source=unsplash&amp;utm_medium=referral&amp;utm_content=creditCopyText" TargetMode="External"/><Relationship Id="rId8" Type="http://schemas.openxmlformats.org/officeDocument/2006/relationships/hyperlink" Target="https://unsplash.com/@jccards?utm_source=unsplash&amp;utm_medium=referral&amp;utm_content=creditCopyText" TargetMode="External"/><Relationship Id="rId11" Type="http://schemas.openxmlformats.org/officeDocument/2006/relationships/hyperlink" Target="https://unsplash.com/photos/a-baseball-bat-laying-on-a-baseball-field-Qwem1LxlnBc?utm_source=unsplash&amp;utm_medium=referral&amp;utm_content=creditCopyText" TargetMode="External"/><Relationship Id="rId10" Type="http://schemas.openxmlformats.org/officeDocument/2006/relationships/hyperlink" Target="https://unsplash.com/@collab_media?utm_source=unsplash&amp;utm_medium=referral&amp;utm_content=creditCopyText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9.jpg"/><Relationship Id="rId4" Type="http://schemas.openxmlformats.org/officeDocument/2006/relationships/image" Target="../media/image30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3.jpg"/><Relationship Id="rId4" Type="http://schemas.openxmlformats.org/officeDocument/2006/relationships/image" Target="../media/image34.jpg"/><Relationship Id="rId5" Type="http://schemas.openxmlformats.org/officeDocument/2006/relationships/image" Target="../media/image36.jpg"/><Relationship Id="rId6" Type="http://schemas.openxmlformats.org/officeDocument/2006/relationships/image" Target="../media/image4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5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Relationship Id="rId4" Type="http://schemas.openxmlformats.org/officeDocument/2006/relationships/image" Target="../media/image6.jpg"/><Relationship Id="rId5" Type="http://schemas.openxmlformats.org/officeDocument/2006/relationships/image" Target="../media/image9.jpg"/><Relationship Id="rId6" Type="http://schemas.openxmlformats.org/officeDocument/2006/relationships/image" Target="../media/image1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7.png"/><Relationship Id="rId8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png"/><Relationship Id="rId4" Type="http://schemas.openxmlformats.org/officeDocument/2006/relationships/image" Target="../media/image22.png"/><Relationship Id="rId5" Type="http://schemas.openxmlformats.org/officeDocument/2006/relationships/image" Target="../media/image21.png"/><Relationship Id="rId6" Type="http://schemas.openxmlformats.org/officeDocument/2006/relationships/image" Target="../media/image2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6.jpg"/><Relationship Id="rId4" Type="http://schemas.openxmlformats.org/officeDocument/2006/relationships/image" Target="../media/image25.jpg"/><Relationship Id="rId5" Type="http://schemas.openxmlformats.org/officeDocument/2006/relationships/image" Target="../media/image24.jpg"/><Relationship Id="rId6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aerial view of a forest&#10;&#10;AI-generated content may be incorrect." id="467" name="Google Shape;467;p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8225" r="8224" t="0"/>
          <a:stretch/>
        </p:blipFill>
        <p:spPr>
          <a:xfrm>
            <a:off x="5721144" y="1695410"/>
            <a:ext cx="6470856" cy="5162590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1"/>
          <p:cNvSpPr txBox="1"/>
          <p:nvPr>
            <p:ph type="title"/>
          </p:nvPr>
        </p:nvSpPr>
        <p:spPr>
          <a:xfrm>
            <a:off x="593726" y="3162300"/>
            <a:ext cx="4729162" cy="20798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lang="en-US"/>
              <a:t>Feedstocks and Pre-Treatment</a:t>
            </a:r>
            <a:endParaRPr/>
          </a:p>
        </p:txBody>
      </p:sp>
      <p:sp>
        <p:nvSpPr>
          <p:cNvPr id="469" name="Google Shape;469;p1"/>
          <p:cNvSpPr txBox="1"/>
          <p:nvPr>
            <p:ph idx="1" type="body"/>
          </p:nvPr>
        </p:nvSpPr>
        <p:spPr>
          <a:xfrm>
            <a:off x="593724" y="5402477"/>
            <a:ext cx="4729163" cy="3014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Getting ready for the main event</a:t>
            </a:r>
            <a:endParaRPr/>
          </a:p>
        </p:txBody>
      </p:sp>
      <p:sp>
        <p:nvSpPr>
          <p:cNvPr id="470" name="Google Shape;470;p1"/>
          <p:cNvSpPr txBox="1"/>
          <p:nvPr>
            <p:ph idx="3" type="body"/>
          </p:nvPr>
        </p:nvSpPr>
        <p:spPr>
          <a:xfrm>
            <a:off x="595988" y="5935590"/>
            <a:ext cx="2383880" cy="42217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rPr lang="en-US"/>
              <a:t>Lead/facilitator name</a:t>
            </a:r>
            <a:endParaRPr/>
          </a:p>
        </p:txBody>
      </p:sp>
      <p:sp>
        <p:nvSpPr>
          <p:cNvPr id="471" name="Google Shape;471;p1"/>
          <p:cNvSpPr/>
          <p:nvPr/>
        </p:nvSpPr>
        <p:spPr>
          <a:xfrm rot="-4758994">
            <a:off x="6839221" y="3011694"/>
            <a:ext cx="354010" cy="403202"/>
          </a:xfrm>
          <a:custGeom>
            <a:rect b="b" l="l" r="r" t="t"/>
            <a:pathLst>
              <a:path extrusionOk="0" h="638920" w="560954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5883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72" name="Google Shape;472;p1"/>
          <p:cNvSpPr txBox="1"/>
          <p:nvPr>
            <p:ph idx="10" type="dt"/>
          </p:nvPr>
        </p:nvSpPr>
        <p:spPr>
          <a:xfrm>
            <a:off x="4029074" y="5941498"/>
            <a:ext cx="1293813" cy="2154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Date</a:t>
            </a:r>
            <a:endParaRPr/>
          </a:p>
        </p:txBody>
      </p:sp>
      <p:pic>
        <p:nvPicPr>
          <p:cNvPr id="473" name="Google Shape;473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3724" y="577695"/>
            <a:ext cx="1523243" cy="639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486025" y="577176"/>
            <a:ext cx="2653984" cy="6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10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A summary of drying techniques</a:t>
            </a:r>
            <a:endParaRPr/>
          </a:p>
        </p:txBody>
      </p:sp>
      <p:graphicFrame>
        <p:nvGraphicFramePr>
          <p:cNvPr id="617" name="Google Shape;617;p10"/>
          <p:cNvGraphicFramePr/>
          <p:nvPr/>
        </p:nvGraphicFramePr>
        <p:xfrm>
          <a:off x="731838" y="192405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{735B1E38-BDE9-4312-AD5B-CCD6ED3B15E3}</a:tableStyleId>
              </a:tblPr>
              <a:tblGrid>
                <a:gridCol w="2682700"/>
                <a:gridCol w="4462125"/>
                <a:gridCol w="35724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Technique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Pros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Cons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Sun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Screw-press or juicer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Trommel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Oven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Hot tunnel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IR/Microwave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Spray-drying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Freeze-drying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11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A summary of drying techniques</a:t>
            </a:r>
            <a:endParaRPr/>
          </a:p>
        </p:txBody>
      </p:sp>
      <p:graphicFrame>
        <p:nvGraphicFramePr>
          <p:cNvPr id="623" name="Google Shape;623;p11"/>
          <p:cNvGraphicFramePr/>
          <p:nvPr/>
        </p:nvGraphicFramePr>
        <p:xfrm>
          <a:off x="731838" y="192405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{735B1E38-BDE9-4312-AD5B-CCD6ED3B15E3}</a:tableStyleId>
              </a:tblPr>
              <a:tblGrid>
                <a:gridCol w="2682700"/>
                <a:gridCol w="4462125"/>
                <a:gridCol w="35724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Technique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Pros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Cons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Sun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Cheap OPEX and CAPEX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Climate-dependent</a:t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Screw-press or juicer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Mechanical, lower cost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Mechanical, juicing not complete drying</a:t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Trommel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Direct heating, quick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Evaporative, contamination with combustion gases</a:t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Oven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Direct heating, temperature control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Evaporative, limited scale, no mixing, contamination with combustion gases</a:t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Hot tunnel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Direct heating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Evaporative, contamination with combustion gases, lack of control</a:t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IR/Microwave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Energy efficiency, energy transfer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Novel plant</a:t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Spray-drying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Controlled, particle size, better rehydration, gentle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Needs to be just right, solvent/excipients etc</a:t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Freeze-drying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Controlled, better for rehydration, gentles</a:t>
                      </a:r>
                      <a:endParaRPr sz="14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Very high CAPEX, OPEX, slow</a:t>
                      </a:r>
                      <a:endParaRPr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12"/>
          <p:cNvSpPr txBox="1"/>
          <p:nvPr>
            <p:ph type="title"/>
          </p:nvPr>
        </p:nvSpPr>
        <p:spPr>
          <a:xfrm>
            <a:off x="593725" y="731837"/>
            <a:ext cx="7219950" cy="539432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 sz="3200"/>
              <a:t>Which drying technique would you choose for your material?</a:t>
            </a:r>
            <a:endParaRPr/>
          </a:p>
        </p:txBody>
      </p:sp>
      <p:sp>
        <p:nvSpPr>
          <p:cNvPr id="629" name="Google Shape;629;p12"/>
          <p:cNvSpPr txBox="1"/>
          <p:nvPr>
            <p:ph idx="1" type="body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Quick hands up</a:t>
            </a:r>
            <a:endParaRPr/>
          </a:p>
        </p:txBody>
      </p:sp>
      <p:sp>
        <p:nvSpPr>
          <p:cNvPr id="630" name="Google Shape;630;p12"/>
          <p:cNvSpPr/>
          <p:nvPr>
            <p:ph idx="2" type="body"/>
          </p:nvPr>
        </p:nvSpPr>
        <p:spPr>
          <a:xfrm>
            <a:off x="8509003" y="5643215"/>
            <a:ext cx="1204913" cy="499264"/>
          </a:xfrm>
          <a:prstGeom prst="roundRect">
            <a:avLst>
              <a:gd fmla="val 26873" name="adj"/>
            </a:avLst>
          </a:prstGeom>
          <a:solidFill>
            <a:schemeClr val="lt1"/>
          </a:solidFill>
          <a:ln cap="flat" cmpd="sng" w="9525">
            <a:solidFill>
              <a:schemeClr val="l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sp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1 mins</a:t>
            </a:r>
            <a:endParaRPr/>
          </a:p>
        </p:txBody>
      </p:sp>
      <p:pic>
        <p:nvPicPr>
          <p:cNvPr descr="Raised hand outline" id="631" name="Google Shape;631;p12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8288" l="0" r="3760" t="3167"/>
          <a:stretch/>
        </p:blipFill>
        <p:spPr>
          <a:xfrm>
            <a:off x="8683627" y="1828800"/>
            <a:ext cx="1133473" cy="10423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13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Size reduction for processing</a:t>
            </a:r>
            <a:endParaRPr/>
          </a:p>
        </p:txBody>
      </p:sp>
      <p:sp>
        <p:nvSpPr>
          <p:cNvPr id="638" name="Google Shape;638;p13"/>
          <p:cNvSpPr txBox="1"/>
          <p:nvPr>
            <p:ph idx="2" type="body"/>
          </p:nvPr>
        </p:nvSpPr>
        <p:spPr>
          <a:xfrm>
            <a:off x="724115" y="1937669"/>
            <a:ext cx="2328004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en-US"/>
              <a:t>Woodchips</a:t>
            </a:r>
            <a:endParaRPr/>
          </a:p>
        </p:txBody>
      </p:sp>
      <p:sp>
        <p:nvSpPr>
          <p:cNvPr id="639" name="Google Shape;639;p13"/>
          <p:cNvSpPr txBox="1"/>
          <p:nvPr>
            <p:ph idx="4" type="body"/>
          </p:nvPr>
        </p:nvSpPr>
        <p:spPr>
          <a:xfrm>
            <a:off x="8426248" y="1941596"/>
            <a:ext cx="1192313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en-US"/>
              <a:t>Sawdust</a:t>
            </a:r>
            <a:endParaRPr/>
          </a:p>
        </p:txBody>
      </p:sp>
      <p:sp>
        <p:nvSpPr>
          <p:cNvPr id="640" name="Google Shape;640;p13"/>
          <p:cNvSpPr txBox="1"/>
          <p:nvPr>
            <p:ph idx="5" type="body"/>
          </p:nvPr>
        </p:nvSpPr>
        <p:spPr>
          <a:xfrm>
            <a:off x="4600261" y="3600288"/>
            <a:ext cx="2020458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en-US"/>
              <a:t>Wood shavings</a:t>
            </a:r>
            <a:endParaRPr/>
          </a:p>
        </p:txBody>
      </p:sp>
      <p:pic>
        <p:nvPicPr>
          <p:cNvPr descr="A close-up of wood chips&#10;&#10;AI-generated content may be incorrect." id="641" name="Google Shape;641;p13"/>
          <p:cNvPicPr preferRelativeResize="0"/>
          <p:nvPr>
            <p:ph idx="7" type="pic"/>
          </p:nvPr>
        </p:nvPicPr>
        <p:blipFill rotWithShape="1">
          <a:blip r:embed="rId3">
            <a:alphaModFix/>
          </a:blip>
          <a:srcRect b="30937" l="0" r="0" t="30938"/>
          <a:stretch/>
        </p:blipFill>
        <p:spPr>
          <a:xfrm>
            <a:off x="724115" y="2300044"/>
            <a:ext cx="2626565" cy="133552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wood shavings&#10;&#10;AI-generated content may be incorrect." id="642" name="Google Shape;642;p13"/>
          <p:cNvPicPr preferRelativeResize="0"/>
          <p:nvPr>
            <p:ph idx="9" type="pic"/>
          </p:nvPr>
        </p:nvPicPr>
        <p:blipFill rotWithShape="1">
          <a:blip r:embed="rId4">
            <a:alphaModFix/>
          </a:blip>
          <a:srcRect b="33133" l="0" r="0" t="33133"/>
          <a:stretch/>
        </p:blipFill>
        <p:spPr>
          <a:xfrm>
            <a:off x="4600261" y="3943049"/>
            <a:ext cx="2638095" cy="133552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-up of a brown shaving&#10;&#10;AI-generated content may be incorrect." id="643" name="Google Shape;643;p13"/>
          <p:cNvPicPr preferRelativeResize="0"/>
          <p:nvPr>
            <p:ph idx="6" type="pic"/>
          </p:nvPr>
        </p:nvPicPr>
        <p:blipFill rotWithShape="1">
          <a:blip r:embed="rId5">
            <a:alphaModFix/>
          </a:blip>
          <a:srcRect b="12049" l="0" r="0" t="12048"/>
          <a:stretch/>
        </p:blipFill>
        <p:spPr>
          <a:xfrm>
            <a:off x="8426248" y="2414861"/>
            <a:ext cx="2638095" cy="1335529"/>
          </a:xfrm>
          <a:prstGeom prst="rect">
            <a:avLst/>
          </a:prstGeom>
          <a:noFill/>
          <a:ln>
            <a:noFill/>
          </a:ln>
        </p:spPr>
      </p:pic>
      <p:sp>
        <p:nvSpPr>
          <p:cNvPr id="644" name="Google Shape;644;p13"/>
          <p:cNvSpPr txBox="1"/>
          <p:nvPr/>
        </p:nvSpPr>
        <p:spPr>
          <a:xfrm>
            <a:off x="596790" y="3900493"/>
            <a:ext cx="263976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Photo by </a:t>
            </a:r>
            <a:r>
              <a:rPr lang="en-US" sz="1200" u="sng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Rob Evel</a:t>
            </a:r>
            <a:r>
              <a:rPr lang="en-US"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on </a:t>
            </a:r>
            <a:r>
              <a:rPr lang="en-US" sz="1200" u="sng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</a:t>
            </a:r>
            <a:r>
              <a:rPr lang="en-US"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/>
          </a:p>
        </p:txBody>
      </p:sp>
      <p:sp>
        <p:nvSpPr>
          <p:cNvPr id="645" name="Google Shape;645;p13"/>
          <p:cNvSpPr txBox="1"/>
          <p:nvPr/>
        </p:nvSpPr>
        <p:spPr>
          <a:xfrm>
            <a:off x="4471269" y="5430280"/>
            <a:ext cx="329090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Photo by </a:t>
            </a:r>
            <a:r>
              <a:rPr lang="en-US" sz="1200" u="sng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Marek Studzinski</a:t>
            </a:r>
            <a:r>
              <a:rPr lang="en-US"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on </a:t>
            </a:r>
            <a:r>
              <a:rPr lang="en-US" sz="1200" u="sng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</a:t>
            </a: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46" name="Google Shape;646;p13"/>
          <p:cNvSpPr txBox="1"/>
          <p:nvPr/>
        </p:nvSpPr>
        <p:spPr>
          <a:xfrm>
            <a:off x="8297256" y="3890275"/>
            <a:ext cx="300556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Photo by </a:t>
            </a:r>
            <a:r>
              <a:rPr lang="en-US" sz="1200" u="sng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Collab Media</a:t>
            </a:r>
            <a:r>
              <a:rPr lang="en-US"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on </a:t>
            </a:r>
            <a:r>
              <a:rPr lang="en-US" sz="1200" u="sng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</a:t>
            </a:r>
            <a:r>
              <a:rPr lang="en-US"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14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Size reduction</a:t>
            </a:r>
            <a:endParaRPr/>
          </a:p>
        </p:txBody>
      </p:sp>
      <p:grpSp>
        <p:nvGrpSpPr>
          <p:cNvPr id="653" name="Google Shape;653;p14"/>
          <p:cNvGrpSpPr/>
          <p:nvPr/>
        </p:nvGrpSpPr>
        <p:grpSpPr>
          <a:xfrm>
            <a:off x="737835" y="923176"/>
            <a:ext cx="10714741" cy="5011647"/>
            <a:chOff x="737835" y="923176"/>
            <a:chExt cx="10714741" cy="5011647"/>
          </a:xfrm>
        </p:grpSpPr>
        <p:grpSp>
          <p:nvGrpSpPr>
            <p:cNvPr id="654" name="Google Shape;654;p14"/>
            <p:cNvGrpSpPr/>
            <p:nvPr/>
          </p:nvGrpSpPr>
          <p:grpSpPr>
            <a:xfrm>
              <a:off x="737835" y="923176"/>
              <a:ext cx="10714741" cy="5011647"/>
              <a:chOff x="737835" y="923176"/>
              <a:chExt cx="10714741" cy="5011647"/>
            </a:xfrm>
          </p:grpSpPr>
          <p:pic>
            <p:nvPicPr>
              <p:cNvPr id="655" name="Google Shape;655;p14"/>
              <p:cNvPicPr preferRelativeResize="0"/>
              <p:nvPr/>
            </p:nvPicPr>
            <p:blipFill rotWithShape="1">
              <a:blip r:embed="rId3">
                <a:alphaModFix/>
              </a:blip>
              <a:srcRect b="26947" l="0" r="0" t="26279"/>
              <a:stretch/>
            </p:blipFill>
            <p:spPr>
              <a:xfrm>
                <a:off x="737835" y="923176"/>
                <a:ext cx="10714741" cy="501164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56" name="Google Shape;656;p14"/>
              <p:cNvSpPr/>
              <p:nvPr/>
            </p:nvSpPr>
            <p:spPr>
              <a:xfrm>
                <a:off x="5937813" y="1377387"/>
                <a:ext cx="2118167" cy="925974"/>
              </a:xfrm>
              <a:prstGeom prst="rect">
                <a:avLst/>
              </a:prstGeom>
              <a:solidFill>
                <a:srgbClr val="FCE6D2"/>
              </a:solidFill>
              <a:ln cap="flat" cmpd="sng" w="38100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rm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chemeClr val="dk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Ball milling</a:t>
                </a:r>
                <a:endParaRPr/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chemeClr val="dk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Rod milling</a:t>
                </a:r>
                <a:endParaRPr/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chemeClr val="dk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Cryomilling</a:t>
                </a:r>
                <a:endParaRPr/>
              </a:p>
            </p:txBody>
          </p:sp>
        </p:grpSp>
        <p:sp>
          <p:nvSpPr>
            <p:cNvPr id="657" name="Google Shape;657;p14"/>
            <p:cNvSpPr/>
            <p:nvPr/>
          </p:nvSpPr>
          <p:spPr>
            <a:xfrm>
              <a:off x="2698830" y="4904677"/>
              <a:ext cx="2118167" cy="925974"/>
            </a:xfrm>
            <a:prstGeom prst="rect">
              <a:avLst/>
            </a:prstGeom>
            <a:solidFill>
              <a:srgbClr val="FCE6D2"/>
            </a:solidFill>
            <a:ln cap="flat" cmpd="sng" w="381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Chipping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Chopping</a:t>
              </a:r>
              <a:endParaRPr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iomass Pelleting Solution | Wood &amp; Straw Petting | Bühler Group" id="663" name="Google Shape;663;p15"/>
          <p:cNvPicPr preferRelativeResize="0"/>
          <p:nvPr>
            <p:ph idx="2" type="chart"/>
          </p:nvPr>
        </p:nvPicPr>
        <p:blipFill rotWithShape="1">
          <a:blip r:embed="rId3">
            <a:alphaModFix/>
          </a:blip>
          <a:srcRect b="0" l="0" r="3893" t="22266"/>
          <a:stretch/>
        </p:blipFill>
        <p:spPr>
          <a:xfrm>
            <a:off x="747277" y="2519017"/>
            <a:ext cx="3017837" cy="2440905"/>
          </a:xfrm>
          <a:prstGeom prst="rect">
            <a:avLst/>
          </a:prstGeom>
          <a:noFill/>
          <a:ln>
            <a:noFill/>
          </a:ln>
        </p:spPr>
      </p:pic>
      <p:sp>
        <p:nvSpPr>
          <p:cNvPr id="664" name="Google Shape;664;p15"/>
          <p:cNvSpPr txBox="1"/>
          <p:nvPr>
            <p:ph type="title"/>
          </p:nvPr>
        </p:nvSpPr>
        <p:spPr>
          <a:xfrm>
            <a:off x="593725" y="472611"/>
            <a:ext cx="11002963" cy="10625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Size ‘unreduction’</a:t>
            </a:r>
            <a:endParaRPr/>
          </a:p>
        </p:txBody>
      </p:sp>
      <p:sp>
        <p:nvSpPr>
          <p:cNvPr id="665" name="Google Shape;665;p15"/>
          <p:cNvSpPr txBox="1"/>
          <p:nvPr>
            <p:ph idx="1" type="body"/>
          </p:nvPr>
        </p:nvSpPr>
        <p:spPr>
          <a:xfrm>
            <a:off x="741363" y="2026933"/>
            <a:ext cx="3435350" cy="4920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en-US" sz="1800">
                <a:latin typeface="Verdana"/>
                <a:ea typeface="Verdana"/>
                <a:cs typeface="Verdana"/>
                <a:sym typeface="Verdana"/>
              </a:rPr>
              <a:t>Pelleting and extrusion</a:t>
            </a:r>
            <a:endParaRPr/>
          </a:p>
        </p:txBody>
      </p:sp>
      <p:sp>
        <p:nvSpPr>
          <p:cNvPr id="666" name="Google Shape;666;p15"/>
          <p:cNvSpPr txBox="1"/>
          <p:nvPr>
            <p:ph idx="3" type="body"/>
          </p:nvPr>
        </p:nvSpPr>
        <p:spPr>
          <a:xfrm>
            <a:off x="4525963" y="2026933"/>
            <a:ext cx="3435350" cy="4920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en-US" sz="1800"/>
              <a:t>Prills &amp; Granules</a:t>
            </a:r>
            <a:endParaRPr/>
          </a:p>
        </p:txBody>
      </p:sp>
      <p:sp>
        <p:nvSpPr>
          <p:cNvPr id="667" name="Google Shape;667;p15"/>
          <p:cNvSpPr txBox="1"/>
          <p:nvPr>
            <p:ph idx="4" type="body"/>
          </p:nvPr>
        </p:nvSpPr>
        <p:spPr>
          <a:xfrm>
            <a:off x="8310563" y="2026933"/>
            <a:ext cx="3435350" cy="4920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en-US" sz="1800"/>
              <a:t>Benefits</a:t>
            </a:r>
            <a:endParaRPr/>
          </a:p>
        </p:txBody>
      </p:sp>
      <p:pic>
        <p:nvPicPr>
          <p:cNvPr descr="3 litres - High Quality Cork Granules/Nuggets - 5-15mm Granule/Nugget" id="668" name="Google Shape;668;p15"/>
          <p:cNvPicPr preferRelativeResize="0"/>
          <p:nvPr>
            <p:ph idx="5" type="chart"/>
          </p:nvPr>
        </p:nvPicPr>
        <p:blipFill rotWithShape="1">
          <a:blip r:embed="rId4">
            <a:alphaModFix/>
          </a:blip>
          <a:srcRect b="19598" l="11699" r="11866" t="18579"/>
          <a:stretch/>
        </p:blipFill>
        <p:spPr>
          <a:xfrm>
            <a:off x="4531877" y="2519017"/>
            <a:ext cx="3017837" cy="2440905"/>
          </a:xfrm>
          <a:prstGeom prst="rect">
            <a:avLst/>
          </a:prstGeom>
          <a:noFill/>
          <a:ln>
            <a:noFill/>
          </a:ln>
        </p:spPr>
      </p:pic>
      <p:sp>
        <p:nvSpPr>
          <p:cNvPr id="669" name="Google Shape;669;p15"/>
          <p:cNvSpPr txBox="1"/>
          <p:nvPr/>
        </p:nvSpPr>
        <p:spPr>
          <a:xfrm>
            <a:off x="9234311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0" name="Google Shape;670;p15"/>
          <p:cNvSpPr txBox="1"/>
          <p:nvPr/>
        </p:nvSpPr>
        <p:spPr>
          <a:xfrm>
            <a:off x="8474239" y="2760539"/>
            <a:ext cx="2361600" cy="24801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NTR"/>
              <a:buChar char="⬢"/>
            </a:pPr>
            <a:r>
              <a:rPr lang="en-US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Better density</a:t>
            </a:r>
            <a:endParaRPr/>
          </a:p>
          <a:p>
            <a:pPr indent="-342900" lvl="0" marL="34290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NTR"/>
              <a:buChar char="⬢"/>
            </a:pPr>
            <a:r>
              <a:rPr lang="en-US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Dust reduction</a:t>
            </a:r>
            <a:endParaRPr/>
          </a:p>
          <a:p>
            <a:pPr indent="-342900" lvl="0" marL="34290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NTR"/>
              <a:buChar char="⬢"/>
            </a:pPr>
            <a:r>
              <a:rPr lang="en-US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Material movement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16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Pre-treatment of sugars, fibres, lignin</a:t>
            </a:r>
            <a:endParaRPr/>
          </a:p>
        </p:txBody>
      </p:sp>
      <p:pic>
        <p:nvPicPr>
          <p:cNvPr descr="A diagram of a cell structure&#10;&#10;AI-generated content may be incorrect." id="677" name="Google Shape;677;p1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79" r="164" t="0"/>
          <a:stretch/>
        </p:blipFill>
        <p:spPr>
          <a:xfrm>
            <a:off x="1470582" y="1009409"/>
            <a:ext cx="9285402" cy="5110377"/>
          </a:xfrm>
          <a:prstGeom prst="rect">
            <a:avLst/>
          </a:prstGeom>
          <a:noFill/>
          <a:ln>
            <a:noFill/>
          </a:ln>
        </p:spPr>
      </p:pic>
      <p:sp>
        <p:nvSpPr>
          <p:cNvPr id="678" name="Google Shape;678;p16"/>
          <p:cNvSpPr txBox="1"/>
          <p:nvPr/>
        </p:nvSpPr>
        <p:spPr>
          <a:xfrm>
            <a:off x="877330" y="5745892"/>
            <a:ext cx="622780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highlight>
                  <a:srgbClr val="FFFF00"/>
                </a:highlight>
                <a:latin typeface="Verdana"/>
                <a:ea typeface="Verdana"/>
                <a:cs typeface="Verdana"/>
                <a:sym typeface="Verdana"/>
              </a:rPr>
              <a:t>Image from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7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Pre-treatment of sugars, fibres, lignin</a:t>
            </a:r>
            <a:endParaRPr/>
          </a:p>
        </p:txBody>
      </p:sp>
      <p:sp>
        <p:nvSpPr>
          <p:cNvPr id="685" name="Google Shape;685;p17"/>
          <p:cNvSpPr txBox="1"/>
          <p:nvPr>
            <p:ph idx="1" type="body"/>
          </p:nvPr>
        </p:nvSpPr>
        <p:spPr>
          <a:xfrm>
            <a:off x="72255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Mechanical</a:t>
            </a:r>
            <a:endParaRPr/>
          </a:p>
        </p:txBody>
      </p:sp>
      <p:sp>
        <p:nvSpPr>
          <p:cNvPr id="686" name="Google Shape;686;p17"/>
          <p:cNvSpPr txBox="1"/>
          <p:nvPr>
            <p:ph idx="3" type="body"/>
          </p:nvPr>
        </p:nvSpPr>
        <p:spPr>
          <a:xfrm>
            <a:off x="356439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Pulping</a:t>
            </a:r>
            <a:endParaRPr/>
          </a:p>
        </p:txBody>
      </p:sp>
      <p:sp>
        <p:nvSpPr>
          <p:cNvPr id="687" name="Google Shape;687;p17"/>
          <p:cNvSpPr txBox="1"/>
          <p:nvPr>
            <p:ph idx="4" type="body"/>
          </p:nvPr>
        </p:nvSpPr>
        <p:spPr>
          <a:xfrm>
            <a:off x="6400822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Hot water, autoclave, steam explosion</a:t>
            </a:r>
            <a:endParaRPr/>
          </a:p>
        </p:txBody>
      </p:sp>
      <p:sp>
        <p:nvSpPr>
          <p:cNvPr id="688" name="Google Shape;688;p17"/>
          <p:cNvSpPr txBox="1"/>
          <p:nvPr>
            <p:ph idx="5" type="body"/>
          </p:nvPr>
        </p:nvSpPr>
        <p:spPr>
          <a:xfrm>
            <a:off x="924007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Enzymatic</a:t>
            </a:r>
            <a:endParaRPr/>
          </a:p>
        </p:txBody>
      </p:sp>
      <p:pic>
        <p:nvPicPr>
          <p:cNvPr descr="ANDRITZ to supply a pressurized refining system for production of  sustainable insulation to Switzerland" id="689" name="Google Shape;689;p17"/>
          <p:cNvPicPr preferRelativeResize="0"/>
          <p:nvPr>
            <p:ph idx="6" type="pic"/>
          </p:nvPr>
        </p:nvPicPr>
        <p:blipFill rotWithShape="1">
          <a:blip r:embed="rId3">
            <a:alphaModFix/>
          </a:blip>
          <a:srcRect b="647" l="18390" r="7414" t="0"/>
          <a:stretch/>
        </p:blipFill>
        <p:spPr>
          <a:xfrm>
            <a:off x="722556" y="2946707"/>
            <a:ext cx="2370655" cy="1729465"/>
          </a:xfrm>
          <a:prstGeom prst="rect">
            <a:avLst/>
          </a:prstGeom>
          <a:noFill/>
          <a:ln>
            <a:noFill/>
          </a:ln>
        </p:spPr>
      </p:pic>
      <p:sp>
        <p:nvSpPr>
          <p:cNvPr id="690" name="Google Shape;690;p17"/>
          <p:cNvSpPr/>
          <p:nvPr/>
        </p:nvSpPr>
        <p:spPr>
          <a:xfrm>
            <a:off x="593725" y="5143500"/>
            <a:ext cx="5457600" cy="982556"/>
          </a:xfrm>
          <a:prstGeom prst="roundRect">
            <a:avLst>
              <a:gd fmla="val 6733" name="adj"/>
            </a:avLst>
          </a:prstGeom>
          <a:solidFill>
            <a:schemeClr val="lt1"/>
          </a:solidFill>
          <a:ln cap="flat" cmpd="sng" w="190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Pros</a:t>
            </a:r>
            <a:endParaRPr/>
          </a:p>
        </p:txBody>
      </p:sp>
      <p:sp>
        <p:nvSpPr>
          <p:cNvPr id="691" name="Google Shape;691;p17"/>
          <p:cNvSpPr/>
          <p:nvPr/>
        </p:nvSpPr>
        <p:spPr>
          <a:xfrm>
            <a:off x="6269444" y="5143499"/>
            <a:ext cx="5454706" cy="982557"/>
          </a:xfrm>
          <a:prstGeom prst="roundRect">
            <a:avLst>
              <a:gd fmla="val 6733" name="adj"/>
            </a:avLst>
          </a:prstGeom>
          <a:solidFill>
            <a:schemeClr val="lt1"/>
          </a:solidFill>
          <a:ln cap="flat" cmpd="sng" w="190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Cons</a:t>
            </a:r>
            <a:endParaRPr b="1" sz="2000">
              <a:solidFill>
                <a:schemeClr val="accent3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92" name="Google Shape;692;p17"/>
          <p:cNvSpPr txBox="1"/>
          <p:nvPr/>
        </p:nvSpPr>
        <p:spPr>
          <a:xfrm>
            <a:off x="2285999" y="5046300"/>
            <a:ext cx="3649663" cy="10813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Well understood</a:t>
            </a:r>
            <a:br>
              <a:rPr lang="en-US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Effective</a:t>
            </a:r>
            <a:br>
              <a:rPr lang="en-US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Low energy consumption</a:t>
            </a:r>
            <a:endParaRPr/>
          </a:p>
        </p:txBody>
      </p:sp>
      <p:sp>
        <p:nvSpPr>
          <p:cNvPr id="693" name="Google Shape;693;p17"/>
          <p:cNvSpPr txBox="1"/>
          <p:nvPr/>
        </p:nvSpPr>
        <p:spPr>
          <a:xfrm>
            <a:off x="7945394" y="5046300"/>
            <a:ext cx="3651293" cy="10813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By-product separation</a:t>
            </a:r>
            <a:br>
              <a:rPr lang="en-US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Product concentration</a:t>
            </a:r>
            <a:br>
              <a:rPr lang="en-US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Reagent reuse</a:t>
            </a:r>
            <a:endParaRPr/>
          </a:p>
        </p:txBody>
      </p:sp>
      <p:pic>
        <p:nvPicPr>
          <p:cNvPr descr="Smoky cloud" id="694" name="Google Shape;694;p17"/>
          <p:cNvPicPr preferRelativeResize="0"/>
          <p:nvPr>
            <p:ph idx="8" type="pic"/>
          </p:nvPr>
        </p:nvPicPr>
        <p:blipFill rotWithShape="1">
          <a:blip r:embed="rId4">
            <a:alphaModFix/>
          </a:blip>
          <a:srcRect b="0" l="4342" r="4342" t="0"/>
          <a:stretch/>
        </p:blipFill>
        <p:spPr>
          <a:xfrm>
            <a:off x="6400800" y="2946400"/>
            <a:ext cx="2370138" cy="1730375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pic>
      <p:pic>
        <p:nvPicPr>
          <p:cNvPr descr="Close-up of cotton" id="695" name="Google Shape;695;p17"/>
          <p:cNvPicPr preferRelativeResize="0"/>
          <p:nvPr>
            <p:ph idx="7" type="pic"/>
          </p:nvPr>
        </p:nvPicPr>
        <p:blipFill rotWithShape="1">
          <a:blip r:embed="rId5">
            <a:alphaModFix/>
          </a:blip>
          <a:srcRect b="29703" l="17874" r="17874" t="0"/>
          <a:stretch/>
        </p:blipFill>
        <p:spPr>
          <a:xfrm>
            <a:off x="3564396" y="2946707"/>
            <a:ext cx="2370655" cy="1729465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pic>
      <p:pic>
        <p:nvPicPr>
          <p:cNvPr descr="Bacteria in a capsule" id="696" name="Google Shape;696;p17"/>
          <p:cNvPicPr preferRelativeResize="0"/>
          <p:nvPr>
            <p:ph idx="9" type="pic"/>
          </p:nvPr>
        </p:nvPicPr>
        <p:blipFill rotWithShape="1">
          <a:blip r:embed="rId6">
            <a:alphaModFix/>
          </a:blip>
          <a:srcRect b="0" l="2060" r="2060" t="0"/>
          <a:stretch/>
        </p:blipFill>
        <p:spPr>
          <a:xfrm>
            <a:off x="9240838" y="2946400"/>
            <a:ext cx="2370137" cy="1730375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18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Novel pre-processing methods</a:t>
            </a:r>
            <a:endParaRPr/>
          </a:p>
        </p:txBody>
      </p:sp>
      <p:sp>
        <p:nvSpPr>
          <p:cNvPr id="703" name="Google Shape;703;p18"/>
          <p:cNvSpPr txBox="1"/>
          <p:nvPr>
            <p:ph idx="2" type="body"/>
          </p:nvPr>
        </p:nvSpPr>
        <p:spPr>
          <a:xfrm>
            <a:off x="6867525" y="1752601"/>
            <a:ext cx="4729162" cy="323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50" lvl="0" marL="285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n-US" sz="1800"/>
              <a:t>High solids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n-US" sz="1800"/>
              <a:t>Organosolv, ionosolv</a:t>
            </a:r>
            <a:endParaRPr sz="1800"/>
          </a:p>
          <a:p>
            <a:pPr indent="-285750" lvl="0" marL="28575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n-US" sz="1800"/>
              <a:t>Ozone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n-US" sz="1800"/>
              <a:t>Subcritical water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n-US" sz="1800"/>
              <a:t>Ultrasound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n-US" sz="1800"/>
              <a:t>Microwave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n-US" sz="1800"/>
              <a:t>Other</a:t>
            </a:r>
            <a:endParaRPr/>
          </a:p>
        </p:txBody>
      </p:sp>
      <p:sp>
        <p:nvSpPr>
          <p:cNvPr id="704" name="Google Shape;704;p18"/>
          <p:cNvSpPr txBox="1"/>
          <p:nvPr>
            <p:ph idx="5" type="body"/>
          </p:nvPr>
        </p:nvSpPr>
        <p:spPr>
          <a:xfrm>
            <a:off x="7884351" y="4868562"/>
            <a:ext cx="1261868" cy="10813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</a:pPr>
            <a:r>
              <a:rPr lang="en-US"/>
              <a:t>IP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</a:pPr>
            <a:r>
              <a:rPr lang="en-US"/>
              <a:t>Benefits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</a:pPr>
            <a:r>
              <a:rPr lang="en-US"/>
              <a:t>Any others?</a:t>
            </a:r>
            <a:endParaRPr/>
          </a:p>
        </p:txBody>
      </p:sp>
      <p:sp>
        <p:nvSpPr>
          <p:cNvPr id="705" name="Google Shape;705;p18"/>
          <p:cNvSpPr txBox="1"/>
          <p:nvPr>
            <p:ph idx="7" type="body"/>
          </p:nvPr>
        </p:nvSpPr>
        <p:spPr>
          <a:xfrm>
            <a:off x="10444525" y="4868562"/>
            <a:ext cx="1266686" cy="115259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</a:pPr>
            <a:r>
              <a:rPr lang="en-US"/>
              <a:t>Suppliers Double innovation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</a:pPr>
            <a:r>
              <a:rPr lang="en-US"/>
              <a:t>Any others?</a:t>
            </a:r>
            <a:endParaRPr/>
          </a:p>
        </p:txBody>
      </p:sp>
      <p:pic>
        <p:nvPicPr>
          <p:cNvPr descr="Close up glowing light bulb" id="706" name="Google Shape;706;p18"/>
          <p:cNvPicPr preferRelativeResize="0"/>
          <p:nvPr/>
        </p:nvPicPr>
        <p:blipFill rotWithShape="1">
          <a:blip r:embed="rId3">
            <a:alphaModFix/>
          </a:blip>
          <a:srcRect b="0" l="5673" r="5672" t="0"/>
          <a:stretch/>
        </p:blipFill>
        <p:spPr>
          <a:xfrm>
            <a:off x="800100" y="1943100"/>
            <a:ext cx="5295900" cy="3981450"/>
          </a:xfrm>
          <a:prstGeom prst="rect">
            <a:avLst/>
          </a:prstGeom>
          <a:noFill/>
          <a:ln>
            <a:noFill/>
          </a:ln>
        </p:spPr>
      </p:pic>
      <p:sp>
        <p:nvSpPr>
          <p:cNvPr id="707" name="Google Shape;707;p18"/>
          <p:cNvSpPr/>
          <p:nvPr/>
        </p:nvSpPr>
        <p:spPr>
          <a:xfrm>
            <a:off x="6867526" y="4762500"/>
            <a:ext cx="2278692" cy="1306726"/>
          </a:xfrm>
          <a:prstGeom prst="roundRect">
            <a:avLst>
              <a:gd fmla="val 6733" name="adj"/>
            </a:avLst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Pros</a:t>
            </a:r>
            <a:endParaRPr/>
          </a:p>
        </p:txBody>
      </p:sp>
      <p:sp>
        <p:nvSpPr>
          <p:cNvPr id="708" name="Google Shape;708;p18"/>
          <p:cNvSpPr/>
          <p:nvPr/>
        </p:nvSpPr>
        <p:spPr>
          <a:xfrm>
            <a:off x="9272014" y="4762500"/>
            <a:ext cx="2278692" cy="1306726"/>
          </a:xfrm>
          <a:prstGeom prst="roundRect">
            <a:avLst>
              <a:gd fmla="val 6733" name="adj"/>
            </a:avLst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rPr>
              <a:t>Cons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9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Traps and hurdles to watch out for</a:t>
            </a:r>
            <a:endParaRPr/>
          </a:p>
        </p:txBody>
      </p:sp>
      <p:sp>
        <p:nvSpPr>
          <p:cNvPr id="715" name="Google Shape;715;p19"/>
          <p:cNvSpPr txBox="1"/>
          <p:nvPr>
            <p:ph idx="1" type="body"/>
          </p:nvPr>
        </p:nvSpPr>
        <p:spPr>
          <a:xfrm>
            <a:off x="1565920" y="2031239"/>
            <a:ext cx="1294551" cy="15027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0" lang="en-US" sz="1600"/>
              <a:t>Minimum viable product</a:t>
            </a:r>
            <a:endParaRPr/>
          </a:p>
        </p:txBody>
      </p:sp>
      <p:sp>
        <p:nvSpPr>
          <p:cNvPr id="716" name="Google Shape;716;p19"/>
          <p:cNvSpPr txBox="1"/>
          <p:nvPr>
            <p:ph idx="3" type="body"/>
          </p:nvPr>
        </p:nvSpPr>
        <p:spPr>
          <a:xfrm>
            <a:off x="1565920" y="166899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r>
              <a:rPr lang="en-US"/>
              <a:t>01</a:t>
            </a:r>
            <a:endParaRPr/>
          </a:p>
        </p:txBody>
      </p:sp>
      <p:sp>
        <p:nvSpPr>
          <p:cNvPr id="717" name="Google Shape;717;p19"/>
          <p:cNvSpPr txBox="1"/>
          <p:nvPr>
            <p:ph idx="4" type="body"/>
          </p:nvPr>
        </p:nvSpPr>
        <p:spPr>
          <a:xfrm>
            <a:off x="4220806" y="2166909"/>
            <a:ext cx="1589685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0" lang="en-US" sz="1600"/>
              <a:t>Dry?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0" lang="en-US" sz="1600"/>
              <a:t>Pure?</a:t>
            </a:r>
            <a:endParaRPr/>
          </a:p>
        </p:txBody>
      </p:sp>
      <p:sp>
        <p:nvSpPr>
          <p:cNvPr id="718" name="Google Shape;718;p19"/>
          <p:cNvSpPr txBox="1"/>
          <p:nvPr>
            <p:ph idx="6" type="body"/>
          </p:nvPr>
        </p:nvSpPr>
        <p:spPr>
          <a:xfrm>
            <a:off x="4214027" y="1662251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r>
              <a:rPr lang="en-US"/>
              <a:t>02</a:t>
            </a:r>
            <a:endParaRPr/>
          </a:p>
        </p:txBody>
      </p:sp>
      <p:sp>
        <p:nvSpPr>
          <p:cNvPr id="719" name="Google Shape;719;p19"/>
          <p:cNvSpPr txBox="1"/>
          <p:nvPr>
            <p:ph idx="7" type="body"/>
          </p:nvPr>
        </p:nvSpPr>
        <p:spPr>
          <a:xfrm>
            <a:off x="6868913" y="2166909"/>
            <a:ext cx="159218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0" lang="en-US" sz="1600"/>
              <a:t>Sterile or clean?</a:t>
            </a:r>
            <a:endParaRPr/>
          </a:p>
        </p:txBody>
      </p:sp>
      <p:sp>
        <p:nvSpPr>
          <p:cNvPr id="720" name="Google Shape;720;p19"/>
          <p:cNvSpPr txBox="1"/>
          <p:nvPr>
            <p:ph idx="9" type="body"/>
          </p:nvPr>
        </p:nvSpPr>
        <p:spPr>
          <a:xfrm>
            <a:off x="6862134" y="1662251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r>
              <a:rPr lang="en-US"/>
              <a:t>03</a:t>
            </a:r>
            <a:endParaRPr/>
          </a:p>
        </p:txBody>
      </p:sp>
      <p:sp>
        <p:nvSpPr>
          <p:cNvPr id="721" name="Google Shape;721;p19"/>
          <p:cNvSpPr txBox="1"/>
          <p:nvPr>
            <p:ph idx="13" type="body"/>
          </p:nvPr>
        </p:nvSpPr>
        <p:spPr>
          <a:xfrm>
            <a:off x="3436321" y="4702797"/>
            <a:ext cx="1587092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0" lang="en-US" sz="1600"/>
              <a:t>Non-negotiables:</a:t>
            </a:r>
            <a:br>
              <a:rPr b="0" lang="en-US" sz="1600"/>
            </a:br>
            <a:r>
              <a:rPr b="0" lang="en-US" sz="1600"/>
              <a:t>Metal magnets</a:t>
            </a:r>
            <a:br>
              <a:rPr b="0" lang="en-US" sz="1600"/>
            </a:br>
            <a:r>
              <a:rPr b="0" lang="en-US" sz="1600"/>
              <a:t>Stones</a:t>
            </a:r>
            <a:endParaRPr/>
          </a:p>
        </p:txBody>
      </p:sp>
      <p:sp>
        <p:nvSpPr>
          <p:cNvPr id="722" name="Google Shape;722;p19"/>
          <p:cNvSpPr txBox="1"/>
          <p:nvPr>
            <p:ph idx="15" type="body"/>
          </p:nvPr>
        </p:nvSpPr>
        <p:spPr>
          <a:xfrm>
            <a:off x="3429542" y="419813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r>
              <a:rPr lang="en-US"/>
              <a:t>04</a:t>
            </a:r>
            <a:endParaRPr/>
          </a:p>
        </p:txBody>
      </p:sp>
      <p:sp>
        <p:nvSpPr>
          <p:cNvPr id="723" name="Google Shape;723;p19"/>
          <p:cNvSpPr txBox="1"/>
          <p:nvPr>
            <p:ph idx="16" type="body"/>
          </p:nvPr>
        </p:nvSpPr>
        <p:spPr>
          <a:xfrm>
            <a:off x="6084428" y="4702797"/>
            <a:ext cx="1589587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0" lang="en-US" sz="1600"/>
              <a:t>Relying on lab scale analysis (e.g. NMR)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t/>
            </a:r>
            <a:endParaRPr b="0" sz="1600"/>
          </a:p>
        </p:txBody>
      </p:sp>
      <p:sp>
        <p:nvSpPr>
          <p:cNvPr id="724" name="Google Shape;724;p19"/>
          <p:cNvSpPr txBox="1"/>
          <p:nvPr>
            <p:ph idx="18" type="body"/>
          </p:nvPr>
        </p:nvSpPr>
        <p:spPr>
          <a:xfrm>
            <a:off x="6077649" y="419813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r>
              <a:rPr lang="en-US"/>
              <a:t>04</a:t>
            </a:r>
            <a:endParaRPr/>
          </a:p>
        </p:txBody>
      </p:sp>
      <p:sp>
        <p:nvSpPr>
          <p:cNvPr id="725" name="Google Shape;725;p19"/>
          <p:cNvSpPr txBox="1"/>
          <p:nvPr>
            <p:ph idx="19" type="body"/>
          </p:nvPr>
        </p:nvSpPr>
        <p:spPr>
          <a:xfrm>
            <a:off x="8732535" y="4702797"/>
            <a:ext cx="1592083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0" lang="en-US" sz="1600"/>
              <a:t>Impact on upstream and downstream</a:t>
            </a:r>
            <a:endParaRPr/>
          </a:p>
        </p:txBody>
      </p:sp>
      <p:sp>
        <p:nvSpPr>
          <p:cNvPr id="726" name="Google Shape;726;p19"/>
          <p:cNvSpPr txBox="1"/>
          <p:nvPr>
            <p:ph idx="21" type="body"/>
          </p:nvPr>
        </p:nvSpPr>
        <p:spPr>
          <a:xfrm>
            <a:off x="8725756" y="419813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r>
              <a:rPr lang="en-US"/>
              <a:t>06</a:t>
            </a:r>
            <a:endParaRPr/>
          </a:p>
        </p:txBody>
      </p:sp>
      <p:pic>
        <p:nvPicPr>
          <p:cNvPr descr="Hurdle outline" id="727" name="Google Shape;727;p1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424" r="423" t="0"/>
          <a:stretch/>
        </p:blipFill>
        <p:spPr>
          <a:xfrm>
            <a:off x="2710861" y="1637332"/>
            <a:ext cx="360457" cy="363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urdle outline" id="728" name="Google Shape;728;p19"/>
          <p:cNvPicPr preferRelativeResize="0"/>
          <p:nvPr>
            <p:ph idx="5" type="pic"/>
          </p:nvPr>
        </p:nvPicPr>
        <p:blipFill rotWithShape="1">
          <a:blip r:embed="rId3">
            <a:alphaModFix/>
          </a:blip>
          <a:srcRect b="0" l="437" r="436" t="0"/>
          <a:stretch/>
        </p:blipFill>
        <p:spPr>
          <a:xfrm>
            <a:off x="5358968" y="1637332"/>
            <a:ext cx="360457" cy="363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urdle outline" id="729" name="Google Shape;729;p19"/>
          <p:cNvPicPr preferRelativeResize="0"/>
          <p:nvPr>
            <p:ph idx="17" type="pic"/>
          </p:nvPr>
        </p:nvPicPr>
        <p:blipFill rotWithShape="1">
          <a:blip r:embed="rId3">
            <a:alphaModFix/>
          </a:blip>
          <a:srcRect b="0" l="437" r="436" t="0"/>
          <a:stretch/>
        </p:blipFill>
        <p:spPr>
          <a:xfrm>
            <a:off x="7222590" y="4166472"/>
            <a:ext cx="360457" cy="363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urdle outline" id="730" name="Google Shape;730;p19"/>
          <p:cNvPicPr preferRelativeResize="0"/>
          <p:nvPr>
            <p:ph idx="14" type="pic"/>
          </p:nvPr>
        </p:nvPicPr>
        <p:blipFill rotWithShape="1">
          <a:blip r:embed="rId3">
            <a:alphaModFix/>
          </a:blip>
          <a:srcRect b="0" l="437" r="436" t="0"/>
          <a:stretch/>
        </p:blipFill>
        <p:spPr>
          <a:xfrm>
            <a:off x="4574483" y="4166472"/>
            <a:ext cx="360457" cy="363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urdle outline" id="731" name="Google Shape;731;p19"/>
          <p:cNvPicPr preferRelativeResize="0"/>
          <p:nvPr>
            <p:ph idx="20" type="pic"/>
          </p:nvPr>
        </p:nvPicPr>
        <p:blipFill rotWithShape="1">
          <a:blip r:embed="rId3">
            <a:alphaModFix/>
          </a:blip>
          <a:srcRect b="0" l="437" r="436" t="0"/>
          <a:stretch/>
        </p:blipFill>
        <p:spPr>
          <a:xfrm>
            <a:off x="9870697" y="4166472"/>
            <a:ext cx="360457" cy="363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urdle outline" id="732" name="Google Shape;732;p19"/>
          <p:cNvPicPr preferRelativeResize="0"/>
          <p:nvPr>
            <p:ph idx="8" type="pic"/>
          </p:nvPr>
        </p:nvPicPr>
        <p:blipFill rotWithShape="1">
          <a:blip r:embed="rId3">
            <a:alphaModFix/>
          </a:blip>
          <a:srcRect b="0" l="437" r="436" t="0"/>
          <a:stretch/>
        </p:blipFill>
        <p:spPr>
          <a:xfrm>
            <a:off x="8007075" y="1662251"/>
            <a:ext cx="360457" cy="363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2"/>
          <p:cNvSpPr txBox="1"/>
          <p:nvPr>
            <p:ph idx="1" type="body"/>
          </p:nvPr>
        </p:nvSpPr>
        <p:spPr>
          <a:xfrm>
            <a:off x="6264657" y="2980515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1" name="Google Shape;481;p2"/>
          <p:cNvSpPr txBox="1"/>
          <p:nvPr>
            <p:ph idx="2" type="body"/>
          </p:nvPr>
        </p:nvSpPr>
        <p:spPr>
          <a:xfrm>
            <a:off x="6883931" y="1909049"/>
            <a:ext cx="4917207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000"/>
              <a:t>Rules, regulations, considerations</a:t>
            </a:r>
            <a:endParaRPr/>
          </a:p>
        </p:txBody>
      </p:sp>
      <p:sp>
        <p:nvSpPr>
          <p:cNvPr id="482" name="Google Shape;482;p2"/>
          <p:cNvSpPr txBox="1"/>
          <p:nvPr>
            <p:ph idx="4" type="body"/>
          </p:nvPr>
        </p:nvSpPr>
        <p:spPr>
          <a:xfrm>
            <a:off x="6417095" y="3118077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2</a:t>
            </a:r>
            <a:endParaRPr/>
          </a:p>
        </p:txBody>
      </p:sp>
      <p:sp>
        <p:nvSpPr>
          <p:cNvPr id="483" name="Google Shape;483;p2"/>
          <p:cNvSpPr txBox="1"/>
          <p:nvPr>
            <p:ph idx="5" type="body"/>
          </p:nvPr>
        </p:nvSpPr>
        <p:spPr>
          <a:xfrm>
            <a:off x="6883932" y="3019290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000"/>
              <a:t>Feedstocks</a:t>
            </a:r>
            <a:endParaRPr/>
          </a:p>
        </p:txBody>
      </p:sp>
      <p:sp>
        <p:nvSpPr>
          <p:cNvPr id="484" name="Google Shape;484;p2"/>
          <p:cNvSpPr txBox="1"/>
          <p:nvPr>
            <p:ph idx="7" type="body"/>
          </p:nvPr>
        </p:nvSpPr>
        <p:spPr>
          <a:xfrm>
            <a:off x="6883932" y="4129533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000"/>
              <a:t>Logistics</a:t>
            </a:r>
            <a:endParaRPr/>
          </a:p>
        </p:txBody>
      </p:sp>
      <p:sp>
        <p:nvSpPr>
          <p:cNvPr id="485" name="Google Shape;485;p2"/>
          <p:cNvSpPr txBox="1"/>
          <p:nvPr>
            <p:ph idx="9" type="body"/>
          </p:nvPr>
        </p:nvSpPr>
        <p:spPr>
          <a:xfrm>
            <a:off x="6883932" y="5239776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000"/>
              <a:t>Pre-treatment</a:t>
            </a:r>
            <a:endParaRPr/>
          </a:p>
        </p:txBody>
      </p:sp>
      <p:sp>
        <p:nvSpPr>
          <p:cNvPr id="486" name="Google Shape;486;p2"/>
          <p:cNvSpPr txBox="1"/>
          <p:nvPr>
            <p:ph idx="14" type="body"/>
          </p:nvPr>
        </p:nvSpPr>
        <p:spPr>
          <a:xfrm>
            <a:off x="6264657" y="1860698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7" name="Google Shape;487;p2"/>
          <p:cNvSpPr txBox="1"/>
          <p:nvPr>
            <p:ph idx="15" type="body"/>
          </p:nvPr>
        </p:nvSpPr>
        <p:spPr>
          <a:xfrm>
            <a:off x="6424510" y="1998260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1</a:t>
            </a:r>
            <a:endParaRPr/>
          </a:p>
        </p:txBody>
      </p:sp>
      <p:sp>
        <p:nvSpPr>
          <p:cNvPr id="488" name="Google Shape;488;p2"/>
          <p:cNvSpPr txBox="1"/>
          <p:nvPr>
            <p:ph idx="16" type="body"/>
          </p:nvPr>
        </p:nvSpPr>
        <p:spPr>
          <a:xfrm>
            <a:off x="6264657" y="5198202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9" name="Google Shape;489;p2"/>
          <p:cNvSpPr txBox="1"/>
          <p:nvPr>
            <p:ph idx="17" type="body"/>
          </p:nvPr>
        </p:nvSpPr>
        <p:spPr>
          <a:xfrm>
            <a:off x="6417095" y="5335764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4</a:t>
            </a:r>
            <a:endParaRPr/>
          </a:p>
        </p:txBody>
      </p:sp>
      <p:sp>
        <p:nvSpPr>
          <p:cNvPr id="490" name="Google Shape;490;p2"/>
          <p:cNvSpPr txBox="1"/>
          <p:nvPr>
            <p:ph idx="18" type="body"/>
          </p:nvPr>
        </p:nvSpPr>
        <p:spPr>
          <a:xfrm>
            <a:off x="6264657" y="4107261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91" name="Google Shape;491;p2"/>
          <p:cNvSpPr txBox="1"/>
          <p:nvPr>
            <p:ph idx="19" type="body"/>
          </p:nvPr>
        </p:nvSpPr>
        <p:spPr>
          <a:xfrm>
            <a:off x="6424510" y="4244823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3</a:t>
            </a:r>
            <a:endParaRPr/>
          </a:p>
        </p:txBody>
      </p:sp>
      <p:sp>
        <p:nvSpPr>
          <p:cNvPr id="492" name="Google Shape;492;p2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Session 3 – Feedstocks &amp; pre-treatment</a:t>
            </a:r>
            <a:endParaRPr/>
          </a:p>
        </p:txBody>
      </p:sp>
      <p:cxnSp>
        <p:nvCxnSpPr>
          <p:cNvPr id="493" name="Google Shape;493;p2"/>
          <p:cNvCxnSpPr/>
          <p:nvPr/>
        </p:nvCxnSpPr>
        <p:spPr>
          <a:xfrm>
            <a:off x="3294064" y="5095461"/>
            <a:ext cx="5602286" cy="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descr="Wheat field" id="494" name="Google Shape;494;p2"/>
          <p:cNvPicPr preferRelativeResize="0"/>
          <p:nvPr>
            <p:ph idx="20" type="pic"/>
          </p:nvPr>
        </p:nvPicPr>
        <p:blipFill rotWithShape="1">
          <a:blip r:embed="rId3">
            <a:alphaModFix/>
          </a:blip>
          <a:srcRect b="0" l="8787" r="8788" t="0"/>
          <a:stretch/>
        </p:blipFill>
        <p:spPr>
          <a:xfrm>
            <a:off x="529951" y="1844675"/>
            <a:ext cx="5181594" cy="4191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20"/>
          <p:cNvSpPr txBox="1"/>
          <p:nvPr>
            <p:ph type="title"/>
          </p:nvPr>
        </p:nvSpPr>
        <p:spPr>
          <a:xfrm>
            <a:off x="593726" y="472611"/>
            <a:ext cx="2490788" cy="131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738" name="Google Shape;738;p20"/>
          <p:cNvSpPr txBox="1"/>
          <p:nvPr>
            <p:ph idx="1" type="body"/>
          </p:nvPr>
        </p:nvSpPr>
        <p:spPr>
          <a:xfrm>
            <a:off x="375568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Feedstock</a:t>
            </a:r>
            <a:endParaRPr/>
          </a:p>
        </p:txBody>
      </p:sp>
      <p:sp>
        <p:nvSpPr>
          <p:cNvPr id="739" name="Google Shape;739;p20"/>
          <p:cNvSpPr txBox="1"/>
          <p:nvPr>
            <p:ph idx="2" type="body"/>
          </p:nvPr>
        </p:nvSpPr>
        <p:spPr>
          <a:xfrm>
            <a:off x="375549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Features – tolerance and non-negotiables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Regulations and standards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Logistics</a:t>
            </a:r>
            <a:endParaRPr/>
          </a:p>
        </p:txBody>
      </p:sp>
      <p:sp>
        <p:nvSpPr>
          <p:cNvPr id="740" name="Google Shape;740;p20"/>
          <p:cNvSpPr txBox="1"/>
          <p:nvPr>
            <p:ph idx="3" type="body"/>
          </p:nvPr>
        </p:nvSpPr>
        <p:spPr>
          <a:xfrm>
            <a:off x="6673614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Processing methods</a:t>
            </a:r>
            <a:endParaRPr/>
          </a:p>
        </p:txBody>
      </p:sp>
      <p:sp>
        <p:nvSpPr>
          <p:cNvPr id="741" name="Google Shape;741;p20"/>
          <p:cNvSpPr txBox="1"/>
          <p:nvPr>
            <p:ph idx="4" type="body"/>
          </p:nvPr>
        </p:nvSpPr>
        <p:spPr>
          <a:xfrm>
            <a:off x="667342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Minimum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Innovation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Cost</a:t>
            </a:r>
            <a:endParaRPr/>
          </a:p>
        </p:txBody>
      </p:sp>
      <p:sp>
        <p:nvSpPr>
          <p:cNvPr id="742" name="Google Shape;742;p20"/>
          <p:cNvSpPr txBox="1"/>
          <p:nvPr>
            <p:ph idx="5" type="body"/>
          </p:nvPr>
        </p:nvSpPr>
        <p:spPr>
          <a:xfrm>
            <a:off x="959154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Further </a:t>
            </a:r>
            <a:br>
              <a:rPr lang="en-US"/>
            </a:br>
            <a:r>
              <a:rPr lang="en-US"/>
              <a:t>reading</a:t>
            </a:r>
            <a:endParaRPr/>
          </a:p>
        </p:txBody>
      </p:sp>
      <p:sp>
        <p:nvSpPr>
          <p:cNvPr id="743" name="Google Shape;743;p20"/>
          <p:cNvSpPr txBox="1"/>
          <p:nvPr>
            <p:ph idx="6" type="body"/>
          </p:nvPr>
        </p:nvSpPr>
        <p:spPr>
          <a:xfrm>
            <a:off x="959135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</a:pPr>
            <a:r>
              <a:rPr lang="en-US" sz="1400"/>
              <a:t>Analysis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</a:pPr>
            <a:r>
              <a:rPr lang="en-US"/>
              <a:t>In-process checks</a:t>
            </a:r>
            <a:endParaRPr sz="1400"/>
          </a:p>
        </p:txBody>
      </p:sp>
      <p:sp>
        <p:nvSpPr>
          <p:cNvPr id="744" name="Google Shape;744;p20"/>
          <p:cNvSpPr txBox="1"/>
          <p:nvPr>
            <p:ph idx="7" type="body"/>
          </p:nvPr>
        </p:nvSpPr>
        <p:spPr>
          <a:xfrm>
            <a:off x="5083291" y="1817231"/>
            <a:ext cx="1032205" cy="1175636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45" name="Google Shape;745;p20"/>
          <p:cNvSpPr txBox="1"/>
          <p:nvPr>
            <p:ph idx="8" type="body"/>
          </p:nvPr>
        </p:nvSpPr>
        <p:spPr>
          <a:xfrm>
            <a:off x="7953071" y="1817231"/>
            <a:ext cx="1020934" cy="1162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46" name="Google Shape;746;p20"/>
          <p:cNvSpPr txBox="1"/>
          <p:nvPr>
            <p:ph idx="9" type="body"/>
          </p:nvPr>
        </p:nvSpPr>
        <p:spPr>
          <a:xfrm>
            <a:off x="10743362" y="1817231"/>
            <a:ext cx="1020934" cy="1162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pic>
        <p:nvPicPr>
          <p:cNvPr descr="Books outline" id="747" name="Google Shape;747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49896" y="1947849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ircles with arrows outline" id="748" name="Google Shape;748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06338" y="1947849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in outline" id="749" name="Google Shape;749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42194" y="1947849"/>
            <a:ext cx="914400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21"/>
          <p:cNvSpPr txBox="1"/>
          <p:nvPr>
            <p:ph type="title"/>
          </p:nvPr>
        </p:nvSpPr>
        <p:spPr>
          <a:xfrm>
            <a:off x="532552" y="3805417"/>
            <a:ext cx="5329238" cy="1853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lang="en-US" sz="4400"/>
              <a:t>Any questions?</a:t>
            </a:r>
            <a:endParaRPr/>
          </a:p>
        </p:txBody>
      </p:sp>
      <p:sp>
        <p:nvSpPr>
          <p:cNvPr id="755" name="Google Shape;755;p21"/>
          <p:cNvSpPr txBox="1"/>
          <p:nvPr>
            <p:ph idx="1" type="body"/>
          </p:nvPr>
        </p:nvSpPr>
        <p:spPr>
          <a:xfrm>
            <a:off x="7382537" y="4745763"/>
            <a:ext cx="420780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Lead/facilitator name</a:t>
            </a:r>
            <a:endParaRPr/>
          </a:p>
        </p:txBody>
      </p:sp>
      <p:sp>
        <p:nvSpPr>
          <p:cNvPr id="756" name="Google Shape;756;p21"/>
          <p:cNvSpPr txBox="1"/>
          <p:nvPr>
            <p:ph idx="2" type="body"/>
          </p:nvPr>
        </p:nvSpPr>
        <p:spPr>
          <a:xfrm>
            <a:off x="11158737" y="5167310"/>
            <a:ext cx="431601" cy="491574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57" name="Google Shape;757;p21"/>
          <p:cNvSpPr txBox="1"/>
          <p:nvPr>
            <p:ph idx="3" type="body"/>
          </p:nvPr>
        </p:nvSpPr>
        <p:spPr>
          <a:xfrm>
            <a:off x="7382537" y="5305600"/>
            <a:ext cx="3632200" cy="2149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Lead/facilitator email address</a:t>
            </a:r>
            <a:endParaRPr/>
          </a:p>
        </p:txBody>
      </p:sp>
      <p:pic>
        <p:nvPicPr>
          <p:cNvPr descr="Envelope outline" id="758" name="Google Shape;758;p21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9558" l="0" r="0" t="9559"/>
          <a:stretch/>
        </p:blipFill>
        <p:spPr>
          <a:xfrm>
            <a:off x="11200301" y="5271923"/>
            <a:ext cx="348472" cy="282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3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What is your business model?</a:t>
            </a:r>
            <a:endParaRPr/>
          </a:p>
        </p:txBody>
      </p:sp>
      <p:sp>
        <p:nvSpPr>
          <p:cNvPr id="501" name="Google Shape;501;p3"/>
          <p:cNvSpPr txBox="1"/>
          <p:nvPr>
            <p:ph idx="1" type="body"/>
          </p:nvPr>
        </p:nvSpPr>
        <p:spPr>
          <a:xfrm>
            <a:off x="5959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Regulations</a:t>
            </a:r>
            <a:endParaRPr/>
          </a:p>
        </p:txBody>
      </p:sp>
      <p:sp>
        <p:nvSpPr>
          <p:cNvPr id="502" name="Google Shape;502;p3"/>
          <p:cNvSpPr txBox="1"/>
          <p:nvPr>
            <p:ph idx="2" type="body"/>
          </p:nvPr>
        </p:nvSpPr>
        <p:spPr>
          <a:xfrm>
            <a:off x="5959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50" lvl="0" marL="285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/>
              <a:t>Nagoya Protocol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/>
              <a:t>End of waste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/>
              <a:t>Waste processing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/>
              <a:t>Waste transportation, packaging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/>
              <a:t>REACH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/>
              <a:t>Food/Pharma/Cosmetic standards and industry norms</a:t>
            </a:r>
            <a:endParaRPr/>
          </a:p>
        </p:txBody>
      </p:sp>
      <p:sp>
        <p:nvSpPr>
          <p:cNvPr id="503" name="Google Shape;503;p3"/>
          <p:cNvSpPr txBox="1"/>
          <p:nvPr>
            <p:ph idx="3" type="body"/>
          </p:nvPr>
        </p:nvSpPr>
        <p:spPr>
          <a:xfrm>
            <a:off x="43805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Logistics</a:t>
            </a:r>
            <a:endParaRPr/>
          </a:p>
        </p:txBody>
      </p:sp>
      <p:sp>
        <p:nvSpPr>
          <p:cNvPr id="504" name="Google Shape;504;p3"/>
          <p:cNvSpPr txBox="1"/>
          <p:nvPr>
            <p:ph idx="4" type="body"/>
          </p:nvPr>
        </p:nvSpPr>
        <p:spPr>
          <a:xfrm>
            <a:off x="43805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50" lvl="0" marL="285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/>
              <a:t>Collection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/>
              <a:t>Transport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/>
              <a:t>Storage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/>
              <a:t>Materials handling/manual handling</a:t>
            </a:r>
            <a:endParaRPr/>
          </a:p>
        </p:txBody>
      </p:sp>
      <p:sp>
        <p:nvSpPr>
          <p:cNvPr id="505" name="Google Shape;505;p3"/>
          <p:cNvSpPr txBox="1"/>
          <p:nvPr>
            <p:ph idx="5" type="body"/>
          </p:nvPr>
        </p:nvSpPr>
        <p:spPr>
          <a:xfrm>
            <a:off x="81651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Incoming QC/Specs</a:t>
            </a:r>
            <a:endParaRPr/>
          </a:p>
        </p:txBody>
      </p:sp>
      <p:sp>
        <p:nvSpPr>
          <p:cNvPr id="506" name="Google Shape;506;p3"/>
          <p:cNvSpPr txBox="1"/>
          <p:nvPr>
            <p:ph idx="6" type="body"/>
          </p:nvPr>
        </p:nvSpPr>
        <p:spPr>
          <a:xfrm>
            <a:off x="81651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50" lvl="0" marL="285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/>
              <a:t>Challenges if using off label,</a:t>
            </a:r>
            <a:br>
              <a:rPr lang="en-US"/>
            </a:br>
            <a:r>
              <a:rPr lang="en-US"/>
              <a:t>e.g. alginates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/>
              <a:t>Who does the testing, </a:t>
            </a:r>
            <a:br>
              <a:rPr lang="en-US"/>
            </a:br>
            <a:r>
              <a:rPr lang="en-US"/>
              <a:t>e.g. moisture content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/>
              <a:t>CoA – to trust or not to trust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</a:pPr>
            <a:r>
              <a:rPr lang="en-US"/>
              <a:t>Impact on cost/contracts</a:t>
            </a:r>
            <a:endParaRPr/>
          </a:p>
        </p:txBody>
      </p:sp>
      <p:sp>
        <p:nvSpPr>
          <p:cNvPr id="507" name="Google Shape;507;p3"/>
          <p:cNvSpPr txBox="1"/>
          <p:nvPr/>
        </p:nvSpPr>
        <p:spPr>
          <a:xfrm>
            <a:off x="593725" y="1042450"/>
            <a:ext cx="1100228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Are you selling a product, a plant, a plant design, or process license?</a:t>
            </a:r>
            <a:endParaRPr/>
          </a:p>
        </p:txBody>
      </p:sp>
      <p:sp>
        <p:nvSpPr>
          <p:cNvPr id="508" name="Google Shape;508;p3"/>
          <p:cNvSpPr/>
          <p:nvPr/>
        </p:nvSpPr>
        <p:spPr>
          <a:xfrm>
            <a:off x="5266480" y="5497975"/>
            <a:ext cx="6329531" cy="752354"/>
          </a:xfrm>
          <a:prstGeom prst="roundRect">
            <a:avLst>
              <a:gd fmla="val 16667" name="adj"/>
            </a:avLst>
          </a:prstGeom>
          <a:solidFill>
            <a:srgbClr val="F5883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We will discuss these in other upcoming sessions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4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Starting materials: good enough vs excellent</a:t>
            </a:r>
            <a:endParaRPr/>
          </a:p>
        </p:txBody>
      </p:sp>
      <p:sp>
        <p:nvSpPr>
          <p:cNvPr id="515" name="Google Shape;515;p4"/>
          <p:cNvSpPr txBox="1"/>
          <p:nvPr>
            <p:ph idx="1" type="body"/>
          </p:nvPr>
        </p:nvSpPr>
        <p:spPr>
          <a:xfrm>
            <a:off x="72255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Virgin commodity materials</a:t>
            </a:r>
            <a:endParaRPr/>
          </a:p>
        </p:txBody>
      </p:sp>
      <p:sp>
        <p:nvSpPr>
          <p:cNvPr id="516" name="Google Shape;516;p4"/>
          <p:cNvSpPr txBox="1"/>
          <p:nvPr>
            <p:ph idx="2" type="body"/>
          </p:nvPr>
        </p:nvSpPr>
        <p:spPr>
          <a:xfrm>
            <a:off x="722944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glucose</a:t>
            </a:r>
            <a:endParaRPr/>
          </a:p>
        </p:txBody>
      </p:sp>
      <p:sp>
        <p:nvSpPr>
          <p:cNvPr id="517" name="Google Shape;517;p4"/>
          <p:cNvSpPr txBox="1"/>
          <p:nvPr>
            <p:ph idx="3" type="body"/>
          </p:nvPr>
        </p:nvSpPr>
        <p:spPr>
          <a:xfrm>
            <a:off x="356439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Biomass</a:t>
            </a:r>
            <a:endParaRPr/>
          </a:p>
        </p:txBody>
      </p:sp>
      <p:sp>
        <p:nvSpPr>
          <p:cNvPr id="518" name="Google Shape;518;p4"/>
          <p:cNvSpPr txBox="1"/>
          <p:nvPr>
            <p:ph idx="4" type="body"/>
          </p:nvPr>
        </p:nvSpPr>
        <p:spPr>
          <a:xfrm>
            <a:off x="6400822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Agricultural residues</a:t>
            </a:r>
            <a:endParaRPr/>
          </a:p>
        </p:txBody>
      </p:sp>
      <p:sp>
        <p:nvSpPr>
          <p:cNvPr id="519" name="Google Shape;519;p4"/>
          <p:cNvSpPr txBox="1"/>
          <p:nvPr>
            <p:ph idx="5" type="body"/>
          </p:nvPr>
        </p:nvSpPr>
        <p:spPr>
          <a:xfrm>
            <a:off x="924007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Waste</a:t>
            </a:r>
            <a:endParaRPr/>
          </a:p>
        </p:txBody>
      </p:sp>
      <p:sp>
        <p:nvSpPr>
          <p:cNvPr id="520" name="Google Shape;520;p4"/>
          <p:cNvSpPr txBox="1"/>
          <p:nvPr>
            <p:ph idx="13" type="body"/>
          </p:nvPr>
        </p:nvSpPr>
        <p:spPr>
          <a:xfrm>
            <a:off x="3564784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Seaweed, medicinal plants</a:t>
            </a:r>
            <a:endParaRPr/>
          </a:p>
        </p:txBody>
      </p:sp>
      <p:sp>
        <p:nvSpPr>
          <p:cNvPr id="521" name="Google Shape;521;p4"/>
          <p:cNvSpPr txBox="1"/>
          <p:nvPr>
            <p:ph idx="14" type="body"/>
          </p:nvPr>
        </p:nvSpPr>
        <p:spPr>
          <a:xfrm>
            <a:off x="6401211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straws</a:t>
            </a:r>
            <a:endParaRPr/>
          </a:p>
        </p:txBody>
      </p:sp>
      <p:sp>
        <p:nvSpPr>
          <p:cNvPr id="522" name="Google Shape;522;p4"/>
          <p:cNvSpPr txBox="1"/>
          <p:nvPr>
            <p:ph idx="15" type="body"/>
          </p:nvPr>
        </p:nvSpPr>
        <p:spPr>
          <a:xfrm>
            <a:off x="9240465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food waste, canteen waste, MSW</a:t>
            </a:r>
            <a:endParaRPr/>
          </a:p>
        </p:txBody>
      </p:sp>
      <p:pic>
        <p:nvPicPr>
          <p:cNvPr descr="Schools of fishes underwater" id="523" name="Google Shape;523;p4"/>
          <p:cNvPicPr preferRelativeResize="0"/>
          <p:nvPr>
            <p:ph idx="7" type="pic"/>
          </p:nvPr>
        </p:nvPicPr>
        <p:blipFill rotWithShape="1">
          <a:blip r:embed="rId3">
            <a:alphaModFix/>
          </a:blip>
          <a:srcRect b="0" l="17871" r="17870" t="0"/>
          <a:stretch/>
        </p:blipFill>
        <p:spPr>
          <a:xfrm>
            <a:off x="3564396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pic>
      <p:pic>
        <p:nvPicPr>
          <p:cNvPr descr="Hay bales in a field at sunset" id="524" name="Google Shape;524;p4"/>
          <p:cNvPicPr preferRelativeResize="0"/>
          <p:nvPr>
            <p:ph idx="8" type="pic"/>
          </p:nvPr>
        </p:nvPicPr>
        <p:blipFill rotWithShape="1">
          <a:blip r:embed="rId4">
            <a:alphaModFix/>
          </a:blip>
          <a:srcRect b="0" l="3902" r="31804" t="0"/>
          <a:stretch/>
        </p:blipFill>
        <p:spPr>
          <a:xfrm>
            <a:off x="6400822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pic>
      <p:pic>
        <p:nvPicPr>
          <p:cNvPr descr="Banana peel" id="525" name="Google Shape;525;p4"/>
          <p:cNvPicPr preferRelativeResize="0"/>
          <p:nvPr>
            <p:ph idx="9" type="pic"/>
          </p:nvPr>
        </p:nvPicPr>
        <p:blipFill rotWithShape="1">
          <a:blip r:embed="rId5">
            <a:alphaModFix/>
          </a:blip>
          <a:srcRect b="0" l="13879" r="13879" t="0"/>
          <a:stretch/>
        </p:blipFill>
        <p:spPr>
          <a:xfrm>
            <a:off x="9240076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pic>
      <p:pic>
        <p:nvPicPr>
          <p:cNvPr descr="A close-up of a crystal&#10;&#10;AI-generated content may be incorrect." id="526" name="Google Shape;526;p4"/>
          <p:cNvPicPr preferRelativeResize="0"/>
          <p:nvPr>
            <p:ph idx="6" type="pic"/>
          </p:nvPr>
        </p:nvPicPr>
        <p:blipFill rotWithShape="1">
          <a:blip r:embed="rId6">
            <a:alphaModFix/>
          </a:blip>
          <a:srcRect b="0" l="17902" r="17901" t="0"/>
          <a:stretch/>
        </p:blipFill>
        <p:spPr>
          <a:xfrm>
            <a:off x="722556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5"/>
          <p:cNvSpPr txBox="1"/>
          <p:nvPr>
            <p:ph type="title"/>
          </p:nvPr>
        </p:nvSpPr>
        <p:spPr>
          <a:xfrm>
            <a:off x="593725" y="731837"/>
            <a:ext cx="7219950" cy="539432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 sz="3200"/>
              <a:t>What starting materials are you using in your projects?</a:t>
            </a:r>
            <a:endParaRPr/>
          </a:p>
        </p:txBody>
      </p:sp>
      <p:sp>
        <p:nvSpPr>
          <p:cNvPr id="532" name="Google Shape;532;p5"/>
          <p:cNvSpPr txBox="1"/>
          <p:nvPr>
            <p:ph idx="1" type="body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Share with the group</a:t>
            </a:r>
            <a:endParaRPr/>
          </a:p>
        </p:txBody>
      </p:sp>
      <p:sp>
        <p:nvSpPr>
          <p:cNvPr id="533" name="Google Shape;533;p5"/>
          <p:cNvSpPr/>
          <p:nvPr>
            <p:ph idx="2" type="body"/>
          </p:nvPr>
        </p:nvSpPr>
        <p:spPr>
          <a:xfrm>
            <a:off x="8509003" y="5643215"/>
            <a:ext cx="1204913" cy="499264"/>
          </a:xfrm>
          <a:prstGeom prst="roundRect">
            <a:avLst>
              <a:gd fmla="val 26873" name="adj"/>
            </a:avLst>
          </a:prstGeom>
          <a:solidFill>
            <a:schemeClr val="lt1"/>
          </a:solidFill>
          <a:ln cap="flat" cmpd="sng" w="9525">
            <a:solidFill>
              <a:schemeClr val="l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sp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2 mins</a:t>
            </a:r>
            <a:endParaRPr/>
          </a:p>
        </p:txBody>
      </p:sp>
      <p:pic>
        <p:nvPicPr>
          <p:cNvPr descr="Chat outline" id="534" name="Google Shape;534;p5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8288" l="0" r="0" t="8288"/>
          <a:stretch/>
        </p:blipFill>
        <p:spPr>
          <a:xfrm>
            <a:off x="8683627" y="1889090"/>
            <a:ext cx="1177761" cy="982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6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How accessible is your feedstock?</a:t>
            </a:r>
            <a:endParaRPr/>
          </a:p>
        </p:txBody>
      </p:sp>
      <p:graphicFrame>
        <p:nvGraphicFramePr>
          <p:cNvPr id="541" name="Google Shape;541;p6"/>
          <p:cNvGraphicFramePr/>
          <p:nvPr/>
        </p:nvGraphicFramePr>
        <p:xfrm>
          <a:off x="731838" y="192405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{735B1E38-BDE9-4312-AD5B-CCD6ED3B15E3}</a:tableStyleId>
              </a:tblPr>
              <a:tblGrid>
                <a:gridCol w="2143450"/>
                <a:gridCol w="2143450"/>
                <a:gridCol w="2143450"/>
                <a:gridCol w="2143450"/>
                <a:gridCol w="2143450"/>
              </a:tblGrid>
              <a:tr h="810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Just in time</a:t>
                      </a:r>
                      <a:br>
                        <a:rPr lang="en-US" sz="1600"/>
                      </a:br>
                      <a:r>
                        <a:rPr b="0" lang="en-US" sz="1600"/>
                        <a:t>e.g. food waste </a:t>
                      </a:r>
                      <a:endParaRPr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Stabilised</a:t>
                      </a:r>
                      <a:endParaRPr sz="16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600"/>
                        <a:t>e.g. seaweed</a:t>
                      </a:r>
                      <a:endParaRPr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Stable feedstock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600"/>
                        <a:t>e.g. straw</a:t>
                      </a:r>
                      <a:endParaRPr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Commodity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600"/>
                        <a:t>e.g. glucose</a:t>
                      </a:r>
                      <a:endParaRPr/>
                    </a:p>
                  </a:txBody>
                  <a:tcPr marT="45725" marB="45725" marR="91450" marL="91450" anchor="ctr"/>
                </a:tc>
              </a:tr>
              <a:tr h="12974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/>
                        <a:t>Pros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No degradation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Creates time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Buffer stock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Smaller plant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Everything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Supply confidence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Low inventory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No seasonality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19824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/>
                        <a:t>Cons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Speed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Availability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Size of plant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Cost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Extra process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Materials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Plant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Staff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Waste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Losses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Storage space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/>
                        <a:t>Cost</a:t>
                      </a:r>
                      <a:endParaRPr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grpSp>
        <p:nvGrpSpPr>
          <p:cNvPr id="542" name="Google Shape;542;p6"/>
          <p:cNvGrpSpPr/>
          <p:nvPr/>
        </p:nvGrpSpPr>
        <p:grpSpPr>
          <a:xfrm>
            <a:off x="7512048" y="4401597"/>
            <a:ext cx="3937000" cy="1743050"/>
            <a:chOff x="7138600" y="4362055"/>
            <a:chExt cx="3937000" cy="1743050"/>
          </a:xfrm>
        </p:grpSpPr>
        <p:grpSp>
          <p:nvGrpSpPr>
            <p:cNvPr id="543" name="Google Shape;543;p6"/>
            <p:cNvGrpSpPr/>
            <p:nvPr/>
          </p:nvGrpSpPr>
          <p:grpSpPr>
            <a:xfrm>
              <a:off x="7138600" y="4577930"/>
              <a:ext cx="3937000" cy="1404620"/>
              <a:chOff x="7138600" y="4577930"/>
              <a:chExt cx="3937000" cy="1404620"/>
            </a:xfrm>
          </p:grpSpPr>
          <p:sp>
            <p:nvSpPr>
              <p:cNvPr id="544" name="Google Shape;544;p6"/>
              <p:cNvSpPr/>
              <p:nvPr/>
            </p:nvSpPr>
            <p:spPr>
              <a:xfrm>
                <a:off x="7138600" y="4577930"/>
                <a:ext cx="3937000" cy="1404620"/>
              </a:xfrm>
              <a:prstGeom prst="roundRect">
                <a:avLst>
                  <a:gd fmla="val 7625" name="adj"/>
                </a:avLst>
              </a:prstGeom>
              <a:solidFill>
                <a:srgbClr val="F5883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rm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grpSp>
            <p:nvGrpSpPr>
              <p:cNvPr id="545" name="Google Shape;545;p6"/>
              <p:cNvGrpSpPr/>
              <p:nvPr/>
            </p:nvGrpSpPr>
            <p:grpSpPr>
              <a:xfrm>
                <a:off x="7203300" y="4823040"/>
                <a:ext cx="3657600" cy="914400"/>
                <a:chOff x="7203300" y="4823040"/>
                <a:chExt cx="3657600" cy="914400"/>
              </a:xfrm>
            </p:grpSpPr>
            <p:pic>
              <p:nvPicPr>
                <p:cNvPr descr="Branching diagram outline" id="546" name="Google Shape;546;p6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0" r="0" t="0"/>
                <a:stretch/>
              </p:blipFill>
              <p:spPr>
                <a:xfrm rot="-5400000">
                  <a:off x="9946500" y="4823040"/>
                  <a:ext cx="914400" cy="9144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descr="Treasure Map outline" id="547" name="Google Shape;547;p6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 b="0" l="0" r="0" t="0"/>
                <a:stretch/>
              </p:blipFill>
              <p:spPr>
                <a:xfrm>
                  <a:off x="8117700" y="4823040"/>
                  <a:ext cx="914400" cy="9144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descr="Stopwatch outline" id="548" name="Google Shape;548;p6"/>
                <p:cNvPicPr preferRelativeResize="0"/>
                <p:nvPr/>
              </p:nvPicPr>
              <p:blipFill rotWithShape="1">
                <a:blip r:embed="rId5">
                  <a:alphaModFix/>
                </a:blip>
                <a:srcRect b="0" l="0" r="0" t="0"/>
                <a:stretch/>
              </p:blipFill>
              <p:spPr>
                <a:xfrm>
                  <a:off x="7203300" y="4823040"/>
                  <a:ext cx="914400" cy="9144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descr="Factory outline" id="549" name="Google Shape;549;p6"/>
                <p:cNvPicPr preferRelativeResize="0"/>
                <p:nvPr/>
              </p:nvPicPr>
              <p:blipFill rotWithShape="1">
                <a:blip r:embed="rId6">
                  <a:alphaModFix/>
                </a:blip>
                <a:srcRect b="0" l="0" r="0" t="0"/>
                <a:stretch/>
              </p:blipFill>
              <p:spPr>
                <a:xfrm>
                  <a:off x="9032100" y="4823040"/>
                  <a:ext cx="914400" cy="9144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pic>
          <p:nvPicPr>
            <p:cNvPr descr="Line arrow: Clockwise curve with solid fill" id="550" name="Google Shape;550;p6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 rot="7275637">
              <a:off x="7851316" y="4462967"/>
              <a:ext cx="540000" cy="54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Line arrow: Anti-clockwise curve with solid fill" id="551" name="Google Shape;551;p6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 rot="5972615">
              <a:off x="8784507" y="5524077"/>
              <a:ext cx="540000" cy="54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Line arrow: Clockwise curve with solid fill" id="552" name="Google Shape;552;p6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 rot="7275637">
              <a:off x="9700428" y="4518440"/>
              <a:ext cx="540000" cy="5400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7"/>
          <p:cNvSpPr txBox="1"/>
          <p:nvPr>
            <p:ph type="title"/>
          </p:nvPr>
        </p:nvSpPr>
        <p:spPr>
          <a:xfrm>
            <a:off x="593725" y="731837"/>
            <a:ext cx="7219950" cy="539432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rPr lang="en-US" sz="2400"/>
              <a:t>What pre-treatment will your feedstock require?</a:t>
            </a:r>
            <a:br>
              <a:rPr lang="en-US" sz="2400"/>
            </a:br>
            <a:br>
              <a:rPr lang="en-US" sz="2400"/>
            </a:br>
            <a:r>
              <a:rPr lang="en-US" sz="2400"/>
              <a:t>What about your reagents, solvents, packaging materials?</a:t>
            </a:r>
            <a:br>
              <a:rPr lang="en-US" sz="2400"/>
            </a:br>
            <a:br>
              <a:rPr lang="en-US" sz="2400"/>
            </a:br>
            <a:r>
              <a:rPr lang="en-US" sz="2400"/>
              <a:t>What regulations might apply?</a:t>
            </a:r>
            <a:br>
              <a:rPr lang="en-US" sz="2400"/>
            </a:br>
            <a:br>
              <a:rPr lang="en-US" sz="2400"/>
            </a:br>
            <a:r>
              <a:rPr lang="en-US" sz="2400"/>
              <a:t>Where can you obtain your feedstock?</a:t>
            </a:r>
            <a:endParaRPr/>
          </a:p>
        </p:txBody>
      </p:sp>
      <p:sp>
        <p:nvSpPr>
          <p:cNvPr id="558" name="Google Shape;558;p7"/>
          <p:cNvSpPr txBox="1"/>
          <p:nvPr>
            <p:ph idx="1" type="body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Think to yourself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Write some notes if you wish</a:t>
            </a:r>
            <a:endParaRPr/>
          </a:p>
        </p:txBody>
      </p:sp>
      <p:sp>
        <p:nvSpPr>
          <p:cNvPr id="559" name="Google Shape;559;p7"/>
          <p:cNvSpPr/>
          <p:nvPr>
            <p:ph idx="2" type="body"/>
          </p:nvPr>
        </p:nvSpPr>
        <p:spPr>
          <a:xfrm>
            <a:off x="8509003" y="5643215"/>
            <a:ext cx="1204913" cy="499264"/>
          </a:xfrm>
          <a:prstGeom prst="roundRect">
            <a:avLst>
              <a:gd fmla="val 26873" name="adj"/>
            </a:avLst>
          </a:prstGeom>
          <a:solidFill>
            <a:schemeClr val="lt1"/>
          </a:solidFill>
          <a:ln cap="flat" cmpd="sng" w="9525">
            <a:solidFill>
              <a:schemeClr val="l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sp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5 mins</a:t>
            </a:r>
            <a:endParaRPr/>
          </a:p>
        </p:txBody>
      </p:sp>
      <p:pic>
        <p:nvPicPr>
          <p:cNvPr descr="Thought bubble outline" id="560" name="Google Shape;560;p7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8288" l="0" r="0" t="8288"/>
          <a:stretch/>
        </p:blipFill>
        <p:spPr>
          <a:xfrm>
            <a:off x="8683627" y="1889090"/>
            <a:ext cx="1177761" cy="982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8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Types of bioeconomy companies</a:t>
            </a:r>
            <a:endParaRPr/>
          </a:p>
        </p:txBody>
      </p:sp>
      <p:sp>
        <p:nvSpPr>
          <p:cNvPr id="567" name="Google Shape;567;p8"/>
          <p:cNvSpPr txBox="1"/>
          <p:nvPr>
            <p:ph idx="2" type="body"/>
          </p:nvPr>
        </p:nvSpPr>
        <p:spPr>
          <a:xfrm>
            <a:off x="6867525" y="2447109"/>
            <a:ext cx="4729162" cy="3477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50" lvl="0" marL="285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NTR"/>
              <a:buChar char="⬢"/>
            </a:pPr>
            <a:r>
              <a:rPr lang="en-US" sz="1800"/>
              <a:t>All will need to deal with feedstock</a:t>
            </a:r>
            <a:endParaRPr/>
          </a:p>
          <a:p>
            <a:pPr indent="-200025" lvl="0" marL="28575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NTR"/>
              <a:buNone/>
            </a:pPr>
            <a:r>
              <a:t/>
            </a:r>
            <a:endParaRPr sz="1800"/>
          </a:p>
          <a:p>
            <a:pPr indent="-285750" lvl="0" marL="28575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NTR"/>
              <a:buChar char="⬢"/>
            </a:pPr>
            <a:r>
              <a:rPr lang="en-US" sz="1800"/>
              <a:t>Focus on lignocellulosics, food waste and high value chemical extraction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350"/>
              <a:buNone/>
            </a:pPr>
            <a:r>
              <a:t/>
            </a:r>
            <a:endParaRPr sz="1800"/>
          </a:p>
        </p:txBody>
      </p:sp>
      <p:grpSp>
        <p:nvGrpSpPr>
          <p:cNvPr id="568" name="Google Shape;568;p8"/>
          <p:cNvGrpSpPr/>
          <p:nvPr/>
        </p:nvGrpSpPr>
        <p:grpSpPr>
          <a:xfrm>
            <a:off x="1023388" y="2093488"/>
            <a:ext cx="4940819" cy="3595124"/>
            <a:chOff x="1069687" y="1978723"/>
            <a:chExt cx="4940819" cy="3595124"/>
          </a:xfrm>
        </p:grpSpPr>
        <p:grpSp>
          <p:nvGrpSpPr>
            <p:cNvPr id="569" name="Google Shape;569;p8"/>
            <p:cNvGrpSpPr/>
            <p:nvPr/>
          </p:nvGrpSpPr>
          <p:grpSpPr>
            <a:xfrm>
              <a:off x="1069687" y="1978723"/>
              <a:ext cx="4940819" cy="3595124"/>
              <a:chOff x="49597" y="2"/>
              <a:chExt cx="4940819" cy="3595124"/>
            </a:xfrm>
          </p:grpSpPr>
          <p:sp>
            <p:nvSpPr>
              <p:cNvPr id="570" name="Google Shape;570;p8"/>
              <p:cNvSpPr/>
              <p:nvPr/>
            </p:nvSpPr>
            <p:spPr>
              <a:xfrm>
                <a:off x="2456315" y="1109629"/>
                <a:ext cx="1718902" cy="921549"/>
              </a:xfrm>
              <a:custGeom>
                <a:rect b="b" l="l" r="r" t="t"/>
                <a:pathLst>
                  <a:path extrusionOk="0" h="120000" w="120000">
                    <a:moveTo>
                      <a:pt x="0" y="0"/>
                    </a:moveTo>
                    <a:lnTo>
                      <a:pt x="0" y="99927"/>
                    </a:lnTo>
                    <a:lnTo>
                      <a:pt x="120000" y="99927"/>
                    </a:lnTo>
                    <a:lnTo>
                      <a:pt x="120000" y="120000"/>
                    </a:lnTo>
                  </a:path>
                </a:pathLst>
              </a:custGeom>
              <a:noFill/>
              <a:ln cap="flat" cmpd="sng" w="19050">
                <a:solidFill>
                  <a:srgbClr val="8D9DB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sp>
          <p:sp>
            <p:nvSpPr>
              <p:cNvPr id="571" name="Google Shape;571;p8"/>
              <p:cNvSpPr/>
              <p:nvPr/>
            </p:nvSpPr>
            <p:spPr>
              <a:xfrm>
                <a:off x="2410595" y="1109629"/>
                <a:ext cx="91440" cy="921549"/>
              </a:xfrm>
              <a:custGeom>
                <a:rect b="b" l="l" r="r" t="t"/>
                <a:pathLst>
                  <a:path extrusionOk="0" h="120000" w="120000">
                    <a:moveTo>
                      <a:pt x="60000" y="0"/>
                    </a:moveTo>
                    <a:lnTo>
                      <a:pt x="60000" y="99927"/>
                    </a:lnTo>
                    <a:lnTo>
                      <a:pt x="69176" y="99927"/>
                    </a:lnTo>
                    <a:lnTo>
                      <a:pt x="69176" y="120000"/>
                    </a:lnTo>
                  </a:path>
                </a:pathLst>
              </a:custGeom>
              <a:noFill/>
              <a:ln cap="flat" cmpd="sng" w="19050">
                <a:solidFill>
                  <a:srgbClr val="8D9DB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sp>
          <p:sp>
            <p:nvSpPr>
              <p:cNvPr id="572" name="Google Shape;572;p8"/>
              <p:cNvSpPr/>
              <p:nvPr/>
            </p:nvSpPr>
            <p:spPr>
              <a:xfrm>
                <a:off x="687598" y="1109629"/>
                <a:ext cx="1768717" cy="921549"/>
              </a:xfrm>
              <a:custGeom>
                <a:rect b="b" l="l" r="r" t="t"/>
                <a:pathLst>
                  <a:path extrusionOk="0" h="120000" w="120000">
                    <a:moveTo>
                      <a:pt x="120000" y="0"/>
                    </a:moveTo>
                    <a:lnTo>
                      <a:pt x="120000" y="99927"/>
                    </a:lnTo>
                    <a:lnTo>
                      <a:pt x="0" y="99927"/>
                    </a:lnTo>
                    <a:lnTo>
                      <a:pt x="0" y="120000"/>
                    </a:lnTo>
                  </a:path>
                </a:pathLst>
              </a:custGeom>
              <a:noFill/>
              <a:ln cap="flat" cmpd="sng" w="19050">
                <a:solidFill>
                  <a:srgbClr val="8D9DB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sp>
          <p:sp>
            <p:nvSpPr>
              <p:cNvPr id="573" name="Google Shape;573;p8"/>
              <p:cNvSpPr/>
              <p:nvPr/>
            </p:nvSpPr>
            <p:spPr>
              <a:xfrm>
                <a:off x="1684334" y="2"/>
                <a:ext cx="1543963" cy="1109627"/>
              </a:xfrm>
              <a:prstGeom prst="rect">
                <a:avLst/>
              </a:prstGeom>
              <a:solidFill>
                <a:srgbClr val="B2C6E7"/>
              </a:solidFill>
              <a:ln cap="flat" cmpd="sng" w="1905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4" name="Google Shape;574;p8"/>
              <p:cNvSpPr txBox="1"/>
              <p:nvPr/>
            </p:nvSpPr>
            <p:spPr>
              <a:xfrm>
                <a:off x="1684334" y="2"/>
                <a:ext cx="1543963" cy="11096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3225" lIns="33000" spcFirstLastPara="1" rIns="33000" wrap="square" tIns="33000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5200"/>
                  <a:buFont typeface="Verdana"/>
                  <a:buNone/>
                </a:pPr>
                <a:r>
                  <a:t/>
                </a:r>
                <a:endParaRPr sz="52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575" name="Google Shape;575;p8"/>
              <p:cNvSpPr/>
              <p:nvPr/>
            </p:nvSpPr>
            <p:spPr>
              <a:xfrm>
                <a:off x="2240603" y="921793"/>
                <a:ext cx="1148402" cy="444571"/>
              </a:xfrm>
              <a:prstGeom prst="rect">
                <a:avLst/>
              </a:prstGeom>
              <a:solidFill>
                <a:schemeClr val="lt1">
                  <a:alpha val="90196"/>
                </a:schemeClr>
              </a:solidFill>
              <a:ln cap="flat" cmpd="sng" w="19050">
                <a:solidFill>
                  <a:srgbClr val="B2C6E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6" name="Google Shape;576;p8"/>
              <p:cNvSpPr txBox="1"/>
              <p:nvPr/>
            </p:nvSpPr>
            <p:spPr>
              <a:xfrm>
                <a:off x="2240603" y="921793"/>
                <a:ext cx="1148402" cy="4445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8875" lIns="35550" spcFirstLastPara="1" rIns="35550" wrap="square" tIns="8875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Verdana"/>
                  <a:buNone/>
                </a:pPr>
                <a:r>
                  <a:rPr lang="en-US" sz="1400">
                    <a:solidFill>
                      <a:schemeClr val="dk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Business types</a:t>
                </a:r>
                <a:endParaRPr/>
              </a:p>
            </p:txBody>
          </p:sp>
          <p:sp>
            <p:nvSpPr>
              <p:cNvPr id="577" name="Google Shape;577;p8"/>
              <p:cNvSpPr/>
              <p:nvPr/>
            </p:nvSpPr>
            <p:spPr>
              <a:xfrm>
                <a:off x="49597" y="2031179"/>
                <a:ext cx="1276002" cy="1186640"/>
              </a:xfrm>
              <a:prstGeom prst="rect">
                <a:avLst/>
              </a:prstGeom>
              <a:solidFill>
                <a:srgbClr val="B2C6E7"/>
              </a:solidFill>
              <a:ln cap="flat" cmpd="sng" w="1905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8" name="Google Shape;578;p8"/>
              <p:cNvSpPr txBox="1"/>
              <p:nvPr/>
            </p:nvSpPr>
            <p:spPr>
              <a:xfrm>
                <a:off x="49597" y="2031179"/>
                <a:ext cx="1276002" cy="1186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3225" lIns="36175" spcFirstLastPara="1" rIns="36175" wrap="square" tIns="36175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5700"/>
                  <a:buFont typeface="Verdana"/>
                  <a:buNone/>
                </a:pPr>
                <a:r>
                  <a:t/>
                </a:r>
                <a:endParaRPr sz="57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579" name="Google Shape;579;p8"/>
              <p:cNvSpPr/>
              <p:nvPr/>
            </p:nvSpPr>
            <p:spPr>
              <a:xfrm>
                <a:off x="437530" y="3002605"/>
                <a:ext cx="1148402" cy="592521"/>
              </a:xfrm>
              <a:prstGeom prst="rect">
                <a:avLst/>
              </a:prstGeom>
              <a:solidFill>
                <a:schemeClr val="lt1">
                  <a:alpha val="90196"/>
                </a:schemeClr>
              </a:solidFill>
              <a:ln cap="flat" cmpd="sng" w="19050">
                <a:solidFill>
                  <a:srgbClr val="B2C6E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0" name="Google Shape;580;p8"/>
              <p:cNvSpPr txBox="1"/>
              <p:nvPr/>
            </p:nvSpPr>
            <p:spPr>
              <a:xfrm>
                <a:off x="437530" y="3002605"/>
                <a:ext cx="1148402" cy="592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8875" lIns="35550" spcFirstLastPara="1" rIns="35550" wrap="square" tIns="8875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Verdana"/>
                  <a:buNone/>
                </a:pPr>
                <a:r>
                  <a:rPr lang="en-US" sz="1400">
                    <a:solidFill>
                      <a:schemeClr val="dk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Waste valorisation</a:t>
                </a:r>
                <a:endParaRPr/>
              </a:p>
            </p:txBody>
          </p:sp>
          <p:sp>
            <p:nvSpPr>
              <p:cNvPr id="581" name="Google Shape;581;p8"/>
              <p:cNvSpPr/>
              <p:nvPr/>
            </p:nvSpPr>
            <p:spPr>
              <a:xfrm>
                <a:off x="1761506" y="2031179"/>
                <a:ext cx="1403602" cy="1186640"/>
              </a:xfrm>
              <a:prstGeom prst="rect">
                <a:avLst/>
              </a:prstGeom>
              <a:solidFill>
                <a:srgbClr val="B2C6E7"/>
              </a:solidFill>
              <a:ln cap="flat" cmpd="sng" w="1905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2" name="Google Shape;582;p8"/>
              <p:cNvSpPr txBox="1"/>
              <p:nvPr/>
            </p:nvSpPr>
            <p:spPr>
              <a:xfrm>
                <a:off x="1761506" y="2031179"/>
                <a:ext cx="1403602" cy="1186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3225" lIns="36175" spcFirstLastPara="1" rIns="36175" wrap="square" tIns="36175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5700"/>
                  <a:buFont typeface="Verdana"/>
                  <a:buNone/>
                </a:pPr>
                <a:r>
                  <a:rPr lang="en-US" sz="57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 </a:t>
                </a:r>
                <a:endParaRPr/>
              </a:p>
            </p:txBody>
          </p:sp>
          <p:sp>
            <p:nvSpPr>
              <p:cNvPr id="583" name="Google Shape;583;p8"/>
              <p:cNvSpPr/>
              <p:nvPr/>
            </p:nvSpPr>
            <p:spPr>
              <a:xfrm>
                <a:off x="2110779" y="2996717"/>
                <a:ext cx="1148402" cy="598408"/>
              </a:xfrm>
              <a:prstGeom prst="rect">
                <a:avLst/>
              </a:prstGeom>
              <a:solidFill>
                <a:schemeClr val="lt1">
                  <a:alpha val="90196"/>
                </a:schemeClr>
              </a:solidFill>
              <a:ln cap="flat" cmpd="sng" w="19050">
                <a:solidFill>
                  <a:srgbClr val="B2C6E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4" name="Google Shape;584;p8"/>
              <p:cNvSpPr txBox="1"/>
              <p:nvPr/>
            </p:nvSpPr>
            <p:spPr>
              <a:xfrm>
                <a:off x="2110779" y="2996717"/>
                <a:ext cx="1148402" cy="5984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8875" lIns="35550" spcFirstLastPara="1" rIns="35550" wrap="square" tIns="8875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Verdana"/>
                  <a:buNone/>
                </a:pPr>
                <a:r>
                  <a:rPr lang="en-US" sz="1400">
                    <a:solidFill>
                      <a:schemeClr val="dk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Novel process</a:t>
                </a:r>
                <a:endParaRPr/>
              </a:p>
            </p:txBody>
          </p:sp>
          <p:sp>
            <p:nvSpPr>
              <p:cNvPr id="585" name="Google Shape;585;p8"/>
              <p:cNvSpPr/>
              <p:nvPr/>
            </p:nvSpPr>
            <p:spPr>
              <a:xfrm>
                <a:off x="3537216" y="2031179"/>
                <a:ext cx="1276002" cy="1186640"/>
              </a:xfrm>
              <a:prstGeom prst="rect">
                <a:avLst/>
              </a:prstGeom>
              <a:solidFill>
                <a:srgbClr val="B2C6E7"/>
              </a:solidFill>
              <a:ln cap="flat" cmpd="sng" w="1905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6" name="Google Shape;586;p8"/>
              <p:cNvSpPr txBox="1"/>
              <p:nvPr/>
            </p:nvSpPr>
            <p:spPr>
              <a:xfrm>
                <a:off x="3537216" y="2031179"/>
                <a:ext cx="1276002" cy="1186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3225" lIns="34925" spcFirstLastPara="1" rIns="34925" wrap="square" tIns="34925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5500"/>
                  <a:buFont typeface="Verdana"/>
                  <a:buNone/>
                </a:pPr>
                <a:r>
                  <a:rPr lang="en-US" sz="55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 </a:t>
                </a:r>
                <a:endParaRPr/>
              </a:p>
            </p:txBody>
          </p:sp>
          <p:sp>
            <p:nvSpPr>
              <p:cNvPr id="587" name="Google Shape;587;p8"/>
              <p:cNvSpPr/>
              <p:nvPr/>
            </p:nvSpPr>
            <p:spPr>
              <a:xfrm>
                <a:off x="3842014" y="2998678"/>
                <a:ext cx="1148402" cy="596446"/>
              </a:xfrm>
              <a:prstGeom prst="rect">
                <a:avLst/>
              </a:prstGeom>
              <a:solidFill>
                <a:schemeClr val="lt1">
                  <a:alpha val="90196"/>
                </a:schemeClr>
              </a:solidFill>
              <a:ln cap="flat" cmpd="sng" w="19050">
                <a:solidFill>
                  <a:srgbClr val="B2C6E7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8" name="Google Shape;588;p8"/>
              <p:cNvSpPr txBox="1"/>
              <p:nvPr/>
            </p:nvSpPr>
            <p:spPr>
              <a:xfrm>
                <a:off x="3842014" y="2998678"/>
                <a:ext cx="1148402" cy="5964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8875" lIns="35550" spcFirstLastPara="1" rIns="35550" wrap="square" tIns="8875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Verdana"/>
                  <a:buNone/>
                </a:pPr>
                <a:r>
                  <a:rPr lang="en-US" sz="1400">
                    <a:solidFill>
                      <a:schemeClr val="dk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‘Better’ product</a:t>
                </a:r>
                <a:endParaRPr/>
              </a:p>
            </p:txBody>
          </p:sp>
        </p:grpSp>
        <p:pic>
          <p:nvPicPr>
            <p:cNvPr descr="Rubbish outline" id="589" name="Google Shape;589;p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235650" y="4032372"/>
              <a:ext cx="945027" cy="9450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Microscope outline" id="590" name="Google Shape;590;p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042784" y="4032372"/>
              <a:ext cx="945027" cy="9450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Shopping basket outline" id="591" name="Google Shape;591;p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766998" y="4032372"/>
              <a:ext cx="945027" cy="9450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Briefcase outline" id="592" name="Google Shape;592;p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2960337" y="2022431"/>
              <a:ext cx="945027" cy="94502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93" name="Google Shape;593;p8"/>
          <p:cNvSpPr txBox="1"/>
          <p:nvPr>
            <p:ph idx="1" type="body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Regardless of your business type…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9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Collecting your feedstock</a:t>
            </a:r>
            <a:endParaRPr/>
          </a:p>
        </p:txBody>
      </p:sp>
      <p:sp>
        <p:nvSpPr>
          <p:cNvPr id="600" name="Google Shape;600;p9"/>
          <p:cNvSpPr txBox="1"/>
          <p:nvPr>
            <p:ph idx="1" type="body"/>
          </p:nvPr>
        </p:nvSpPr>
        <p:spPr>
          <a:xfrm>
            <a:off x="72255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Bins / Segregation</a:t>
            </a:r>
            <a:endParaRPr/>
          </a:p>
        </p:txBody>
      </p:sp>
      <p:sp>
        <p:nvSpPr>
          <p:cNvPr id="601" name="Google Shape;601;p9"/>
          <p:cNvSpPr txBox="1"/>
          <p:nvPr>
            <p:ph idx="2" type="body"/>
          </p:nvPr>
        </p:nvSpPr>
        <p:spPr>
          <a:xfrm>
            <a:off x="722944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Simplify</a:t>
            </a:r>
            <a:endParaRPr/>
          </a:p>
        </p:txBody>
      </p:sp>
      <p:sp>
        <p:nvSpPr>
          <p:cNvPr id="602" name="Google Shape;602;p9"/>
          <p:cNvSpPr txBox="1"/>
          <p:nvPr>
            <p:ph idx="3" type="body"/>
          </p:nvPr>
        </p:nvSpPr>
        <p:spPr>
          <a:xfrm>
            <a:off x="356439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Washing</a:t>
            </a:r>
            <a:endParaRPr/>
          </a:p>
        </p:txBody>
      </p:sp>
      <p:sp>
        <p:nvSpPr>
          <p:cNvPr id="603" name="Google Shape;603;p9"/>
          <p:cNvSpPr txBox="1"/>
          <p:nvPr>
            <p:ph idx="4" type="body"/>
          </p:nvPr>
        </p:nvSpPr>
        <p:spPr>
          <a:xfrm>
            <a:off x="6400822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Sieving</a:t>
            </a:r>
            <a:endParaRPr/>
          </a:p>
        </p:txBody>
      </p:sp>
      <p:sp>
        <p:nvSpPr>
          <p:cNvPr id="604" name="Google Shape;604;p9"/>
          <p:cNvSpPr txBox="1"/>
          <p:nvPr>
            <p:ph idx="5" type="body"/>
          </p:nvPr>
        </p:nvSpPr>
        <p:spPr>
          <a:xfrm>
            <a:off x="924007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Pack size</a:t>
            </a:r>
            <a:endParaRPr/>
          </a:p>
        </p:txBody>
      </p:sp>
      <p:pic>
        <p:nvPicPr>
          <p:cNvPr descr="Water taps with hot and cold controls" id="605" name="Google Shape;605;p9"/>
          <p:cNvPicPr preferRelativeResize="0"/>
          <p:nvPr>
            <p:ph idx="7" type="pic"/>
          </p:nvPr>
        </p:nvPicPr>
        <p:blipFill rotWithShape="1">
          <a:blip r:embed="rId3">
            <a:alphaModFix/>
          </a:blip>
          <a:srcRect b="0" l="22899" r="22899" t="0"/>
          <a:stretch/>
        </p:blipFill>
        <p:spPr>
          <a:xfrm>
            <a:off x="3564396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pic>
      <p:pic>
        <p:nvPicPr>
          <p:cNvPr descr="Baker sugaring almond croissants" id="606" name="Google Shape;606;p9"/>
          <p:cNvPicPr preferRelativeResize="0"/>
          <p:nvPr>
            <p:ph idx="8" type="pic"/>
          </p:nvPr>
        </p:nvPicPr>
        <p:blipFill rotWithShape="1">
          <a:blip r:embed="rId4">
            <a:alphaModFix/>
          </a:blip>
          <a:srcRect b="30788" l="475" r="-475" t="0"/>
          <a:stretch/>
        </p:blipFill>
        <p:spPr>
          <a:xfrm>
            <a:off x="6400822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pic>
      <p:pic>
        <p:nvPicPr>
          <p:cNvPr descr="Group of bags" id="607" name="Google Shape;607;p9"/>
          <p:cNvPicPr preferRelativeResize="0"/>
          <p:nvPr>
            <p:ph idx="9" type="pic"/>
          </p:nvPr>
        </p:nvPicPr>
        <p:blipFill rotWithShape="1">
          <a:blip r:embed="rId5">
            <a:alphaModFix/>
          </a:blip>
          <a:srcRect b="0" l="25103" r="10680" t="0"/>
          <a:stretch/>
        </p:blipFill>
        <p:spPr>
          <a:xfrm>
            <a:off x="9240076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pic>
      <p:sp>
        <p:nvSpPr>
          <p:cNvPr id="608" name="Google Shape;608;p9"/>
          <p:cNvSpPr txBox="1"/>
          <p:nvPr>
            <p:ph idx="13" type="body"/>
          </p:nvPr>
        </p:nvSpPr>
        <p:spPr>
          <a:xfrm>
            <a:off x="3564784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Dirt, soil?</a:t>
            </a:r>
            <a:endParaRPr/>
          </a:p>
        </p:txBody>
      </p:sp>
      <p:sp>
        <p:nvSpPr>
          <p:cNvPr id="609" name="Google Shape;609;p9"/>
          <p:cNvSpPr txBox="1"/>
          <p:nvPr>
            <p:ph idx="14" type="body"/>
          </p:nvPr>
        </p:nvSpPr>
        <p:spPr>
          <a:xfrm>
            <a:off x="6401211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Fine, dust explosion</a:t>
            </a:r>
            <a:endParaRPr/>
          </a:p>
        </p:txBody>
      </p:sp>
      <p:sp>
        <p:nvSpPr>
          <p:cNvPr id="610" name="Google Shape;610;p9"/>
          <p:cNvSpPr txBox="1"/>
          <p:nvPr>
            <p:ph idx="15" type="body"/>
          </p:nvPr>
        </p:nvSpPr>
        <p:spPr>
          <a:xfrm>
            <a:off x="9240465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Conveniences,</a:t>
            </a:r>
            <a:br>
              <a:rPr lang="en-US"/>
            </a:br>
            <a:r>
              <a:rPr lang="en-US"/>
              <a:t>manual handling</a:t>
            </a:r>
            <a:endParaRPr/>
          </a:p>
        </p:txBody>
      </p:sp>
      <p:pic>
        <p:nvPicPr>
          <p:cNvPr descr="Throwing empty plastic bottle into the rubbish" id="611" name="Google Shape;611;p9"/>
          <p:cNvPicPr preferRelativeResize="0"/>
          <p:nvPr>
            <p:ph idx="6" type="pic"/>
          </p:nvPr>
        </p:nvPicPr>
        <p:blipFill rotWithShape="1">
          <a:blip r:embed="rId6">
            <a:alphaModFix/>
          </a:blip>
          <a:srcRect b="0" l="17880" r="17880" t="0"/>
          <a:stretch/>
        </p:blipFill>
        <p:spPr>
          <a:xfrm>
            <a:off x="722556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18626"/>
      </a:accent1>
      <a:accent2>
        <a:srgbClr val="B3C7E8"/>
      </a:accent2>
      <a:accent3>
        <a:srgbClr val="007DC2"/>
      </a:accent3>
      <a:accent4>
        <a:srgbClr val="D7DBE0"/>
      </a:accent4>
      <a:accent5>
        <a:srgbClr val="F18626"/>
      </a:accent5>
      <a:accent6>
        <a:srgbClr val="B3C7E8"/>
      </a:accent6>
      <a:hlink>
        <a:srgbClr val="007DC2"/>
      </a:hlink>
      <a:folHlink>
        <a:srgbClr val="000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2025-11-10T15:13:50Z</dcterms:created>
  <dc:creator>Leena Scott</dc:creator>
</cp:coreProperties>
</file>