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hz6rDytzuylmlS1t7Fw3C8dY1xt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67" autoAdjust="0"/>
  </p:normalViewPr>
  <p:slideViewPr>
    <p:cSldViewPr snapToGrid="0">
      <p:cViewPr varScale="1">
        <p:scale>
          <a:sx n="93" d="100"/>
          <a:sy n="93" d="100"/>
        </p:scale>
        <p:origin x="11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7" name="Google Shape;61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4" name="Google Shape;63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Crazy to run end to end then hope its good.  Essential for some markets.  Ranges from temperature and pH to motor torque and molecular characterisation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Cost vs benefit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NMR, microscopy etc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Starbon</a:t>
            </a:r>
            <a:endParaRPr/>
          </a:p>
        </p:txBody>
      </p:sp>
      <p:sp>
        <p:nvSpPr>
          <p:cNvPr id="635" name="Google Shape;635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2" name="Google Shape;64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CHECK IN COMPLETE SENTENCE IN RED ABOVE</a:t>
            </a:r>
            <a:br>
              <a:rPr lang="en-GB"/>
            </a:br>
            <a:br>
              <a:rPr lang="en-GB"/>
            </a:br>
            <a:r>
              <a:rPr lang="en-GB"/>
              <a:t>Move from lab and experimental to control and reproducibility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Not an ornament – working living document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Quality training – allow time, updates, refreshers, tool box talks, ask for changes and ideas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Legal and safety requirements + quality of work + equipment protection + diligence of staff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Transfer from research/pilot team to production operators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Data – transition understanding what is useful – keep recording as could be fault finding in future, cost of data gathering and holding, format = access to review, what to share with customer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3" name="Google Shape;643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4" name="Google Shape;65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Daunting - Be reassured there are people to help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Consultants and advisers -  it is different to lab work </a:t>
            </a:r>
            <a:endParaRPr/>
          </a:p>
        </p:txBody>
      </p:sp>
      <p:sp>
        <p:nvSpPr>
          <p:cNvPr id="655" name="Google Shape;65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6" name="Google Shape;66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Pointers – not an extensive list – mostly correct at time of writing!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GB"/>
            </a:br>
            <a:r>
              <a:rPr lang="en-GB"/>
              <a:t>Cannot move large samples in personal car. Need transport training/specific vehicle.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Packaging training -  legal, delays, injury to operator, reputation if delayed/lost, time waste/material loss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7" name="Google Shape;667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1" name="Google Shape;681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GB"/>
              <a:t>Not a lab – fumehood is forgiving etc but also your facility so you make rules.  If you can risk assess and provide safe storage/handling protocols for huge volumes of solvent you can.</a:t>
            </a:r>
            <a:endParaRPr/>
          </a:p>
        </p:txBody>
      </p:sp>
      <p:sp>
        <p:nvSpPr>
          <p:cNvPr id="682" name="Google Shape;682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3" name="Google Shape;69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Multi dimensional problem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4" name="Google Shape;694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1" name="Google Shape;71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3" name="Google Shape;49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Opportunities for future or alternative products from platform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Equipment – needs manufacturing/production.  Number of sales vs capacity.  </a:t>
            </a:r>
            <a:endParaRPr/>
          </a:p>
          <a:p>
            <a:pPr marL="45720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Requires Service network/engineers – response system</a:t>
            </a:r>
            <a:endParaRPr/>
          </a:p>
          <a:p>
            <a:pPr marL="45720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Future revenue – repairs, upgrades. BUT saturation of market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Exit strategy – sell</a:t>
            </a:r>
            <a:endParaRPr/>
          </a:p>
        </p:txBody>
      </p:sp>
      <p:sp>
        <p:nvSpPr>
          <p:cNvPr id="494" name="Google Shape;494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9" name="Google Shape;53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GB"/>
              <a:t>Mega reactor vs portable reactor vs lots of little and some big Hub &amp; spoke model –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1" name="Google Shape;55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DELIVERER TO ADD IN OWN LOGOS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/>
              <a:t>This is reason our pilot centre was created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/>
              <a:t>R,D &amp; D =  deployment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/>
              <a:t>Credibility, derisking, hitting investor milestones (DSP story), prototype material, build market/clients, get feedback etc</a:t>
            </a:r>
            <a:br>
              <a:rPr lang="en-GB" i="1"/>
            </a:br>
            <a:r>
              <a:rPr lang="en-GB"/>
              <a:t>The mindset change for scale up – cost, safety and value  vs yield, purity and speed</a:t>
            </a: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GB"/>
              <a:t>NOT making lots by any means – gathering data and info to design, build and successfully run a commercial plant </a:t>
            </a: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GB"/>
              <a:t>Scale down to scale up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0" name="Google Shape;58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/>
              <a:t>This is reason our pilot centre was created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/>
              <a:t>R,D &amp; D =  deployment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/>
              <a:t>Credibility, derisking, hitting investor milestones (DSP story), prototype material, build market/clients, get feedback etc</a:t>
            </a:r>
            <a:br>
              <a:rPr lang="en-GB" i="1"/>
            </a:br>
            <a:r>
              <a:rPr lang="en-GB"/>
              <a:t>The mindset change for scale up – cost, safety and value  vs yield, purity and speed</a:t>
            </a: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GB"/>
              <a:t>NOT making lots by any means – gathering data and info to design, build and successfully run a commercial plant </a:t>
            </a: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GB"/>
              <a:t>Scale down to scale up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8" name="Google Shape;58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Cuckoo-ing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Second hand -  risk?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GB"/>
              <a:t>Scale vs business plan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Pea processing example – or seaweed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many times will I use this?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Industry standard vessels - what is available second hand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GB"/>
              <a:t>2</a:t>
            </a:r>
            <a:r>
              <a:rPr lang="en-GB" baseline="30000"/>
              <a:t>nd</a:t>
            </a:r>
            <a:r>
              <a:rPr lang="en-GB"/>
              <a:t> hand or bespoke – risk = Availability of support/skills/engineers/parts</a:t>
            </a:r>
            <a:endParaRPr/>
          </a:p>
        </p:txBody>
      </p:sp>
      <p:sp>
        <p:nvSpPr>
          <p:cNvPr id="589" name="Google Shape;589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60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>
            <a:spLocks noGrp="1"/>
          </p:cNvSpPr>
          <p:nvPr>
            <p:ph type="pic" idx="2"/>
          </p:nvPr>
        </p:nvSpPr>
        <p:spPr>
          <a:xfrm>
            <a:off x="5721144" y="1695410"/>
            <a:ext cx="6470856" cy="516259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19" name="Google Shape;19;p19"/>
          <p:cNvSpPr/>
          <p:nvPr/>
        </p:nvSpPr>
        <p:spPr>
          <a:xfrm>
            <a:off x="3802930" y="0"/>
            <a:ext cx="6192894" cy="6338754"/>
          </a:xfrm>
          <a:custGeom>
            <a:avLst/>
            <a:gdLst/>
            <a:ahLst/>
            <a:cxnLst/>
            <a:rect l="l" t="t" r="r" b="b"/>
            <a:pathLst>
              <a:path w="6192894" h="6338754" extrusionOk="0">
                <a:moveTo>
                  <a:pt x="2467983" y="6338754"/>
                </a:moveTo>
                <a:lnTo>
                  <a:pt x="2410243" y="6325427"/>
                </a:lnTo>
                <a:cubicBezTo>
                  <a:pt x="1024189" y="5968811"/>
                  <a:pt x="0" y="4710660"/>
                  <a:pt x="0" y="3213295"/>
                </a:cubicBezTo>
                <a:cubicBezTo>
                  <a:pt x="0" y="1438641"/>
                  <a:pt x="1438641" y="0"/>
                  <a:pt x="3213295" y="0"/>
                </a:cubicBezTo>
                <a:cubicBezTo>
                  <a:pt x="4544286" y="0"/>
                  <a:pt x="5686269" y="809236"/>
                  <a:pt x="6174073" y="1962536"/>
                </a:cubicBezTo>
                <a:lnTo>
                  <a:pt x="6192894" y="2013958"/>
                </a:lnTo>
              </a:path>
            </a:pathLst>
          </a:custGeom>
          <a:noFill/>
          <a:ln w="9525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" name="Google Shape;20;p19"/>
          <p:cNvSpPr/>
          <p:nvPr/>
        </p:nvSpPr>
        <p:spPr>
          <a:xfrm>
            <a:off x="5422180" y="1619251"/>
            <a:ext cx="2626412" cy="2809251"/>
          </a:xfrm>
          <a:custGeom>
            <a:avLst/>
            <a:gdLst/>
            <a:ahLst/>
            <a:cxnLst/>
            <a:rect l="l" t="t" r="r" b="b"/>
            <a:pathLst>
              <a:path w="2626412" h="2809251" extrusionOk="0">
                <a:moveTo>
                  <a:pt x="563760" y="2809251"/>
                </a:moveTo>
                <a:lnTo>
                  <a:pt x="466885" y="2721205"/>
                </a:lnTo>
                <a:cubicBezTo>
                  <a:pt x="178420" y="2432740"/>
                  <a:pt x="0" y="2034229"/>
                  <a:pt x="0" y="1594045"/>
                </a:cubicBezTo>
                <a:cubicBezTo>
                  <a:pt x="0" y="713678"/>
                  <a:pt x="713678" y="0"/>
                  <a:pt x="1594045" y="0"/>
                </a:cubicBezTo>
                <a:cubicBezTo>
                  <a:pt x="1979206" y="0"/>
                  <a:pt x="2332461" y="136603"/>
                  <a:pt x="2608006" y="364002"/>
                </a:cubicBezTo>
                <a:lnTo>
                  <a:pt x="2626412" y="380731"/>
                </a:lnTo>
              </a:path>
            </a:pathLst>
          </a:custGeom>
          <a:noFill/>
          <a:ln w="9525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21;p19"/>
          <p:cNvSpPr txBox="1">
            <a:spLocks noGrp="1"/>
          </p:cNvSpPr>
          <p:nvPr>
            <p:ph type="title"/>
          </p:nvPr>
        </p:nvSpPr>
        <p:spPr>
          <a:xfrm>
            <a:off x="593726" y="3162300"/>
            <a:ext cx="4729162" cy="2079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body" idx="1"/>
          </p:nvPr>
        </p:nvSpPr>
        <p:spPr>
          <a:xfrm>
            <a:off x="593724" y="5402477"/>
            <a:ext cx="4729163" cy="301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19"/>
          <p:cNvSpPr/>
          <p:nvPr/>
        </p:nvSpPr>
        <p:spPr>
          <a:xfrm rot="-3049602">
            <a:off x="8973244" y="645151"/>
            <a:ext cx="109472" cy="124684"/>
          </a:xfrm>
          <a:custGeom>
            <a:avLst/>
            <a:gdLst/>
            <a:ahLst/>
            <a:cxnLst/>
            <a:rect l="l" t="t" r="r" b="b"/>
            <a:pathLst>
              <a:path w="560954" h="638920" extrusionOk="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" name="Google Shape;24;p19"/>
          <p:cNvSpPr/>
          <p:nvPr/>
        </p:nvSpPr>
        <p:spPr>
          <a:xfrm rot="-10479518">
            <a:off x="3760460" y="2896189"/>
            <a:ext cx="109472" cy="124684"/>
          </a:xfrm>
          <a:custGeom>
            <a:avLst/>
            <a:gdLst/>
            <a:ahLst/>
            <a:cxnLst/>
            <a:rect l="l" t="t" r="r" b="b"/>
            <a:pathLst>
              <a:path w="560954" h="638920" extrusionOk="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" name="Google Shape;25;p19"/>
          <p:cNvSpPr/>
          <p:nvPr/>
        </p:nvSpPr>
        <p:spPr>
          <a:xfrm rot="-5188768">
            <a:off x="7077148" y="1559290"/>
            <a:ext cx="109472" cy="124684"/>
          </a:xfrm>
          <a:custGeom>
            <a:avLst/>
            <a:gdLst/>
            <a:ahLst/>
            <a:cxnLst/>
            <a:rect l="l" t="t" r="r" b="b"/>
            <a:pathLst>
              <a:path w="560954" h="638920" extrusionOk="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" name="Google Shape;26;p19"/>
          <p:cNvSpPr/>
          <p:nvPr/>
        </p:nvSpPr>
        <p:spPr>
          <a:xfrm rot="-4758994">
            <a:off x="6839221" y="3011694"/>
            <a:ext cx="354010" cy="403202"/>
          </a:xfrm>
          <a:custGeom>
            <a:avLst/>
            <a:gdLst/>
            <a:ahLst/>
            <a:cxnLst/>
            <a:rect l="l" t="t" r="r" b="b"/>
            <a:pathLst>
              <a:path w="560954" h="638920" extrusionOk="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27" name="Google Shape;27;p19"/>
          <p:cNvCxnSpPr/>
          <p:nvPr/>
        </p:nvCxnSpPr>
        <p:spPr>
          <a:xfrm>
            <a:off x="591343" y="5819760"/>
            <a:ext cx="4731545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8" name="Google Shape;28;p19"/>
          <p:cNvSpPr txBox="1">
            <a:spLocks noGrp="1"/>
          </p:cNvSpPr>
          <p:nvPr>
            <p:ph type="dt" idx="10"/>
          </p:nvPr>
        </p:nvSpPr>
        <p:spPr>
          <a:xfrm>
            <a:off x="4029074" y="5941498"/>
            <a:ext cx="129381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 txBox="1">
            <a:spLocks noGrp="1"/>
          </p:cNvSpPr>
          <p:nvPr>
            <p:ph type="body" idx="3"/>
          </p:nvPr>
        </p:nvSpPr>
        <p:spPr>
          <a:xfrm>
            <a:off x="595988" y="5935590"/>
            <a:ext cx="1890037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 b="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0" name="Google Shape;30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93724" y="547688"/>
            <a:ext cx="1523243" cy="639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19" descr="A purple and black rectangle with text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86025" y="571237"/>
            <a:ext cx="2455848" cy="592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textblocks">
  <p:cSld name="4 textblocks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8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8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6" name="Google Shape;156;p28"/>
          <p:cNvSpPr txBox="1">
            <a:spLocks noGrp="1"/>
          </p:cNvSpPr>
          <p:nvPr>
            <p:ph type="body" idx="1"/>
          </p:nvPr>
        </p:nvSpPr>
        <p:spPr>
          <a:xfrm>
            <a:off x="595989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28"/>
          <p:cNvSpPr txBox="1">
            <a:spLocks noGrp="1"/>
          </p:cNvSpPr>
          <p:nvPr>
            <p:ph type="body" idx="2"/>
          </p:nvPr>
        </p:nvSpPr>
        <p:spPr>
          <a:xfrm>
            <a:off x="595988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58" name="Google Shape;158;p28"/>
          <p:cNvCxnSpPr/>
          <p:nvPr/>
        </p:nvCxnSpPr>
        <p:spPr>
          <a:xfrm>
            <a:off x="595989" y="2092163"/>
            <a:ext cx="2488122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9" name="Google Shape;159;p28"/>
          <p:cNvSpPr txBox="1">
            <a:spLocks noGrp="1"/>
          </p:cNvSpPr>
          <p:nvPr>
            <p:ph type="body" idx="3"/>
          </p:nvPr>
        </p:nvSpPr>
        <p:spPr>
          <a:xfrm>
            <a:off x="3433420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28"/>
          <p:cNvSpPr txBox="1">
            <a:spLocks noGrp="1"/>
          </p:cNvSpPr>
          <p:nvPr>
            <p:ph type="body" idx="4"/>
          </p:nvPr>
        </p:nvSpPr>
        <p:spPr>
          <a:xfrm>
            <a:off x="3433419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61" name="Google Shape;161;p28"/>
          <p:cNvCxnSpPr/>
          <p:nvPr/>
        </p:nvCxnSpPr>
        <p:spPr>
          <a:xfrm>
            <a:off x="3433420" y="2092163"/>
            <a:ext cx="2488122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2" name="Google Shape;162;p28"/>
          <p:cNvSpPr txBox="1">
            <a:spLocks noGrp="1"/>
          </p:cNvSpPr>
          <p:nvPr>
            <p:ph type="body" idx="5"/>
          </p:nvPr>
        </p:nvSpPr>
        <p:spPr>
          <a:xfrm>
            <a:off x="6270851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28"/>
          <p:cNvSpPr txBox="1">
            <a:spLocks noGrp="1"/>
          </p:cNvSpPr>
          <p:nvPr>
            <p:ph type="body" idx="6"/>
          </p:nvPr>
        </p:nvSpPr>
        <p:spPr>
          <a:xfrm>
            <a:off x="6270850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64" name="Google Shape;164;p28"/>
          <p:cNvCxnSpPr/>
          <p:nvPr/>
        </p:nvCxnSpPr>
        <p:spPr>
          <a:xfrm>
            <a:off x="6270851" y="2092163"/>
            <a:ext cx="2488122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5" name="Google Shape;165;p28"/>
          <p:cNvSpPr txBox="1">
            <a:spLocks noGrp="1"/>
          </p:cNvSpPr>
          <p:nvPr>
            <p:ph type="body" idx="7"/>
          </p:nvPr>
        </p:nvSpPr>
        <p:spPr>
          <a:xfrm>
            <a:off x="9108282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28"/>
          <p:cNvSpPr txBox="1">
            <a:spLocks noGrp="1"/>
          </p:cNvSpPr>
          <p:nvPr>
            <p:ph type="body" idx="8"/>
          </p:nvPr>
        </p:nvSpPr>
        <p:spPr>
          <a:xfrm>
            <a:off x="9108281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67" name="Google Shape;167;p28"/>
          <p:cNvCxnSpPr/>
          <p:nvPr/>
        </p:nvCxnSpPr>
        <p:spPr>
          <a:xfrm>
            <a:off x="9108282" y="2092163"/>
            <a:ext cx="2488122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textblocks">
  <p:cSld name="3 textblocks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9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29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9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2" name="Google Shape;172;p29"/>
          <p:cNvSpPr txBox="1">
            <a:spLocks noGrp="1"/>
          </p:cNvSpPr>
          <p:nvPr>
            <p:ph type="body" idx="1"/>
          </p:nvPr>
        </p:nvSpPr>
        <p:spPr>
          <a:xfrm>
            <a:off x="5959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29"/>
          <p:cNvSpPr txBox="1">
            <a:spLocks noGrp="1"/>
          </p:cNvSpPr>
          <p:nvPr>
            <p:ph type="body" idx="2"/>
          </p:nvPr>
        </p:nvSpPr>
        <p:spPr>
          <a:xfrm>
            <a:off x="5959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74" name="Google Shape;174;p29"/>
          <p:cNvCxnSpPr/>
          <p:nvPr/>
        </p:nvCxnSpPr>
        <p:spPr>
          <a:xfrm>
            <a:off x="595988" y="2092163"/>
            <a:ext cx="3432531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5" name="Google Shape;175;p29"/>
          <p:cNvSpPr txBox="1">
            <a:spLocks noGrp="1"/>
          </p:cNvSpPr>
          <p:nvPr>
            <p:ph type="body" idx="3"/>
          </p:nvPr>
        </p:nvSpPr>
        <p:spPr>
          <a:xfrm>
            <a:off x="43805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29"/>
          <p:cNvSpPr txBox="1">
            <a:spLocks noGrp="1"/>
          </p:cNvSpPr>
          <p:nvPr>
            <p:ph type="body" idx="4"/>
          </p:nvPr>
        </p:nvSpPr>
        <p:spPr>
          <a:xfrm>
            <a:off x="43805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77" name="Google Shape;177;p29"/>
          <p:cNvCxnSpPr/>
          <p:nvPr/>
        </p:nvCxnSpPr>
        <p:spPr>
          <a:xfrm>
            <a:off x="4380588" y="2092163"/>
            <a:ext cx="3432531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8" name="Google Shape;178;p29"/>
          <p:cNvSpPr txBox="1">
            <a:spLocks noGrp="1"/>
          </p:cNvSpPr>
          <p:nvPr>
            <p:ph type="body" idx="5"/>
          </p:nvPr>
        </p:nvSpPr>
        <p:spPr>
          <a:xfrm>
            <a:off x="81651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29"/>
          <p:cNvSpPr txBox="1">
            <a:spLocks noGrp="1"/>
          </p:cNvSpPr>
          <p:nvPr>
            <p:ph type="body" idx="6"/>
          </p:nvPr>
        </p:nvSpPr>
        <p:spPr>
          <a:xfrm>
            <a:off x="81651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80" name="Google Shape;180;p29"/>
          <p:cNvCxnSpPr/>
          <p:nvPr/>
        </p:nvCxnSpPr>
        <p:spPr>
          <a:xfrm>
            <a:off x="8165188" y="2092163"/>
            <a:ext cx="3432531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p Tips">
  <p:cSld name="Top Tips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0"/>
          <p:cNvSpPr/>
          <p:nvPr/>
        </p:nvSpPr>
        <p:spPr>
          <a:xfrm>
            <a:off x="3438208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3" name="Google Shape;183;p30"/>
          <p:cNvSpPr/>
          <p:nvPr/>
        </p:nvSpPr>
        <p:spPr>
          <a:xfrm>
            <a:off x="6356139" y="0"/>
            <a:ext cx="291793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4" name="Google Shape;184;p30"/>
          <p:cNvSpPr/>
          <p:nvPr/>
        </p:nvSpPr>
        <p:spPr>
          <a:xfrm>
            <a:off x="9274069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5" name="Google Shape;185;p30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30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7" name="Google Shape;187;p30"/>
          <p:cNvSpPr txBox="1">
            <a:spLocks noGrp="1"/>
          </p:cNvSpPr>
          <p:nvPr>
            <p:ph type="title"/>
          </p:nvPr>
        </p:nvSpPr>
        <p:spPr>
          <a:xfrm>
            <a:off x="593726" y="472611"/>
            <a:ext cx="2490788" cy="1319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30"/>
          <p:cNvSpPr txBox="1">
            <a:spLocks noGrp="1"/>
          </p:cNvSpPr>
          <p:nvPr>
            <p:ph type="body" idx="1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0"/>
          <p:cNvSpPr txBox="1">
            <a:spLocks noGrp="1"/>
          </p:cNvSpPr>
          <p:nvPr>
            <p:ph type="body" idx="2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0"/>
          <p:cNvSpPr txBox="1">
            <a:spLocks noGrp="1"/>
          </p:cNvSpPr>
          <p:nvPr>
            <p:ph type="body" idx="3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0"/>
          <p:cNvSpPr txBox="1">
            <a:spLocks noGrp="1"/>
          </p:cNvSpPr>
          <p:nvPr>
            <p:ph type="body" idx="4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0"/>
          <p:cNvSpPr txBox="1">
            <a:spLocks noGrp="1"/>
          </p:cNvSpPr>
          <p:nvPr>
            <p:ph type="body" idx="5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30"/>
          <p:cNvSpPr txBox="1">
            <a:spLocks noGrp="1"/>
          </p:cNvSpPr>
          <p:nvPr>
            <p:ph type="body" idx="6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4" name="Google Shape;194;p30"/>
          <p:cNvSpPr txBox="1">
            <a:spLocks noGrp="1"/>
          </p:cNvSpPr>
          <p:nvPr>
            <p:ph type="body" idx="7"/>
          </p:nvPr>
        </p:nvSpPr>
        <p:spPr>
          <a:xfrm>
            <a:off x="5001928" y="1409010"/>
            <a:ext cx="1036738" cy="1180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30"/>
          <p:cNvSpPr txBox="1">
            <a:spLocks noGrp="1"/>
          </p:cNvSpPr>
          <p:nvPr>
            <p:ph type="body" idx="8"/>
          </p:nvPr>
        </p:nvSpPr>
        <p:spPr>
          <a:xfrm>
            <a:off x="7877607" y="1409746"/>
            <a:ext cx="1036738" cy="1180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30"/>
          <p:cNvSpPr txBox="1">
            <a:spLocks noGrp="1"/>
          </p:cNvSpPr>
          <p:nvPr>
            <p:ph type="body" idx="9"/>
          </p:nvPr>
        </p:nvSpPr>
        <p:spPr>
          <a:xfrm>
            <a:off x="10837788" y="1409746"/>
            <a:ext cx="1036738" cy="1180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97" name="Google Shape;197;p30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19498" y="123808"/>
            <a:ext cx="1495742" cy="1703536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0"/>
          <p:cNvSpPr>
            <a:spLocks noGrp="1"/>
          </p:cNvSpPr>
          <p:nvPr>
            <p:ph type="pic" idx="13"/>
          </p:nvPr>
        </p:nvSpPr>
        <p:spPr>
          <a:xfrm>
            <a:off x="5082015" y="1542210"/>
            <a:ext cx="914400" cy="914400"/>
          </a:xfrm>
          <a:prstGeom prst="rect">
            <a:avLst/>
          </a:prstGeom>
          <a:noFill/>
          <a:ln>
            <a:noFill/>
          </a:ln>
        </p:spPr>
      </p:sp>
      <p:sp>
        <p:nvSpPr>
          <p:cNvPr id="199" name="Google Shape;199;p30"/>
          <p:cNvSpPr>
            <a:spLocks noGrp="1"/>
          </p:cNvSpPr>
          <p:nvPr>
            <p:ph type="pic" idx="14"/>
          </p:nvPr>
        </p:nvSpPr>
        <p:spPr>
          <a:xfrm>
            <a:off x="7938776" y="1542210"/>
            <a:ext cx="914400" cy="914400"/>
          </a:xfrm>
          <a:prstGeom prst="rect">
            <a:avLst/>
          </a:prstGeom>
          <a:noFill/>
          <a:ln>
            <a:noFill/>
          </a:ln>
        </p:spPr>
      </p:sp>
      <p:sp>
        <p:nvSpPr>
          <p:cNvPr id="200" name="Google Shape;200;p30"/>
          <p:cNvSpPr>
            <a:spLocks noGrp="1"/>
          </p:cNvSpPr>
          <p:nvPr>
            <p:ph type="pic" idx="15"/>
          </p:nvPr>
        </p:nvSpPr>
        <p:spPr>
          <a:xfrm>
            <a:off x="10898957" y="1491356"/>
            <a:ext cx="914400" cy="914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Questions?">
  <p:cSld name="1_Questions?">
    <p:bg>
      <p:bgPr>
        <a:solidFill>
          <a:schemeClr val="accent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31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 t="23753"/>
          <a:stretch/>
        </p:blipFill>
        <p:spPr>
          <a:xfrm>
            <a:off x="2983262" y="0"/>
            <a:ext cx="3702022" cy="3214834"/>
          </a:xfrm>
          <a:custGeom>
            <a:avLst/>
            <a:gdLst/>
            <a:ahLst/>
            <a:cxnLst/>
            <a:rect l="l" t="t" r="r" b="b"/>
            <a:pathLst>
              <a:path w="3702022" h="3214834" extrusionOk="0">
                <a:moveTo>
                  <a:pt x="0" y="0"/>
                </a:moveTo>
                <a:lnTo>
                  <a:pt x="3702022" y="0"/>
                </a:lnTo>
                <a:lnTo>
                  <a:pt x="3702022" y="3214834"/>
                </a:lnTo>
                <a:lnTo>
                  <a:pt x="0" y="321483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03" name="Google Shape;203;p31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65087" y="522514"/>
            <a:ext cx="5703360" cy="649569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1"/>
          <p:cNvSpPr txBox="1">
            <a:spLocks noGrp="1"/>
          </p:cNvSpPr>
          <p:nvPr>
            <p:ph type="title"/>
          </p:nvPr>
        </p:nvSpPr>
        <p:spPr>
          <a:xfrm>
            <a:off x="532552" y="3805417"/>
            <a:ext cx="5329238" cy="1853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  <a:defRPr sz="4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31"/>
          <p:cNvSpPr txBox="1">
            <a:spLocks noGrp="1"/>
          </p:cNvSpPr>
          <p:nvPr>
            <p:ph type="body" idx="1"/>
          </p:nvPr>
        </p:nvSpPr>
        <p:spPr>
          <a:xfrm>
            <a:off x="7382537" y="4745763"/>
            <a:ext cx="4207801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6" name="Google Shape;206;p31"/>
          <p:cNvSpPr txBox="1">
            <a:spLocks noGrp="1"/>
          </p:cNvSpPr>
          <p:nvPr>
            <p:ph type="body" idx="2"/>
          </p:nvPr>
        </p:nvSpPr>
        <p:spPr>
          <a:xfrm>
            <a:off x="11158737" y="5167310"/>
            <a:ext cx="431601" cy="491574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7" name="Google Shape;207;p31"/>
          <p:cNvSpPr txBox="1">
            <a:spLocks noGrp="1"/>
          </p:cNvSpPr>
          <p:nvPr>
            <p:ph type="body" idx="3"/>
          </p:nvPr>
        </p:nvSpPr>
        <p:spPr>
          <a:xfrm>
            <a:off x="7382537" y="5305600"/>
            <a:ext cx="3632200" cy="21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08" name="Google Shape;208;p31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666915" y="734762"/>
            <a:ext cx="2701808" cy="3077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1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 b="61032"/>
          <a:stretch/>
        </p:blipFill>
        <p:spPr>
          <a:xfrm>
            <a:off x="4170928" y="5658884"/>
            <a:ext cx="2701808" cy="1199116"/>
          </a:xfrm>
          <a:custGeom>
            <a:avLst/>
            <a:gdLst/>
            <a:ahLst/>
            <a:cxnLst/>
            <a:rect l="l" t="t" r="r" b="b"/>
            <a:pathLst>
              <a:path w="2701808" h="1199116" extrusionOk="0">
                <a:moveTo>
                  <a:pt x="0" y="0"/>
                </a:moveTo>
                <a:lnTo>
                  <a:pt x="2701808" y="0"/>
                </a:lnTo>
                <a:lnTo>
                  <a:pt x="2701808" y="1199116"/>
                </a:lnTo>
                <a:lnTo>
                  <a:pt x="0" y="1199116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10" name="Google Shape;210;p31"/>
          <p:cNvGrpSpPr/>
          <p:nvPr/>
        </p:nvGrpSpPr>
        <p:grpSpPr>
          <a:xfrm>
            <a:off x="611634" y="1187450"/>
            <a:ext cx="1825990" cy="2079716"/>
            <a:chOff x="611634" y="1187450"/>
            <a:chExt cx="1825990" cy="2079716"/>
          </a:xfrm>
        </p:grpSpPr>
        <p:sp>
          <p:nvSpPr>
            <p:cNvPr id="211" name="Google Shape;211;p31"/>
            <p:cNvSpPr/>
            <p:nvPr/>
          </p:nvSpPr>
          <p:spPr>
            <a:xfrm>
              <a:off x="611634" y="1187450"/>
              <a:ext cx="1825990" cy="2079716"/>
            </a:xfrm>
            <a:custGeom>
              <a:avLst/>
              <a:gdLst/>
              <a:ahLst/>
              <a:cxnLst/>
              <a:rect l="l" t="t" r="r" b="b"/>
              <a:pathLst>
                <a:path w="431601" h="491574" extrusionOk="0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212" name="Google Shape;212;p3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63008" y="1907427"/>
              <a:ext cx="1523243" cy="6397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3" name="Google Shape;213;p31"/>
          <p:cNvGrpSpPr/>
          <p:nvPr/>
        </p:nvGrpSpPr>
        <p:grpSpPr>
          <a:xfrm>
            <a:off x="2645960" y="1187450"/>
            <a:ext cx="1825990" cy="2079716"/>
            <a:chOff x="2645960" y="1187450"/>
            <a:chExt cx="1825990" cy="2079716"/>
          </a:xfrm>
        </p:grpSpPr>
        <p:sp>
          <p:nvSpPr>
            <p:cNvPr id="214" name="Google Shape;214;p31"/>
            <p:cNvSpPr/>
            <p:nvPr/>
          </p:nvSpPr>
          <p:spPr>
            <a:xfrm>
              <a:off x="2645960" y="1187450"/>
              <a:ext cx="1825990" cy="2079716"/>
            </a:xfrm>
            <a:custGeom>
              <a:avLst/>
              <a:gdLst/>
              <a:ahLst/>
              <a:cxnLst/>
              <a:rect l="l" t="t" r="r" b="b"/>
              <a:pathLst>
                <a:path w="431601" h="491574" extrusionOk="0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215" name="Google Shape;215;p31" descr="A purple and black rectangle with text&#10;&#10;AI-generated content may be incorrect."/>
            <p:cNvPicPr preferRelativeResize="0"/>
            <p:nvPr/>
          </p:nvPicPr>
          <p:blipFill rotWithShape="1">
            <a:blip r:embed="rId4">
              <a:alphaModFix/>
            </a:blip>
            <a:srcRect r="57090"/>
            <a:stretch/>
          </p:blipFill>
          <p:spPr>
            <a:xfrm>
              <a:off x="3032053" y="1930977"/>
              <a:ext cx="1053803" cy="59266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6" name="Google Shape;216;p31"/>
          <p:cNvSpPr>
            <a:spLocks noGrp="1"/>
          </p:cNvSpPr>
          <p:nvPr>
            <p:ph type="pic" idx="4"/>
          </p:nvPr>
        </p:nvSpPr>
        <p:spPr>
          <a:xfrm>
            <a:off x="11152922" y="5238245"/>
            <a:ext cx="431601" cy="34970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vider">
  <p:cSld name="Divider">
    <p:bg>
      <p:bgPr>
        <a:solidFill>
          <a:schemeClr val="accent1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2"/>
          <p:cNvSpPr txBox="1">
            <a:spLocks noGrp="1"/>
          </p:cNvSpPr>
          <p:nvPr>
            <p:ph type="title"/>
          </p:nvPr>
        </p:nvSpPr>
        <p:spPr>
          <a:xfrm>
            <a:off x="1539876" y="3810000"/>
            <a:ext cx="9110662" cy="16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Verdana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19" name="Google Shape;219;p32"/>
          <p:cNvGrpSpPr/>
          <p:nvPr/>
        </p:nvGrpSpPr>
        <p:grpSpPr>
          <a:xfrm>
            <a:off x="4695227" y="1187450"/>
            <a:ext cx="1825990" cy="2079716"/>
            <a:chOff x="4695227" y="2314575"/>
            <a:chExt cx="1825990" cy="2079716"/>
          </a:xfrm>
        </p:grpSpPr>
        <p:sp>
          <p:nvSpPr>
            <p:cNvPr id="220" name="Google Shape;220;p32"/>
            <p:cNvSpPr/>
            <p:nvPr/>
          </p:nvSpPr>
          <p:spPr>
            <a:xfrm>
              <a:off x="4695227" y="2314575"/>
              <a:ext cx="1825990" cy="2079716"/>
            </a:xfrm>
            <a:custGeom>
              <a:avLst/>
              <a:gdLst/>
              <a:ahLst/>
              <a:cxnLst/>
              <a:rect l="l" t="t" r="r" b="b"/>
              <a:pathLst>
                <a:path w="431601" h="491574" extrusionOk="0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221" name="Google Shape;221;p32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846601" y="3034552"/>
              <a:ext cx="1523243" cy="63976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2" name="Google Shape;222;p32" descr="A black square with a black background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b="25313"/>
          <a:stretch/>
        </p:blipFill>
        <p:spPr>
          <a:xfrm rot="-8051597">
            <a:off x="7488913" y="-1534603"/>
            <a:ext cx="4724374" cy="4018660"/>
          </a:xfrm>
          <a:custGeom>
            <a:avLst/>
            <a:gdLst/>
            <a:ahLst/>
            <a:cxnLst/>
            <a:rect l="l" t="t" r="r" b="b"/>
            <a:pathLst>
              <a:path w="4724374" h="4018660" extrusionOk="0">
                <a:moveTo>
                  <a:pt x="4724374" y="260691"/>
                </a:moveTo>
                <a:lnTo>
                  <a:pt x="1070765" y="4018660"/>
                </a:lnTo>
                <a:lnTo>
                  <a:pt x="0" y="2977630"/>
                </a:lnTo>
                <a:lnTo>
                  <a:pt x="0" y="0"/>
                </a:lnTo>
                <a:lnTo>
                  <a:pt x="4724374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23" name="Google Shape;223;p32" descr="A black square with a black background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b="26477"/>
          <a:stretch/>
        </p:blipFill>
        <p:spPr>
          <a:xfrm rot="-7665088">
            <a:off x="9551235" y="679972"/>
            <a:ext cx="4490486" cy="3760207"/>
          </a:xfrm>
          <a:custGeom>
            <a:avLst/>
            <a:gdLst/>
            <a:ahLst/>
            <a:cxnLst/>
            <a:rect l="l" t="t" r="r" b="b"/>
            <a:pathLst>
              <a:path w="4490486" h="3760207" extrusionOk="0">
                <a:moveTo>
                  <a:pt x="4490486" y="3161992"/>
                </a:moveTo>
                <a:lnTo>
                  <a:pt x="4027274" y="3760207"/>
                </a:lnTo>
                <a:lnTo>
                  <a:pt x="0" y="641793"/>
                </a:lnTo>
                <a:lnTo>
                  <a:pt x="0" y="0"/>
                </a:lnTo>
                <a:lnTo>
                  <a:pt x="4490486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24" name="Google Shape;224;p32" descr="A black square with a black background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b="33746"/>
          <a:stretch/>
        </p:blipFill>
        <p:spPr>
          <a:xfrm rot="1819982">
            <a:off x="427479" y="4663029"/>
            <a:ext cx="4873156" cy="3677200"/>
          </a:xfrm>
          <a:custGeom>
            <a:avLst/>
            <a:gdLst/>
            <a:ahLst/>
            <a:cxnLst/>
            <a:rect l="l" t="t" r="r" b="b"/>
            <a:pathLst>
              <a:path w="4873156" h="3677200" extrusionOk="0">
                <a:moveTo>
                  <a:pt x="0" y="0"/>
                </a:moveTo>
                <a:lnTo>
                  <a:pt x="4873156" y="0"/>
                </a:lnTo>
                <a:lnTo>
                  <a:pt x="4873156" y="825788"/>
                </a:lnTo>
                <a:lnTo>
                  <a:pt x="0" y="36772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25" name="Google Shape;225;p32" descr="A black square with a black background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31906" b="32638"/>
          <a:stretch/>
        </p:blipFill>
        <p:spPr>
          <a:xfrm rot="1819982">
            <a:off x="-1171198" y="3108339"/>
            <a:ext cx="3318320" cy="3738689"/>
          </a:xfrm>
          <a:custGeom>
            <a:avLst/>
            <a:gdLst/>
            <a:ahLst/>
            <a:cxnLst/>
            <a:rect l="l" t="t" r="r" b="b"/>
            <a:pathLst>
              <a:path w="3318320" h="3738689" extrusionOk="0">
                <a:moveTo>
                  <a:pt x="0" y="0"/>
                </a:moveTo>
                <a:lnTo>
                  <a:pt x="3318320" y="0"/>
                </a:lnTo>
                <a:lnTo>
                  <a:pt x="3318320" y="3077078"/>
                </a:lnTo>
                <a:lnTo>
                  <a:pt x="2187606" y="3738689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7" name="Google Shape;227;p33"/>
          <p:cNvCxnSpPr/>
          <p:nvPr/>
        </p:nvCxnSpPr>
        <p:spPr>
          <a:xfrm>
            <a:off x="6492635" y="1844824"/>
            <a:ext cx="0" cy="3829078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228" name="Google Shape;228;p33"/>
          <p:cNvCxnSpPr>
            <a:stCxn id="229" idx="0"/>
            <a:endCxn id="230" idx="3"/>
          </p:cNvCxnSpPr>
          <p:nvPr/>
        </p:nvCxnSpPr>
        <p:spPr>
          <a:xfrm>
            <a:off x="809526" y="1844824"/>
            <a:ext cx="215700" cy="3583200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231" name="Google Shape;231;p33"/>
          <p:cNvSpPr txBox="1">
            <a:spLocks noGrp="1"/>
          </p:cNvSpPr>
          <p:nvPr>
            <p:ph type="body" idx="1"/>
          </p:nvPr>
        </p:nvSpPr>
        <p:spPr>
          <a:xfrm>
            <a:off x="593725" y="2964641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2" name="Google Shape;232;p33"/>
          <p:cNvSpPr txBox="1">
            <a:spLocks noGrp="1"/>
          </p:cNvSpPr>
          <p:nvPr>
            <p:ph type="body" idx="2"/>
          </p:nvPr>
        </p:nvSpPr>
        <p:spPr>
          <a:xfrm>
            <a:off x="1212994" y="1865611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3" name="Google Shape;233;p33"/>
          <p:cNvSpPr txBox="1">
            <a:spLocks noGrp="1"/>
          </p:cNvSpPr>
          <p:nvPr>
            <p:ph type="body" idx="3"/>
          </p:nvPr>
        </p:nvSpPr>
        <p:spPr>
          <a:xfrm>
            <a:off x="74616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4" name="Google Shape;234;p33"/>
          <p:cNvSpPr txBox="1">
            <a:spLocks noGrp="1"/>
          </p:cNvSpPr>
          <p:nvPr>
            <p:ph type="body" idx="4"/>
          </p:nvPr>
        </p:nvSpPr>
        <p:spPr>
          <a:xfrm>
            <a:off x="1212994" y="29854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5" name="Google Shape;235;p33"/>
          <p:cNvSpPr txBox="1">
            <a:spLocks noGrp="1"/>
          </p:cNvSpPr>
          <p:nvPr>
            <p:ph type="body" idx="5"/>
          </p:nvPr>
        </p:nvSpPr>
        <p:spPr>
          <a:xfrm>
            <a:off x="1212994" y="4112174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6" name="Google Shape;236;p33"/>
          <p:cNvSpPr txBox="1">
            <a:spLocks noGrp="1"/>
          </p:cNvSpPr>
          <p:nvPr>
            <p:ph type="body" idx="6"/>
          </p:nvPr>
        </p:nvSpPr>
        <p:spPr>
          <a:xfrm>
            <a:off x="1212994" y="520311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7" name="Google Shape;237;p33"/>
          <p:cNvSpPr txBox="1">
            <a:spLocks noGrp="1"/>
          </p:cNvSpPr>
          <p:nvPr>
            <p:ph type="body" idx="7"/>
          </p:nvPr>
        </p:nvSpPr>
        <p:spPr>
          <a:xfrm>
            <a:off x="6883931" y="1865611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8" name="Google Shape;238;p33"/>
          <p:cNvSpPr txBox="1">
            <a:spLocks noGrp="1"/>
          </p:cNvSpPr>
          <p:nvPr>
            <p:ph type="body" idx="8"/>
          </p:nvPr>
        </p:nvSpPr>
        <p:spPr>
          <a:xfrm>
            <a:off x="6883931" y="29854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9" name="Google Shape;239;p33"/>
          <p:cNvSpPr txBox="1">
            <a:spLocks noGrp="1"/>
          </p:cNvSpPr>
          <p:nvPr>
            <p:ph type="body" idx="9"/>
          </p:nvPr>
        </p:nvSpPr>
        <p:spPr>
          <a:xfrm>
            <a:off x="6883931" y="4112174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0" name="Google Shape;240;p33"/>
          <p:cNvSpPr txBox="1">
            <a:spLocks noGrp="1"/>
          </p:cNvSpPr>
          <p:nvPr>
            <p:ph type="body" idx="13"/>
          </p:nvPr>
        </p:nvSpPr>
        <p:spPr>
          <a:xfrm>
            <a:off x="6883931" y="520311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41" name="Google Shape;241;p33"/>
          <p:cNvCxnSpPr/>
          <p:nvPr/>
        </p:nvCxnSpPr>
        <p:spPr>
          <a:xfrm>
            <a:off x="652589" y="2765546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9" name="Google Shape;229;p33"/>
          <p:cNvSpPr txBox="1">
            <a:spLocks noGrp="1"/>
          </p:cNvSpPr>
          <p:nvPr>
            <p:ph type="body" idx="14"/>
          </p:nvPr>
        </p:nvSpPr>
        <p:spPr>
          <a:xfrm>
            <a:off x="593725" y="1844824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2" name="Google Shape;242;p33"/>
          <p:cNvSpPr txBox="1">
            <a:spLocks noGrp="1"/>
          </p:cNvSpPr>
          <p:nvPr>
            <p:ph type="body" idx="15"/>
          </p:nvPr>
        </p:nvSpPr>
        <p:spPr>
          <a:xfrm>
            <a:off x="75357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0" name="Google Shape;230;p33"/>
          <p:cNvSpPr txBox="1">
            <a:spLocks noGrp="1"/>
          </p:cNvSpPr>
          <p:nvPr>
            <p:ph type="body" idx="16"/>
          </p:nvPr>
        </p:nvSpPr>
        <p:spPr>
          <a:xfrm>
            <a:off x="593725" y="518232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3" name="Google Shape;243;p33"/>
          <p:cNvSpPr txBox="1">
            <a:spLocks noGrp="1"/>
          </p:cNvSpPr>
          <p:nvPr>
            <p:ph type="body" idx="17"/>
          </p:nvPr>
        </p:nvSpPr>
        <p:spPr>
          <a:xfrm>
            <a:off x="74616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44" name="Google Shape;244;p33"/>
          <p:cNvCxnSpPr/>
          <p:nvPr/>
        </p:nvCxnSpPr>
        <p:spPr>
          <a:xfrm>
            <a:off x="652589" y="4954356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5" name="Google Shape;245;p33"/>
          <p:cNvSpPr txBox="1">
            <a:spLocks noGrp="1"/>
          </p:cNvSpPr>
          <p:nvPr>
            <p:ph type="body" idx="18"/>
          </p:nvPr>
        </p:nvSpPr>
        <p:spPr>
          <a:xfrm>
            <a:off x="593725" y="4091387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6" name="Google Shape;246;p33"/>
          <p:cNvSpPr txBox="1">
            <a:spLocks noGrp="1"/>
          </p:cNvSpPr>
          <p:nvPr>
            <p:ph type="body" idx="19"/>
          </p:nvPr>
        </p:nvSpPr>
        <p:spPr>
          <a:xfrm>
            <a:off x="75357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7" name="Google Shape;247;p33"/>
          <p:cNvSpPr txBox="1">
            <a:spLocks noGrp="1"/>
          </p:cNvSpPr>
          <p:nvPr>
            <p:ph type="body" idx="20"/>
          </p:nvPr>
        </p:nvSpPr>
        <p:spPr>
          <a:xfrm>
            <a:off x="6276835" y="2964641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8" name="Google Shape;248;p33"/>
          <p:cNvSpPr txBox="1">
            <a:spLocks noGrp="1"/>
          </p:cNvSpPr>
          <p:nvPr>
            <p:ph type="body" idx="21"/>
          </p:nvPr>
        </p:nvSpPr>
        <p:spPr>
          <a:xfrm>
            <a:off x="642927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49" name="Google Shape;249;p33"/>
          <p:cNvCxnSpPr/>
          <p:nvPr/>
        </p:nvCxnSpPr>
        <p:spPr>
          <a:xfrm>
            <a:off x="6335699" y="2765546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0" name="Google Shape;250;p33"/>
          <p:cNvSpPr txBox="1">
            <a:spLocks noGrp="1"/>
          </p:cNvSpPr>
          <p:nvPr>
            <p:ph type="body" idx="22"/>
          </p:nvPr>
        </p:nvSpPr>
        <p:spPr>
          <a:xfrm>
            <a:off x="6276835" y="1844824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1" name="Google Shape;251;p33"/>
          <p:cNvSpPr txBox="1">
            <a:spLocks noGrp="1"/>
          </p:cNvSpPr>
          <p:nvPr>
            <p:ph type="body" idx="23"/>
          </p:nvPr>
        </p:nvSpPr>
        <p:spPr>
          <a:xfrm>
            <a:off x="643668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2" name="Google Shape;252;p33"/>
          <p:cNvSpPr txBox="1">
            <a:spLocks noGrp="1"/>
          </p:cNvSpPr>
          <p:nvPr>
            <p:ph type="body" idx="24"/>
          </p:nvPr>
        </p:nvSpPr>
        <p:spPr>
          <a:xfrm>
            <a:off x="6276835" y="518232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3" name="Google Shape;253;p33"/>
          <p:cNvSpPr txBox="1">
            <a:spLocks noGrp="1"/>
          </p:cNvSpPr>
          <p:nvPr>
            <p:ph type="body" idx="25"/>
          </p:nvPr>
        </p:nvSpPr>
        <p:spPr>
          <a:xfrm>
            <a:off x="642927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54" name="Google Shape;254;p33"/>
          <p:cNvCxnSpPr/>
          <p:nvPr/>
        </p:nvCxnSpPr>
        <p:spPr>
          <a:xfrm>
            <a:off x="6335699" y="4954356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5" name="Google Shape;255;p33"/>
          <p:cNvSpPr txBox="1">
            <a:spLocks noGrp="1"/>
          </p:cNvSpPr>
          <p:nvPr>
            <p:ph type="body" idx="26"/>
          </p:nvPr>
        </p:nvSpPr>
        <p:spPr>
          <a:xfrm>
            <a:off x="6276835" y="4091387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6" name="Google Shape;256;p33"/>
          <p:cNvSpPr txBox="1">
            <a:spLocks noGrp="1"/>
          </p:cNvSpPr>
          <p:nvPr>
            <p:ph type="body" idx="27"/>
          </p:nvPr>
        </p:nvSpPr>
        <p:spPr>
          <a:xfrm>
            <a:off x="643668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7" name="Google Shape;257;p33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tailed agenda with Image">
  <p:cSld name="Detailed agenda with Image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9" name="Google Shape;259;p34"/>
          <p:cNvCxnSpPr>
            <a:stCxn id="260" idx="0"/>
            <a:endCxn id="261" idx="3"/>
          </p:cNvCxnSpPr>
          <p:nvPr/>
        </p:nvCxnSpPr>
        <p:spPr>
          <a:xfrm>
            <a:off x="6480458" y="1860698"/>
            <a:ext cx="215700" cy="3583200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262" name="Google Shape;262;p34"/>
          <p:cNvSpPr txBox="1">
            <a:spLocks noGrp="1"/>
          </p:cNvSpPr>
          <p:nvPr>
            <p:ph type="body" idx="1"/>
          </p:nvPr>
        </p:nvSpPr>
        <p:spPr>
          <a:xfrm>
            <a:off x="6264657" y="2980515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3" name="Google Shape;263;p34"/>
          <p:cNvSpPr txBox="1">
            <a:spLocks noGrp="1"/>
          </p:cNvSpPr>
          <p:nvPr>
            <p:ph type="body" idx="2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4" name="Google Shape;264;p34"/>
          <p:cNvSpPr txBox="1">
            <a:spLocks noGrp="1"/>
          </p:cNvSpPr>
          <p:nvPr>
            <p:ph type="body" idx="3"/>
          </p:nvPr>
        </p:nvSpPr>
        <p:spPr>
          <a:xfrm>
            <a:off x="6884105" y="2357223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5" name="Google Shape;265;p34"/>
          <p:cNvSpPr txBox="1">
            <a:spLocks noGrp="1"/>
          </p:cNvSpPr>
          <p:nvPr>
            <p:ph type="body" idx="4"/>
          </p:nvPr>
        </p:nvSpPr>
        <p:spPr>
          <a:xfrm>
            <a:off x="6417095" y="3118077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6" name="Google Shape;266;p34"/>
          <p:cNvSpPr txBox="1">
            <a:spLocks noGrp="1"/>
          </p:cNvSpPr>
          <p:nvPr>
            <p:ph type="body" idx="5"/>
          </p:nvPr>
        </p:nvSpPr>
        <p:spPr>
          <a:xfrm>
            <a:off x="6883926" y="2954916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7" name="Google Shape;267;p34"/>
          <p:cNvSpPr txBox="1">
            <a:spLocks noGrp="1"/>
          </p:cNvSpPr>
          <p:nvPr>
            <p:ph type="body" idx="6"/>
          </p:nvPr>
        </p:nvSpPr>
        <p:spPr>
          <a:xfrm>
            <a:off x="6884105" y="346661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8" name="Google Shape;268;p34"/>
          <p:cNvSpPr txBox="1">
            <a:spLocks noGrp="1"/>
          </p:cNvSpPr>
          <p:nvPr>
            <p:ph type="body" idx="7"/>
          </p:nvPr>
        </p:nvSpPr>
        <p:spPr>
          <a:xfrm>
            <a:off x="6883926" y="4065159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9" name="Google Shape;269;p34"/>
          <p:cNvSpPr txBox="1">
            <a:spLocks noGrp="1"/>
          </p:cNvSpPr>
          <p:nvPr>
            <p:ph type="body" idx="8"/>
          </p:nvPr>
        </p:nvSpPr>
        <p:spPr>
          <a:xfrm>
            <a:off x="6884105" y="4573243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0" name="Google Shape;270;p34"/>
          <p:cNvSpPr txBox="1">
            <a:spLocks noGrp="1"/>
          </p:cNvSpPr>
          <p:nvPr>
            <p:ph type="body" idx="9"/>
          </p:nvPr>
        </p:nvSpPr>
        <p:spPr>
          <a:xfrm>
            <a:off x="6883926" y="517540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1" name="Google Shape;271;p34"/>
          <p:cNvSpPr txBox="1">
            <a:spLocks noGrp="1"/>
          </p:cNvSpPr>
          <p:nvPr>
            <p:ph type="body" idx="13"/>
          </p:nvPr>
        </p:nvSpPr>
        <p:spPr>
          <a:xfrm>
            <a:off x="6884105" y="5681150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72" name="Google Shape;272;p34"/>
          <p:cNvCxnSpPr/>
          <p:nvPr/>
        </p:nvCxnSpPr>
        <p:spPr>
          <a:xfrm>
            <a:off x="6323521" y="2781420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0" name="Google Shape;260;p34"/>
          <p:cNvSpPr txBox="1">
            <a:spLocks noGrp="1"/>
          </p:cNvSpPr>
          <p:nvPr>
            <p:ph type="body" idx="14"/>
          </p:nvPr>
        </p:nvSpPr>
        <p:spPr>
          <a:xfrm>
            <a:off x="6264657" y="186069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3" name="Google Shape;273;p34"/>
          <p:cNvSpPr txBox="1">
            <a:spLocks noGrp="1"/>
          </p:cNvSpPr>
          <p:nvPr>
            <p:ph type="body" idx="15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1" name="Google Shape;261;p34"/>
          <p:cNvSpPr txBox="1">
            <a:spLocks noGrp="1"/>
          </p:cNvSpPr>
          <p:nvPr>
            <p:ph type="body" idx="16"/>
          </p:nvPr>
        </p:nvSpPr>
        <p:spPr>
          <a:xfrm>
            <a:off x="6264657" y="5198202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4" name="Google Shape;274;p34"/>
          <p:cNvSpPr txBox="1">
            <a:spLocks noGrp="1"/>
          </p:cNvSpPr>
          <p:nvPr>
            <p:ph type="body" idx="17"/>
          </p:nvPr>
        </p:nvSpPr>
        <p:spPr>
          <a:xfrm>
            <a:off x="6417095" y="533576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75" name="Google Shape;275;p34"/>
          <p:cNvCxnSpPr/>
          <p:nvPr/>
        </p:nvCxnSpPr>
        <p:spPr>
          <a:xfrm>
            <a:off x="6323521" y="4970230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6" name="Google Shape;276;p34"/>
          <p:cNvSpPr txBox="1">
            <a:spLocks noGrp="1"/>
          </p:cNvSpPr>
          <p:nvPr>
            <p:ph type="body" idx="18"/>
          </p:nvPr>
        </p:nvSpPr>
        <p:spPr>
          <a:xfrm>
            <a:off x="6264657" y="4107261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7" name="Google Shape;277;p34"/>
          <p:cNvSpPr txBox="1">
            <a:spLocks noGrp="1"/>
          </p:cNvSpPr>
          <p:nvPr>
            <p:ph type="body" idx="19"/>
          </p:nvPr>
        </p:nvSpPr>
        <p:spPr>
          <a:xfrm>
            <a:off x="6424510" y="4244823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8" name="Google Shape;278;p34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9" name="Google Shape;279;p34"/>
          <p:cNvSpPr>
            <a:spLocks noGrp="1"/>
          </p:cNvSpPr>
          <p:nvPr>
            <p:ph type="pic" idx="20"/>
          </p:nvPr>
        </p:nvSpPr>
        <p:spPr>
          <a:xfrm>
            <a:off x="529951" y="1844675"/>
            <a:ext cx="5181594" cy="41914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+ Text">
  <p:cSld name="Chart + Text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5"/>
          <p:cNvSpPr/>
          <p:nvPr/>
        </p:nvSpPr>
        <p:spPr>
          <a:xfrm>
            <a:off x="584282" y="1776247"/>
            <a:ext cx="5684756" cy="4349916"/>
          </a:xfrm>
          <a:custGeom>
            <a:avLst/>
            <a:gdLst/>
            <a:ahLst/>
            <a:cxnLst/>
            <a:rect l="l" t="t" r="r" b="b"/>
            <a:pathLst>
              <a:path w="5684756" h="4349916" extrusionOk="0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2" name="Google Shape;282;p35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3" name="Google Shape;283;p35"/>
          <p:cNvSpPr txBox="1">
            <a:spLocks noGrp="1"/>
          </p:cNvSpPr>
          <p:nvPr>
            <p:ph type="body" idx="1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4" name="Google Shape;284;p35"/>
          <p:cNvSpPr txBox="1">
            <a:spLocks noGrp="1"/>
          </p:cNvSpPr>
          <p:nvPr>
            <p:ph type="body" idx="2"/>
          </p:nvPr>
        </p:nvSpPr>
        <p:spPr>
          <a:xfrm>
            <a:off x="6867525" y="2447109"/>
            <a:ext cx="4729162" cy="303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  <a:defRPr sz="1600"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13055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5" name="Google Shape;285;p35"/>
          <p:cNvSpPr>
            <a:spLocks noGrp="1"/>
          </p:cNvSpPr>
          <p:nvPr>
            <p:ph type="chart" idx="3"/>
          </p:nvPr>
        </p:nvSpPr>
        <p:spPr>
          <a:xfrm>
            <a:off x="739065" y="1921608"/>
            <a:ext cx="5375191" cy="4059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86" name="Google Shape;286;p35"/>
          <p:cNvSpPr txBox="1">
            <a:spLocks noGrp="1"/>
          </p:cNvSpPr>
          <p:nvPr>
            <p:ph type="body" idx="4"/>
          </p:nvPr>
        </p:nvSpPr>
        <p:spPr>
          <a:xfrm>
            <a:off x="6872561" y="5699679"/>
            <a:ext cx="941114" cy="36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600"/>
              <a:buNone/>
              <a:defRPr sz="2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7" name="Google Shape;287;p35"/>
          <p:cNvSpPr txBox="1">
            <a:spLocks noGrp="1"/>
          </p:cNvSpPr>
          <p:nvPr>
            <p:ph type="body" idx="5"/>
          </p:nvPr>
        </p:nvSpPr>
        <p:spPr>
          <a:xfrm>
            <a:off x="7984423" y="5756616"/>
            <a:ext cx="1384979" cy="36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1305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8" name="Google Shape;288;p35"/>
          <p:cNvSpPr txBox="1">
            <a:spLocks noGrp="1"/>
          </p:cNvSpPr>
          <p:nvPr>
            <p:ph type="body" idx="6"/>
          </p:nvPr>
        </p:nvSpPr>
        <p:spPr>
          <a:xfrm>
            <a:off x="9543600" y="5699679"/>
            <a:ext cx="946149" cy="36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600"/>
              <a:buNone/>
              <a:defRPr sz="2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9" name="Google Shape;289;p35"/>
          <p:cNvSpPr txBox="1">
            <a:spLocks noGrp="1"/>
          </p:cNvSpPr>
          <p:nvPr>
            <p:ph type="body" idx="7"/>
          </p:nvPr>
        </p:nvSpPr>
        <p:spPr>
          <a:xfrm>
            <a:off x="10554233" y="5756616"/>
            <a:ext cx="1042455" cy="36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1305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0" name="Google Shape;290;p35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images bottom">
  <p:cSld name="Two images bottom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6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3" name="Google Shape;293;p36"/>
          <p:cNvSpPr>
            <a:spLocks noGrp="1"/>
          </p:cNvSpPr>
          <p:nvPr>
            <p:ph type="pic" idx="2"/>
          </p:nvPr>
        </p:nvSpPr>
        <p:spPr>
          <a:xfrm>
            <a:off x="551923" y="3429000"/>
            <a:ext cx="5327650" cy="2668588"/>
          </a:xfrm>
          <a:prstGeom prst="roundRect">
            <a:avLst>
              <a:gd name="adj" fmla="val 4731"/>
            </a:avLst>
          </a:prstGeom>
          <a:noFill/>
          <a:ln>
            <a:noFill/>
          </a:ln>
        </p:spPr>
      </p:sp>
      <p:sp>
        <p:nvSpPr>
          <p:cNvPr id="294" name="Google Shape;294;p36"/>
          <p:cNvSpPr>
            <a:spLocks noGrp="1"/>
          </p:cNvSpPr>
          <p:nvPr>
            <p:ph type="pic" idx="3"/>
          </p:nvPr>
        </p:nvSpPr>
        <p:spPr>
          <a:xfrm>
            <a:off x="6227236" y="3429000"/>
            <a:ext cx="5348213" cy="2668588"/>
          </a:xfrm>
          <a:prstGeom prst="roundRect">
            <a:avLst>
              <a:gd name="adj" fmla="val 4731"/>
            </a:avLst>
          </a:prstGeom>
          <a:noFill/>
          <a:ln>
            <a:noFill/>
          </a:ln>
        </p:spPr>
      </p:sp>
      <p:sp>
        <p:nvSpPr>
          <p:cNvPr id="295" name="Google Shape;295;p36"/>
          <p:cNvSpPr txBox="1">
            <a:spLocks noGrp="1"/>
          </p:cNvSpPr>
          <p:nvPr>
            <p:ph type="body" idx="1"/>
          </p:nvPr>
        </p:nvSpPr>
        <p:spPr>
          <a:xfrm>
            <a:off x="6261641" y="1828801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6" name="Google Shape;296;p36"/>
          <p:cNvSpPr txBox="1">
            <a:spLocks noGrp="1"/>
          </p:cNvSpPr>
          <p:nvPr>
            <p:ph type="body" idx="4"/>
          </p:nvPr>
        </p:nvSpPr>
        <p:spPr>
          <a:xfrm>
            <a:off x="6260717" y="2210783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7" name="Google Shape;297;p36"/>
          <p:cNvSpPr txBox="1">
            <a:spLocks noGrp="1"/>
          </p:cNvSpPr>
          <p:nvPr>
            <p:ph type="body" idx="5"/>
          </p:nvPr>
        </p:nvSpPr>
        <p:spPr>
          <a:xfrm>
            <a:off x="574749" y="1828801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8" name="Google Shape;298;p36"/>
          <p:cNvSpPr txBox="1">
            <a:spLocks noGrp="1"/>
          </p:cNvSpPr>
          <p:nvPr>
            <p:ph type="body" idx="6"/>
          </p:nvPr>
        </p:nvSpPr>
        <p:spPr>
          <a:xfrm>
            <a:off x="573825" y="2210783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99" name="Google Shape;299;p36"/>
          <p:cNvCxnSpPr/>
          <p:nvPr/>
        </p:nvCxnSpPr>
        <p:spPr>
          <a:xfrm>
            <a:off x="6247799" y="2144717"/>
            <a:ext cx="532765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00" name="Google Shape;300;p36"/>
          <p:cNvCxnSpPr/>
          <p:nvPr/>
        </p:nvCxnSpPr>
        <p:spPr>
          <a:xfrm>
            <a:off x="571331" y="2144717"/>
            <a:ext cx="532765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01" name="Google Shape;301;p36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">
  <p:cSld name="Timeline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7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04" name="Google Shape;304;p37"/>
          <p:cNvCxnSpPr/>
          <p:nvPr/>
        </p:nvCxnSpPr>
        <p:spPr>
          <a:xfrm>
            <a:off x="0" y="5732283"/>
            <a:ext cx="11596688" cy="0"/>
          </a:xfrm>
          <a:prstGeom prst="straightConnector1">
            <a:avLst/>
          </a:prstGeom>
          <a:noFill/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305" name="Google Shape;305;p37"/>
          <p:cNvCxnSpPr/>
          <p:nvPr/>
        </p:nvCxnSpPr>
        <p:spPr>
          <a:xfrm>
            <a:off x="776605" y="1823085"/>
            <a:ext cx="0" cy="3823561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306" name="Google Shape;306;p37"/>
          <p:cNvCxnSpPr/>
          <p:nvPr/>
        </p:nvCxnSpPr>
        <p:spPr>
          <a:xfrm>
            <a:off x="9105900" y="1823085"/>
            <a:ext cx="1" cy="3823200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307" name="Google Shape;307;p37"/>
          <p:cNvCxnSpPr/>
          <p:nvPr/>
        </p:nvCxnSpPr>
        <p:spPr>
          <a:xfrm flipH="1">
            <a:off x="3552684" y="1823085"/>
            <a:ext cx="529" cy="3823200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308" name="Google Shape;308;p37"/>
          <p:cNvCxnSpPr/>
          <p:nvPr/>
        </p:nvCxnSpPr>
        <p:spPr>
          <a:xfrm>
            <a:off x="6329292" y="1823085"/>
            <a:ext cx="529" cy="3823200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309" name="Google Shape;309;p37"/>
          <p:cNvSpPr txBox="1">
            <a:spLocks noGrp="1"/>
          </p:cNvSpPr>
          <p:nvPr>
            <p:ph type="body" idx="1"/>
          </p:nvPr>
        </p:nvSpPr>
        <p:spPr>
          <a:xfrm>
            <a:off x="913774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0" name="Google Shape;310;p37"/>
          <p:cNvSpPr txBox="1">
            <a:spLocks noGrp="1"/>
          </p:cNvSpPr>
          <p:nvPr>
            <p:ph type="body" idx="2"/>
          </p:nvPr>
        </p:nvSpPr>
        <p:spPr>
          <a:xfrm>
            <a:off x="913774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1" name="Google Shape;311;p37"/>
          <p:cNvSpPr txBox="1">
            <a:spLocks noGrp="1"/>
          </p:cNvSpPr>
          <p:nvPr>
            <p:ph type="body" idx="3"/>
          </p:nvPr>
        </p:nvSpPr>
        <p:spPr>
          <a:xfrm>
            <a:off x="599600" y="1771673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2" name="Google Shape;312;p37"/>
          <p:cNvSpPr txBox="1">
            <a:spLocks noGrp="1"/>
          </p:cNvSpPr>
          <p:nvPr>
            <p:ph type="body" idx="4"/>
          </p:nvPr>
        </p:nvSpPr>
        <p:spPr>
          <a:xfrm>
            <a:off x="2843336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sz="1100" b="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3" name="Google Shape;313;p37"/>
          <p:cNvSpPr txBox="1">
            <a:spLocks noGrp="1"/>
          </p:cNvSpPr>
          <p:nvPr>
            <p:ph type="body" idx="5"/>
          </p:nvPr>
        </p:nvSpPr>
        <p:spPr>
          <a:xfrm>
            <a:off x="593725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sz="1100" b="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4" name="Google Shape;314;p37"/>
          <p:cNvSpPr txBox="1">
            <a:spLocks noGrp="1"/>
          </p:cNvSpPr>
          <p:nvPr>
            <p:ph type="body" idx="6"/>
          </p:nvPr>
        </p:nvSpPr>
        <p:spPr>
          <a:xfrm>
            <a:off x="5619944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sz="1100" b="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5" name="Google Shape;315;p37"/>
          <p:cNvSpPr txBox="1">
            <a:spLocks noGrp="1"/>
          </p:cNvSpPr>
          <p:nvPr>
            <p:ph type="body" idx="7"/>
          </p:nvPr>
        </p:nvSpPr>
        <p:spPr>
          <a:xfrm>
            <a:off x="8396289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sz="1100" b="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6" name="Google Shape;316;p37"/>
          <p:cNvSpPr txBox="1">
            <a:spLocks noGrp="1"/>
          </p:cNvSpPr>
          <p:nvPr>
            <p:ph type="body" idx="8"/>
          </p:nvPr>
        </p:nvSpPr>
        <p:spPr>
          <a:xfrm>
            <a:off x="3688748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7" name="Google Shape;317;p37"/>
          <p:cNvSpPr txBox="1">
            <a:spLocks noGrp="1"/>
          </p:cNvSpPr>
          <p:nvPr>
            <p:ph type="body" idx="9"/>
          </p:nvPr>
        </p:nvSpPr>
        <p:spPr>
          <a:xfrm>
            <a:off x="6471167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8" name="Google Shape;318;p37"/>
          <p:cNvSpPr txBox="1">
            <a:spLocks noGrp="1"/>
          </p:cNvSpPr>
          <p:nvPr>
            <p:ph type="body" idx="13"/>
          </p:nvPr>
        </p:nvSpPr>
        <p:spPr>
          <a:xfrm>
            <a:off x="9265762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9" name="Google Shape;319;p37"/>
          <p:cNvSpPr txBox="1">
            <a:spLocks noGrp="1"/>
          </p:cNvSpPr>
          <p:nvPr>
            <p:ph type="body" idx="14"/>
          </p:nvPr>
        </p:nvSpPr>
        <p:spPr>
          <a:xfrm>
            <a:off x="913130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0" name="Google Shape;320;p37"/>
          <p:cNvSpPr txBox="1">
            <a:spLocks noGrp="1"/>
          </p:cNvSpPr>
          <p:nvPr>
            <p:ph type="body" idx="15"/>
          </p:nvPr>
        </p:nvSpPr>
        <p:spPr>
          <a:xfrm>
            <a:off x="3687338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1" name="Google Shape;321;p37"/>
          <p:cNvSpPr txBox="1">
            <a:spLocks noGrp="1"/>
          </p:cNvSpPr>
          <p:nvPr>
            <p:ph type="body" idx="16"/>
          </p:nvPr>
        </p:nvSpPr>
        <p:spPr>
          <a:xfrm>
            <a:off x="3687338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2" name="Google Shape;322;p37"/>
          <p:cNvSpPr txBox="1">
            <a:spLocks noGrp="1"/>
          </p:cNvSpPr>
          <p:nvPr>
            <p:ph type="body" idx="17"/>
          </p:nvPr>
        </p:nvSpPr>
        <p:spPr>
          <a:xfrm>
            <a:off x="6469757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3" name="Google Shape;323;p37"/>
          <p:cNvSpPr txBox="1">
            <a:spLocks noGrp="1"/>
          </p:cNvSpPr>
          <p:nvPr>
            <p:ph type="body" idx="18"/>
          </p:nvPr>
        </p:nvSpPr>
        <p:spPr>
          <a:xfrm>
            <a:off x="6469757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4" name="Google Shape;324;p37"/>
          <p:cNvSpPr txBox="1">
            <a:spLocks noGrp="1"/>
          </p:cNvSpPr>
          <p:nvPr>
            <p:ph type="body" idx="19"/>
          </p:nvPr>
        </p:nvSpPr>
        <p:spPr>
          <a:xfrm>
            <a:off x="9264352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5" name="Google Shape;325;p37"/>
          <p:cNvSpPr txBox="1">
            <a:spLocks noGrp="1"/>
          </p:cNvSpPr>
          <p:nvPr>
            <p:ph type="body" idx="20"/>
          </p:nvPr>
        </p:nvSpPr>
        <p:spPr>
          <a:xfrm>
            <a:off x="9264352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6" name="Google Shape;326;p37"/>
          <p:cNvSpPr/>
          <p:nvPr/>
        </p:nvSpPr>
        <p:spPr>
          <a:xfrm>
            <a:off x="673713" y="5609725"/>
            <a:ext cx="202290" cy="230400"/>
          </a:xfrm>
          <a:custGeom>
            <a:avLst/>
            <a:gdLst/>
            <a:ahLst/>
            <a:cxnLst/>
            <a:rect l="l" t="t" r="r" b="b"/>
            <a:pathLst>
              <a:path w="215210" h="245115" extrusionOk="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7" name="Google Shape;327;p37"/>
          <p:cNvSpPr/>
          <p:nvPr/>
        </p:nvSpPr>
        <p:spPr>
          <a:xfrm>
            <a:off x="3451803" y="5609725"/>
            <a:ext cx="202290" cy="230400"/>
          </a:xfrm>
          <a:custGeom>
            <a:avLst/>
            <a:gdLst/>
            <a:ahLst/>
            <a:cxnLst/>
            <a:rect l="l" t="t" r="r" b="b"/>
            <a:pathLst>
              <a:path w="215210" h="245115" extrusionOk="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8" name="Google Shape;328;p37"/>
          <p:cNvSpPr/>
          <p:nvPr/>
        </p:nvSpPr>
        <p:spPr>
          <a:xfrm>
            <a:off x="6228411" y="5609725"/>
            <a:ext cx="202290" cy="230400"/>
          </a:xfrm>
          <a:custGeom>
            <a:avLst/>
            <a:gdLst/>
            <a:ahLst/>
            <a:cxnLst/>
            <a:rect l="l" t="t" r="r" b="b"/>
            <a:pathLst>
              <a:path w="215210" h="245115" extrusionOk="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9" name="Google Shape;329;p37"/>
          <p:cNvSpPr/>
          <p:nvPr/>
        </p:nvSpPr>
        <p:spPr>
          <a:xfrm>
            <a:off x="9004756" y="5609725"/>
            <a:ext cx="202290" cy="230400"/>
          </a:xfrm>
          <a:custGeom>
            <a:avLst/>
            <a:gdLst/>
            <a:ahLst/>
            <a:cxnLst/>
            <a:rect l="l" t="t" r="r" b="b"/>
            <a:pathLst>
              <a:path w="215210" h="245115" extrusionOk="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0" name="Google Shape;330;p37"/>
          <p:cNvSpPr txBox="1">
            <a:spLocks noGrp="1"/>
          </p:cNvSpPr>
          <p:nvPr>
            <p:ph type="body" idx="21"/>
          </p:nvPr>
        </p:nvSpPr>
        <p:spPr>
          <a:xfrm>
            <a:off x="3375943" y="1771673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1" name="Google Shape;331;p37"/>
          <p:cNvSpPr txBox="1">
            <a:spLocks noGrp="1"/>
          </p:cNvSpPr>
          <p:nvPr>
            <p:ph type="body" idx="22"/>
          </p:nvPr>
        </p:nvSpPr>
        <p:spPr>
          <a:xfrm>
            <a:off x="6152551" y="1771673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2" name="Google Shape;332;p37"/>
          <p:cNvSpPr txBox="1">
            <a:spLocks noGrp="1"/>
          </p:cNvSpPr>
          <p:nvPr>
            <p:ph type="body" idx="23"/>
          </p:nvPr>
        </p:nvSpPr>
        <p:spPr>
          <a:xfrm>
            <a:off x="8928896" y="1771673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3" name="Google Shape;333;p37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with Image">
  <p:cSld name="Agenda with Imag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Google Shape;33;p20"/>
          <p:cNvCxnSpPr>
            <a:stCxn id="34" idx="0"/>
            <a:endCxn id="35" idx="0"/>
          </p:cNvCxnSpPr>
          <p:nvPr/>
        </p:nvCxnSpPr>
        <p:spPr>
          <a:xfrm>
            <a:off x="6480458" y="1860698"/>
            <a:ext cx="0" cy="3683700"/>
          </a:xfrm>
          <a:prstGeom prst="straightConnector1">
            <a:avLst/>
          </a:pr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36" name="Google Shape;36;p20"/>
          <p:cNvSpPr txBox="1">
            <a:spLocks noGrp="1"/>
          </p:cNvSpPr>
          <p:nvPr>
            <p:ph type="body" idx="1"/>
          </p:nvPr>
        </p:nvSpPr>
        <p:spPr>
          <a:xfrm>
            <a:off x="6264657" y="257377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0"/>
          <p:cNvSpPr txBox="1">
            <a:spLocks noGrp="1"/>
          </p:cNvSpPr>
          <p:nvPr>
            <p:ph type="body" idx="2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body" idx="3"/>
          </p:nvPr>
        </p:nvSpPr>
        <p:spPr>
          <a:xfrm>
            <a:off x="6415010" y="270942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body" idx="4"/>
          </p:nvPr>
        </p:nvSpPr>
        <p:spPr>
          <a:xfrm>
            <a:off x="6883926" y="259295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body" idx="5"/>
          </p:nvPr>
        </p:nvSpPr>
        <p:spPr>
          <a:xfrm>
            <a:off x="6883926" y="334123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0"/>
          <p:cNvSpPr txBox="1">
            <a:spLocks noGrp="1"/>
          </p:cNvSpPr>
          <p:nvPr>
            <p:ph type="body" idx="6"/>
          </p:nvPr>
        </p:nvSpPr>
        <p:spPr>
          <a:xfrm>
            <a:off x="6883926" y="408951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42" name="Google Shape;42;p20"/>
          <p:cNvCxnSpPr/>
          <p:nvPr/>
        </p:nvCxnSpPr>
        <p:spPr>
          <a:xfrm>
            <a:off x="6323521" y="2781420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4" name="Google Shape;34;p20"/>
          <p:cNvSpPr txBox="1">
            <a:spLocks noGrp="1"/>
          </p:cNvSpPr>
          <p:nvPr>
            <p:ph type="body" idx="7"/>
          </p:nvPr>
        </p:nvSpPr>
        <p:spPr>
          <a:xfrm>
            <a:off x="6264657" y="186069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body" idx="8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0"/>
          <p:cNvSpPr txBox="1">
            <a:spLocks noGrp="1"/>
          </p:cNvSpPr>
          <p:nvPr>
            <p:ph type="body" idx="9"/>
          </p:nvPr>
        </p:nvSpPr>
        <p:spPr>
          <a:xfrm>
            <a:off x="6264657" y="4047940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body" idx="13"/>
          </p:nvPr>
        </p:nvSpPr>
        <p:spPr>
          <a:xfrm>
            <a:off x="6415010" y="4183586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46" name="Google Shape;46;p20"/>
          <p:cNvCxnSpPr/>
          <p:nvPr/>
        </p:nvCxnSpPr>
        <p:spPr>
          <a:xfrm>
            <a:off x="6323521" y="4123157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7" name="Google Shape;47;p20"/>
          <p:cNvSpPr txBox="1">
            <a:spLocks noGrp="1"/>
          </p:cNvSpPr>
          <p:nvPr>
            <p:ph type="body" idx="14"/>
          </p:nvPr>
        </p:nvSpPr>
        <p:spPr>
          <a:xfrm>
            <a:off x="6264657" y="3322059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body" idx="15"/>
          </p:nvPr>
        </p:nvSpPr>
        <p:spPr>
          <a:xfrm>
            <a:off x="6424510" y="3459621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0"/>
          <p:cNvSpPr>
            <a:spLocks noGrp="1"/>
          </p:cNvSpPr>
          <p:nvPr>
            <p:ph type="pic" idx="16"/>
          </p:nvPr>
        </p:nvSpPr>
        <p:spPr>
          <a:xfrm>
            <a:off x="529951" y="1844675"/>
            <a:ext cx="5181594" cy="4191401"/>
          </a:xfrm>
          <a:prstGeom prst="rect">
            <a:avLst/>
          </a:prstGeom>
          <a:noFill/>
          <a:ln>
            <a:noFill/>
          </a:ln>
        </p:spPr>
      </p:sp>
      <p:sp>
        <p:nvSpPr>
          <p:cNvPr id="51" name="Google Shape;51;p20"/>
          <p:cNvSpPr txBox="1">
            <a:spLocks noGrp="1"/>
          </p:cNvSpPr>
          <p:nvPr>
            <p:ph type="body" idx="17"/>
          </p:nvPr>
        </p:nvSpPr>
        <p:spPr>
          <a:xfrm>
            <a:off x="6883926" y="483779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body" idx="18"/>
          </p:nvPr>
        </p:nvSpPr>
        <p:spPr>
          <a:xfrm>
            <a:off x="6264657" y="4796221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body" idx="19"/>
          </p:nvPr>
        </p:nvSpPr>
        <p:spPr>
          <a:xfrm>
            <a:off x="6418052" y="493378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54" name="Google Shape;54;p20"/>
          <p:cNvCxnSpPr/>
          <p:nvPr/>
        </p:nvCxnSpPr>
        <p:spPr>
          <a:xfrm>
            <a:off x="6323521" y="4391929"/>
            <a:ext cx="0" cy="0"/>
          </a:xfrm>
          <a:prstGeom prst="straightConnector1">
            <a:avLst/>
          </a:prstGeom>
          <a:noFill/>
          <a:ln w="1587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5" name="Google Shape;55;p20"/>
          <p:cNvSpPr txBox="1">
            <a:spLocks noGrp="1"/>
          </p:cNvSpPr>
          <p:nvPr>
            <p:ph type="body" idx="20"/>
          </p:nvPr>
        </p:nvSpPr>
        <p:spPr>
          <a:xfrm>
            <a:off x="6883926" y="5586076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20"/>
          <p:cNvSpPr txBox="1">
            <a:spLocks noGrp="1"/>
          </p:cNvSpPr>
          <p:nvPr>
            <p:ph type="body" idx="21"/>
          </p:nvPr>
        </p:nvSpPr>
        <p:spPr>
          <a:xfrm>
            <a:off x="6264657" y="5544502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20"/>
          <p:cNvSpPr txBox="1">
            <a:spLocks noGrp="1"/>
          </p:cNvSpPr>
          <p:nvPr>
            <p:ph type="body" idx="22"/>
          </p:nvPr>
        </p:nvSpPr>
        <p:spPr>
          <a:xfrm>
            <a:off x="6418052" y="568206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ive steps with images">
  <p:cSld name="Five steps with images"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8"/>
          <p:cNvSpPr/>
          <p:nvPr/>
        </p:nvSpPr>
        <p:spPr>
          <a:xfrm>
            <a:off x="593724" y="1823339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6" name="Google Shape;336;p38"/>
          <p:cNvSpPr/>
          <p:nvPr/>
        </p:nvSpPr>
        <p:spPr>
          <a:xfrm>
            <a:off x="1487487" y="4497387"/>
            <a:ext cx="1324458" cy="1335089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7" name="Google Shape;337;p38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8" name="Google Shape;338;p38"/>
          <p:cNvSpPr/>
          <p:nvPr/>
        </p:nvSpPr>
        <p:spPr>
          <a:xfrm>
            <a:off x="6045200" y="4497387"/>
            <a:ext cx="1324458" cy="1335089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9" name="Google Shape;339;p38"/>
          <p:cNvSpPr/>
          <p:nvPr/>
        </p:nvSpPr>
        <p:spPr>
          <a:xfrm rot="10800000" flipH="1">
            <a:off x="3752445" y="2067678"/>
            <a:ext cx="1324458" cy="1391485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0" name="Google Shape;340;p38"/>
          <p:cNvSpPr/>
          <p:nvPr/>
        </p:nvSpPr>
        <p:spPr>
          <a:xfrm rot="10800000" flipH="1">
            <a:off x="8302252" y="2067678"/>
            <a:ext cx="1324458" cy="1391485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1" name="Google Shape;341;p38"/>
          <p:cNvSpPr/>
          <p:nvPr/>
        </p:nvSpPr>
        <p:spPr>
          <a:xfrm>
            <a:off x="2854500" y="3463118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2" name="Google Shape;342;p38"/>
          <p:cNvSpPr/>
          <p:nvPr/>
        </p:nvSpPr>
        <p:spPr>
          <a:xfrm>
            <a:off x="5112779" y="1825276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3" name="Google Shape;343;p38"/>
          <p:cNvSpPr/>
          <p:nvPr/>
        </p:nvSpPr>
        <p:spPr>
          <a:xfrm>
            <a:off x="7371056" y="3463118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4" name="Google Shape;344;p38"/>
          <p:cNvSpPr/>
          <p:nvPr/>
        </p:nvSpPr>
        <p:spPr>
          <a:xfrm>
            <a:off x="9629335" y="1825276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5" name="Google Shape;345;p38"/>
          <p:cNvSpPr txBox="1">
            <a:spLocks noGrp="1"/>
          </p:cNvSpPr>
          <p:nvPr>
            <p:ph type="body" idx="1"/>
          </p:nvPr>
        </p:nvSpPr>
        <p:spPr>
          <a:xfrm>
            <a:off x="730894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6" name="Google Shape;346;p38"/>
          <p:cNvSpPr txBox="1">
            <a:spLocks noGrp="1"/>
          </p:cNvSpPr>
          <p:nvPr>
            <p:ph type="body" idx="2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7" name="Google Shape;347;p38"/>
          <p:cNvSpPr txBox="1">
            <a:spLocks noGrp="1"/>
          </p:cNvSpPr>
          <p:nvPr>
            <p:ph type="body" idx="3"/>
          </p:nvPr>
        </p:nvSpPr>
        <p:spPr>
          <a:xfrm>
            <a:off x="5247946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8" name="Google Shape;348;p38"/>
          <p:cNvSpPr txBox="1">
            <a:spLocks noGrp="1"/>
          </p:cNvSpPr>
          <p:nvPr>
            <p:ph type="body" idx="4"/>
          </p:nvPr>
        </p:nvSpPr>
        <p:spPr>
          <a:xfrm>
            <a:off x="5241167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9" name="Google Shape;349;p38"/>
          <p:cNvSpPr txBox="1">
            <a:spLocks noGrp="1"/>
          </p:cNvSpPr>
          <p:nvPr>
            <p:ph type="body" idx="5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0" name="Google Shape;350;p38"/>
          <p:cNvSpPr txBox="1">
            <a:spLocks noGrp="1"/>
          </p:cNvSpPr>
          <p:nvPr>
            <p:ph type="body" idx="6"/>
          </p:nvPr>
        </p:nvSpPr>
        <p:spPr>
          <a:xfrm>
            <a:off x="9767659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1" name="Google Shape;351;p38"/>
          <p:cNvSpPr txBox="1">
            <a:spLocks noGrp="1"/>
          </p:cNvSpPr>
          <p:nvPr>
            <p:ph type="body" idx="7"/>
          </p:nvPr>
        </p:nvSpPr>
        <p:spPr>
          <a:xfrm>
            <a:off x="7502085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2" name="Google Shape;352;p38"/>
          <p:cNvSpPr txBox="1">
            <a:spLocks noGrp="1"/>
          </p:cNvSpPr>
          <p:nvPr>
            <p:ph type="body" idx="8"/>
          </p:nvPr>
        </p:nvSpPr>
        <p:spPr>
          <a:xfrm>
            <a:off x="7495306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3" name="Google Shape;353;p38"/>
          <p:cNvSpPr txBox="1">
            <a:spLocks noGrp="1"/>
          </p:cNvSpPr>
          <p:nvPr>
            <p:ph type="body" idx="9"/>
          </p:nvPr>
        </p:nvSpPr>
        <p:spPr>
          <a:xfrm>
            <a:off x="2987097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4" name="Google Shape;354;p38"/>
          <p:cNvSpPr txBox="1">
            <a:spLocks noGrp="1"/>
          </p:cNvSpPr>
          <p:nvPr>
            <p:ph type="body" idx="13"/>
          </p:nvPr>
        </p:nvSpPr>
        <p:spPr>
          <a:xfrm>
            <a:off x="2980318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5" name="Google Shape;355;p38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6" name="Google Shape;356;p38"/>
          <p:cNvSpPr>
            <a:spLocks noGrp="1"/>
          </p:cNvSpPr>
          <p:nvPr>
            <p:ph type="pic" idx="14"/>
          </p:nvPr>
        </p:nvSpPr>
        <p:spPr>
          <a:xfrm>
            <a:off x="723900" y="3074873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357" name="Google Shape;357;p38"/>
          <p:cNvSpPr>
            <a:spLocks noGrp="1"/>
          </p:cNvSpPr>
          <p:nvPr>
            <p:ph type="pic" idx="15"/>
          </p:nvPr>
        </p:nvSpPr>
        <p:spPr>
          <a:xfrm>
            <a:off x="5267551" y="3074872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358" name="Google Shape;358;p38"/>
          <p:cNvSpPr>
            <a:spLocks noGrp="1"/>
          </p:cNvSpPr>
          <p:nvPr>
            <p:ph type="pic" idx="16"/>
          </p:nvPr>
        </p:nvSpPr>
        <p:spPr>
          <a:xfrm>
            <a:off x="2980103" y="4732963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359" name="Google Shape;359;p38"/>
          <p:cNvSpPr>
            <a:spLocks noGrp="1"/>
          </p:cNvSpPr>
          <p:nvPr>
            <p:ph type="pic" idx="17"/>
          </p:nvPr>
        </p:nvSpPr>
        <p:spPr>
          <a:xfrm>
            <a:off x="7502085" y="4732962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360" name="Google Shape;360;p38"/>
          <p:cNvSpPr>
            <a:spLocks noGrp="1"/>
          </p:cNvSpPr>
          <p:nvPr>
            <p:ph type="pic" idx="18"/>
          </p:nvPr>
        </p:nvSpPr>
        <p:spPr>
          <a:xfrm>
            <a:off x="9782526" y="3081440"/>
            <a:ext cx="1762125" cy="125412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steps with text">
  <p:cSld name="Three steps with text"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9"/>
          <p:cNvSpPr/>
          <p:nvPr/>
        </p:nvSpPr>
        <p:spPr>
          <a:xfrm>
            <a:off x="593724" y="1823339"/>
            <a:ext cx="2716722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3" name="Google Shape;363;p39"/>
          <p:cNvSpPr/>
          <p:nvPr/>
        </p:nvSpPr>
        <p:spPr>
          <a:xfrm>
            <a:off x="1487486" y="4497387"/>
            <a:ext cx="3317467" cy="1335089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4" name="Google Shape;364;p39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5" name="Google Shape;365;p39"/>
          <p:cNvSpPr/>
          <p:nvPr/>
        </p:nvSpPr>
        <p:spPr>
          <a:xfrm rot="10800000" flipH="1">
            <a:off x="5787178" y="2208805"/>
            <a:ext cx="3229006" cy="1391485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6" name="Google Shape;366;p39"/>
          <p:cNvSpPr/>
          <p:nvPr/>
        </p:nvSpPr>
        <p:spPr>
          <a:xfrm>
            <a:off x="4804954" y="3429000"/>
            <a:ext cx="2716723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7" name="Google Shape;367;p39"/>
          <p:cNvSpPr/>
          <p:nvPr/>
        </p:nvSpPr>
        <p:spPr>
          <a:xfrm>
            <a:off x="8881556" y="1823339"/>
            <a:ext cx="2716723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8" name="Google Shape;368;p39"/>
          <p:cNvSpPr txBox="1">
            <a:spLocks noGrp="1"/>
          </p:cNvSpPr>
          <p:nvPr>
            <p:ph type="body" idx="1"/>
          </p:nvPr>
        </p:nvSpPr>
        <p:spPr>
          <a:xfrm>
            <a:off x="730894" y="2442327"/>
            <a:ext cx="2474189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9" name="Google Shape;369;p39"/>
          <p:cNvSpPr txBox="1">
            <a:spLocks noGrp="1"/>
          </p:cNvSpPr>
          <p:nvPr>
            <p:ph type="body" idx="2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0" name="Google Shape;370;p39"/>
          <p:cNvSpPr txBox="1">
            <a:spLocks noGrp="1"/>
          </p:cNvSpPr>
          <p:nvPr>
            <p:ph type="body" idx="3"/>
          </p:nvPr>
        </p:nvSpPr>
        <p:spPr>
          <a:xfrm>
            <a:off x="729738" y="3088264"/>
            <a:ext cx="2474188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1" name="Google Shape;371;p39"/>
          <p:cNvSpPr txBox="1">
            <a:spLocks noGrp="1"/>
          </p:cNvSpPr>
          <p:nvPr>
            <p:ph type="body" idx="4"/>
          </p:nvPr>
        </p:nvSpPr>
        <p:spPr>
          <a:xfrm>
            <a:off x="9022963" y="2442327"/>
            <a:ext cx="2438143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2" name="Google Shape;372;p39"/>
          <p:cNvSpPr txBox="1">
            <a:spLocks noGrp="1"/>
          </p:cNvSpPr>
          <p:nvPr>
            <p:ph type="body" idx="5"/>
          </p:nvPr>
        </p:nvSpPr>
        <p:spPr>
          <a:xfrm>
            <a:off x="9016184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3" name="Google Shape;373;p39"/>
          <p:cNvSpPr txBox="1">
            <a:spLocks noGrp="1"/>
          </p:cNvSpPr>
          <p:nvPr>
            <p:ph type="body" idx="6"/>
          </p:nvPr>
        </p:nvSpPr>
        <p:spPr>
          <a:xfrm>
            <a:off x="4937551" y="4054126"/>
            <a:ext cx="2466138" cy="49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4" name="Google Shape;374;p39"/>
          <p:cNvSpPr txBox="1">
            <a:spLocks noGrp="1"/>
          </p:cNvSpPr>
          <p:nvPr>
            <p:ph type="body" idx="7"/>
          </p:nvPr>
        </p:nvSpPr>
        <p:spPr>
          <a:xfrm>
            <a:off x="4930772" y="35494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5" name="Google Shape;375;p39"/>
          <p:cNvSpPr txBox="1">
            <a:spLocks noGrp="1"/>
          </p:cNvSpPr>
          <p:nvPr>
            <p:ph type="body" idx="8"/>
          </p:nvPr>
        </p:nvSpPr>
        <p:spPr>
          <a:xfrm>
            <a:off x="4936394" y="4700064"/>
            <a:ext cx="2467295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6" name="Google Shape;376;p39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7" name="Google Shape;377;p39"/>
          <p:cNvSpPr txBox="1">
            <a:spLocks noGrp="1"/>
          </p:cNvSpPr>
          <p:nvPr>
            <p:ph type="body" idx="9"/>
          </p:nvPr>
        </p:nvSpPr>
        <p:spPr>
          <a:xfrm>
            <a:off x="9006269" y="3088264"/>
            <a:ext cx="2467295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steps with pictures">
  <p:cSld name="Three steps with pictures"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40"/>
          <p:cNvSpPr/>
          <p:nvPr/>
        </p:nvSpPr>
        <p:spPr>
          <a:xfrm>
            <a:off x="593723" y="1823339"/>
            <a:ext cx="3317467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0" name="Google Shape;380;p40"/>
          <p:cNvSpPr/>
          <p:nvPr/>
        </p:nvSpPr>
        <p:spPr>
          <a:xfrm>
            <a:off x="1966452" y="4497387"/>
            <a:ext cx="2470815" cy="1335089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1" name="Google Shape;381;p40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40"/>
          <p:cNvSpPr/>
          <p:nvPr/>
        </p:nvSpPr>
        <p:spPr>
          <a:xfrm rot="10800000" flipH="1">
            <a:off x="6026600" y="2208803"/>
            <a:ext cx="2254212" cy="1391485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3" name="Google Shape;383;p40"/>
          <p:cNvSpPr/>
          <p:nvPr/>
        </p:nvSpPr>
        <p:spPr>
          <a:xfrm>
            <a:off x="4437267" y="3429000"/>
            <a:ext cx="3317468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4" name="Google Shape;384;p40"/>
          <p:cNvSpPr/>
          <p:nvPr/>
        </p:nvSpPr>
        <p:spPr>
          <a:xfrm>
            <a:off x="8280812" y="1823339"/>
            <a:ext cx="3317467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5" name="Google Shape;385;p40"/>
          <p:cNvSpPr txBox="1">
            <a:spLocks noGrp="1"/>
          </p:cNvSpPr>
          <p:nvPr>
            <p:ph type="body" idx="1"/>
          </p:nvPr>
        </p:nvSpPr>
        <p:spPr>
          <a:xfrm>
            <a:off x="730894" y="2442327"/>
            <a:ext cx="2626565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6" name="Google Shape;386;p40"/>
          <p:cNvSpPr txBox="1">
            <a:spLocks noGrp="1"/>
          </p:cNvSpPr>
          <p:nvPr>
            <p:ph type="body" idx="2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7" name="Google Shape;387;p40"/>
          <p:cNvSpPr txBox="1">
            <a:spLocks noGrp="1"/>
          </p:cNvSpPr>
          <p:nvPr>
            <p:ph type="body" idx="3"/>
          </p:nvPr>
        </p:nvSpPr>
        <p:spPr>
          <a:xfrm>
            <a:off x="8433028" y="2446254"/>
            <a:ext cx="2638095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8" name="Google Shape;388;p40"/>
          <p:cNvSpPr txBox="1">
            <a:spLocks noGrp="1"/>
          </p:cNvSpPr>
          <p:nvPr>
            <p:ph type="body" idx="4"/>
          </p:nvPr>
        </p:nvSpPr>
        <p:spPr>
          <a:xfrm>
            <a:off x="8426249" y="194159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9" name="Google Shape;389;p40"/>
          <p:cNvSpPr txBox="1">
            <a:spLocks noGrp="1"/>
          </p:cNvSpPr>
          <p:nvPr>
            <p:ph type="body" idx="5"/>
          </p:nvPr>
        </p:nvSpPr>
        <p:spPr>
          <a:xfrm>
            <a:off x="4600261" y="360028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0" name="Google Shape;390;p40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91" name="Google Shape;391;p40"/>
          <p:cNvSpPr>
            <a:spLocks noGrp="1"/>
          </p:cNvSpPr>
          <p:nvPr>
            <p:ph type="pic" idx="6"/>
          </p:nvPr>
        </p:nvSpPr>
        <p:spPr>
          <a:xfrm>
            <a:off x="8433028" y="3009462"/>
            <a:ext cx="2638095" cy="1335529"/>
          </a:xfrm>
          <a:prstGeom prst="rect">
            <a:avLst/>
          </a:prstGeom>
          <a:noFill/>
          <a:ln>
            <a:noFill/>
          </a:ln>
        </p:spPr>
      </p:sp>
      <p:sp>
        <p:nvSpPr>
          <p:cNvPr id="392" name="Google Shape;392;p40"/>
          <p:cNvSpPr>
            <a:spLocks noGrp="1"/>
          </p:cNvSpPr>
          <p:nvPr>
            <p:ph type="pic" idx="7"/>
          </p:nvPr>
        </p:nvSpPr>
        <p:spPr>
          <a:xfrm>
            <a:off x="744819" y="3031805"/>
            <a:ext cx="2626565" cy="1335529"/>
          </a:xfrm>
          <a:prstGeom prst="rect">
            <a:avLst/>
          </a:prstGeom>
          <a:noFill/>
          <a:ln>
            <a:noFill/>
          </a:ln>
        </p:spPr>
      </p:sp>
      <p:sp>
        <p:nvSpPr>
          <p:cNvPr id="393" name="Google Shape;393;p40"/>
          <p:cNvSpPr txBox="1">
            <a:spLocks noGrp="1"/>
          </p:cNvSpPr>
          <p:nvPr>
            <p:ph type="body" idx="8"/>
          </p:nvPr>
        </p:nvSpPr>
        <p:spPr>
          <a:xfrm>
            <a:off x="4589483" y="4032455"/>
            <a:ext cx="2638095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4" name="Google Shape;394;p40"/>
          <p:cNvSpPr>
            <a:spLocks noGrp="1"/>
          </p:cNvSpPr>
          <p:nvPr>
            <p:ph type="pic" idx="9"/>
          </p:nvPr>
        </p:nvSpPr>
        <p:spPr>
          <a:xfrm>
            <a:off x="4589483" y="4595663"/>
            <a:ext cx="2638095" cy="133552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harts">
  <p:cSld name="3 charts"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41"/>
          <p:cNvSpPr/>
          <p:nvPr/>
        </p:nvSpPr>
        <p:spPr>
          <a:xfrm>
            <a:off x="593725" y="1776247"/>
            <a:ext cx="3435780" cy="3710153"/>
          </a:xfrm>
          <a:custGeom>
            <a:avLst/>
            <a:gdLst/>
            <a:ahLst/>
            <a:cxnLst/>
            <a:rect l="l" t="t" r="r" b="b"/>
            <a:pathLst>
              <a:path w="2576322" h="2782061" extrusionOk="0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97" name="Google Shape;397;p41"/>
          <p:cNvSpPr>
            <a:spLocks noGrp="1"/>
          </p:cNvSpPr>
          <p:nvPr>
            <p:ph type="chart" idx="2"/>
          </p:nvPr>
        </p:nvSpPr>
        <p:spPr>
          <a:xfrm>
            <a:off x="741404" y="1923926"/>
            <a:ext cx="3139992" cy="3414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98" name="Google Shape;398;p41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1062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9" name="Google Shape;399;p41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0" name="Google Shape;400;p41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1" name="Google Shape;401;p41"/>
          <p:cNvSpPr txBox="1">
            <a:spLocks noGrp="1"/>
          </p:cNvSpPr>
          <p:nvPr>
            <p:ph type="body" idx="1"/>
          </p:nvPr>
        </p:nvSpPr>
        <p:spPr>
          <a:xfrm>
            <a:off x="593725" y="5669004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2" name="Google Shape;402;p41"/>
          <p:cNvSpPr/>
          <p:nvPr/>
        </p:nvSpPr>
        <p:spPr>
          <a:xfrm>
            <a:off x="4378110" y="1776247"/>
            <a:ext cx="3435780" cy="3710153"/>
          </a:xfrm>
          <a:custGeom>
            <a:avLst/>
            <a:gdLst/>
            <a:ahLst/>
            <a:cxnLst/>
            <a:rect l="l" t="t" r="r" b="b"/>
            <a:pathLst>
              <a:path w="2576322" h="2782061" extrusionOk="0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3" name="Google Shape;403;p41"/>
          <p:cNvSpPr/>
          <p:nvPr/>
        </p:nvSpPr>
        <p:spPr>
          <a:xfrm>
            <a:off x="8162710" y="1776247"/>
            <a:ext cx="3435780" cy="3710153"/>
          </a:xfrm>
          <a:custGeom>
            <a:avLst/>
            <a:gdLst/>
            <a:ahLst/>
            <a:cxnLst/>
            <a:rect l="l" t="t" r="r" b="b"/>
            <a:pathLst>
              <a:path w="2576322" h="2782061" extrusionOk="0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04" name="Google Shape;404;p41"/>
          <p:cNvSpPr txBox="1">
            <a:spLocks noGrp="1"/>
          </p:cNvSpPr>
          <p:nvPr>
            <p:ph type="body" idx="3"/>
          </p:nvPr>
        </p:nvSpPr>
        <p:spPr>
          <a:xfrm>
            <a:off x="4378325" y="5669004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5" name="Google Shape;405;p41"/>
          <p:cNvSpPr txBox="1">
            <a:spLocks noGrp="1"/>
          </p:cNvSpPr>
          <p:nvPr>
            <p:ph type="body" idx="4"/>
          </p:nvPr>
        </p:nvSpPr>
        <p:spPr>
          <a:xfrm>
            <a:off x="8162925" y="5669004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6" name="Google Shape;406;p41"/>
          <p:cNvSpPr>
            <a:spLocks noGrp="1"/>
          </p:cNvSpPr>
          <p:nvPr>
            <p:ph type="chart" idx="5"/>
          </p:nvPr>
        </p:nvSpPr>
        <p:spPr>
          <a:xfrm>
            <a:off x="4526004" y="1923926"/>
            <a:ext cx="3139992" cy="3414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07" name="Google Shape;407;p41"/>
          <p:cNvSpPr>
            <a:spLocks noGrp="1"/>
          </p:cNvSpPr>
          <p:nvPr>
            <p:ph type="chart" idx="6"/>
          </p:nvPr>
        </p:nvSpPr>
        <p:spPr>
          <a:xfrm>
            <a:off x="8310604" y="1923926"/>
            <a:ext cx="3139992" cy="3414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ngle chart">
  <p:cSld name="Single chart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42"/>
          <p:cNvSpPr/>
          <p:nvPr/>
        </p:nvSpPr>
        <p:spPr>
          <a:xfrm>
            <a:off x="604354" y="554314"/>
            <a:ext cx="7219949" cy="5578475"/>
          </a:xfrm>
          <a:custGeom>
            <a:avLst/>
            <a:gdLst/>
            <a:ahLst/>
            <a:cxnLst/>
            <a:rect l="l" t="t" r="r" b="b"/>
            <a:pathLst>
              <a:path w="7219949" h="5578475" extrusionOk="0">
                <a:moveTo>
                  <a:pt x="127022" y="0"/>
                </a:moveTo>
                <a:lnTo>
                  <a:pt x="7092927" y="0"/>
                </a:lnTo>
                <a:cubicBezTo>
                  <a:pt x="7163079" y="0"/>
                  <a:pt x="7219949" y="56870"/>
                  <a:pt x="7219949" y="127022"/>
                </a:cubicBezTo>
                <a:lnTo>
                  <a:pt x="7219949" y="3930650"/>
                </a:lnTo>
                <a:lnTo>
                  <a:pt x="7219949" y="4198319"/>
                </a:lnTo>
                <a:lnTo>
                  <a:pt x="7219949" y="4909579"/>
                </a:lnTo>
                <a:cubicBezTo>
                  <a:pt x="7219949" y="4957204"/>
                  <a:pt x="7168551" y="4987149"/>
                  <a:pt x="7127054" y="4963571"/>
                </a:cubicBezTo>
                <a:lnTo>
                  <a:pt x="6910610" y="4840497"/>
                </a:lnTo>
                <a:cubicBezTo>
                  <a:pt x="6898114" y="4833422"/>
                  <a:pt x="6882554" y="4833422"/>
                  <a:pt x="6870056" y="4840497"/>
                </a:cubicBezTo>
                <a:lnTo>
                  <a:pt x="6581464" y="5004598"/>
                </a:lnTo>
                <a:cubicBezTo>
                  <a:pt x="6568734" y="5011905"/>
                  <a:pt x="6560716" y="5025346"/>
                  <a:pt x="6560716" y="5040198"/>
                </a:cubicBezTo>
                <a:lnTo>
                  <a:pt x="6560716" y="5367457"/>
                </a:lnTo>
                <a:cubicBezTo>
                  <a:pt x="6560716" y="5382076"/>
                  <a:pt x="6568734" y="5395750"/>
                  <a:pt x="6581464" y="5403060"/>
                </a:cubicBezTo>
                <a:lnTo>
                  <a:pt x="6685680" y="5462240"/>
                </a:lnTo>
                <a:cubicBezTo>
                  <a:pt x="6727412" y="5485935"/>
                  <a:pt x="6725246" y="5539471"/>
                  <a:pt x="6694598" y="5564758"/>
                </a:cubicBezTo>
                <a:lnTo>
                  <a:pt x="6655034" y="5578475"/>
                </a:lnTo>
                <a:lnTo>
                  <a:pt x="5839793" y="5578475"/>
                </a:lnTo>
                <a:lnTo>
                  <a:pt x="5429249" y="5578475"/>
                </a:lnTo>
                <a:lnTo>
                  <a:pt x="127022" y="5578475"/>
                </a:lnTo>
                <a:cubicBezTo>
                  <a:pt x="56870" y="5578475"/>
                  <a:pt x="0" y="5521605"/>
                  <a:pt x="0" y="5451453"/>
                </a:cubicBezTo>
                <a:lnTo>
                  <a:pt x="0" y="127022"/>
                </a:lnTo>
                <a:cubicBezTo>
                  <a:pt x="0" y="56870"/>
                  <a:pt x="56870" y="0"/>
                  <a:pt x="127022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0" name="Google Shape;410;p42"/>
          <p:cNvSpPr txBox="1">
            <a:spLocks noGrp="1"/>
          </p:cNvSpPr>
          <p:nvPr>
            <p:ph type="title"/>
          </p:nvPr>
        </p:nvSpPr>
        <p:spPr>
          <a:xfrm>
            <a:off x="8154711" y="472611"/>
            <a:ext cx="3435350" cy="1062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1" name="Google Shape;411;p42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2" name="Google Shape;412;p42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13" name="Google Shape;413;p42"/>
          <p:cNvSpPr>
            <a:spLocks noGrp="1"/>
          </p:cNvSpPr>
          <p:nvPr>
            <p:ph type="chart" idx="2"/>
          </p:nvPr>
        </p:nvSpPr>
        <p:spPr>
          <a:xfrm>
            <a:off x="752034" y="701993"/>
            <a:ext cx="6924590" cy="5283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14" name="Google Shape;414;p42"/>
          <p:cNvSpPr txBox="1">
            <a:spLocks noGrp="1"/>
          </p:cNvSpPr>
          <p:nvPr>
            <p:ph type="body" idx="1"/>
          </p:nvPr>
        </p:nvSpPr>
        <p:spPr>
          <a:xfrm>
            <a:off x="8156973" y="2968379"/>
            <a:ext cx="3432531" cy="783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5" name="Google Shape;415;p42"/>
          <p:cNvSpPr txBox="1">
            <a:spLocks noGrp="1"/>
          </p:cNvSpPr>
          <p:nvPr>
            <p:ph type="body" idx="3"/>
          </p:nvPr>
        </p:nvSpPr>
        <p:spPr>
          <a:xfrm>
            <a:off x="8156973" y="3997621"/>
            <a:ext cx="3433087" cy="2135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416" name="Google Shape;416;p42"/>
          <p:cNvCxnSpPr/>
          <p:nvPr/>
        </p:nvCxnSpPr>
        <p:spPr>
          <a:xfrm>
            <a:off x="8156973" y="3889621"/>
            <a:ext cx="3432531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">
  <p:cSld name="Table"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43"/>
          <p:cNvSpPr/>
          <p:nvPr/>
        </p:nvSpPr>
        <p:spPr>
          <a:xfrm>
            <a:off x="584281" y="1776247"/>
            <a:ext cx="11012407" cy="4349916"/>
          </a:xfrm>
          <a:prstGeom prst="roundRect">
            <a:avLst>
              <a:gd name="adj" fmla="val 2920"/>
            </a:avLst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19" name="Google Shape;419;p43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0" name="Google Shape;420;p43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1" name="Google Shape;421;p43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22" name="Google Shape;422;p43"/>
          <p:cNvSpPr>
            <a:spLocks noGrp="1"/>
          </p:cNvSpPr>
          <p:nvPr>
            <p:ph type="tbl" idx="2"/>
          </p:nvPr>
        </p:nvSpPr>
        <p:spPr>
          <a:xfrm>
            <a:off x="731960" y="1923926"/>
            <a:ext cx="10717050" cy="4054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cess">
  <p:cSld name="Process"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44"/>
          <p:cNvSpPr/>
          <p:nvPr/>
        </p:nvSpPr>
        <p:spPr>
          <a:xfrm>
            <a:off x="3438208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25" name="Google Shape;425;p44"/>
          <p:cNvSpPr/>
          <p:nvPr/>
        </p:nvSpPr>
        <p:spPr>
          <a:xfrm>
            <a:off x="6356139" y="0"/>
            <a:ext cx="291793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26" name="Google Shape;426;p44"/>
          <p:cNvSpPr/>
          <p:nvPr/>
        </p:nvSpPr>
        <p:spPr>
          <a:xfrm>
            <a:off x="9274069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27" name="Google Shape;427;p44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8" name="Google Shape;428;p44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29" name="Google Shape;429;p44"/>
          <p:cNvSpPr txBox="1">
            <a:spLocks noGrp="1"/>
          </p:cNvSpPr>
          <p:nvPr>
            <p:ph type="title"/>
          </p:nvPr>
        </p:nvSpPr>
        <p:spPr>
          <a:xfrm>
            <a:off x="593726" y="472611"/>
            <a:ext cx="2490788" cy="1319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0" name="Google Shape;430;p44"/>
          <p:cNvSpPr txBox="1">
            <a:spLocks noGrp="1"/>
          </p:cNvSpPr>
          <p:nvPr>
            <p:ph type="body" idx="1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1" name="Google Shape;431;p44"/>
          <p:cNvSpPr txBox="1">
            <a:spLocks noGrp="1"/>
          </p:cNvSpPr>
          <p:nvPr>
            <p:ph type="body" idx="2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2" name="Google Shape;432;p44"/>
          <p:cNvSpPr txBox="1">
            <a:spLocks noGrp="1"/>
          </p:cNvSpPr>
          <p:nvPr>
            <p:ph type="body" idx="3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3" name="Google Shape;433;p44"/>
          <p:cNvSpPr txBox="1">
            <a:spLocks noGrp="1"/>
          </p:cNvSpPr>
          <p:nvPr>
            <p:ph type="body" idx="4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4" name="Google Shape;434;p44"/>
          <p:cNvSpPr txBox="1">
            <a:spLocks noGrp="1"/>
          </p:cNvSpPr>
          <p:nvPr>
            <p:ph type="body" idx="5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5" name="Google Shape;435;p44"/>
          <p:cNvSpPr txBox="1">
            <a:spLocks noGrp="1"/>
          </p:cNvSpPr>
          <p:nvPr>
            <p:ph type="body" idx="6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6" name="Google Shape;436;p44"/>
          <p:cNvSpPr txBox="1">
            <a:spLocks noGrp="1"/>
          </p:cNvSpPr>
          <p:nvPr>
            <p:ph type="body" idx="7"/>
          </p:nvPr>
        </p:nvSpPr>
        <p:spPr>
          <a:xfrm>
            <a:off x="3755498" y="2459047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7" name="Google Shape;437;p44"/>
          <p:cNvSpPr txBox="1">
            <a:spLocks noGrp="1"/>
          </p:cNvSpPr>
          <p:nvPr>
            <p:ph type="body" idx="8"/>
          </p:nvPr>
        </p:nvSpPr>
        <p:spPr>
          <a:xfrm>
            <a:off x="6673428" y="2459047"/>
            <a:ext cx="354010" cy="40320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8" name="Google Shape;438;p44"/>
          <p:cNvSpPr txBox="1">
            <a:spLocks noGrp="1"/>
          </p:cNvSpPr>
          <p:nvPr>
            <p:ph type="body" idx="9"/>
          </p:nvPr>
        </p:nvSpPr>
        <p:spPr>
          <a:xfrm>
            <a:off x="9591543" y="2459047"/>
            <a:ext cx="354010" cy="4032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39" name="Google Shape;439;p44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19498" y="123808"/>
            <a:ext cx="1495742" cy="1703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block">
  <p:cSld name="Textblock"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45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2" name="Google Shape;442;p45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3" name="Google Shape;443;p45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44" name="Google Shape;444;p45"/>
          <p:cNvSpPr txBox="1">
            <a:spLocks noGrp="1"/>
          </p:cNvSpPr>
          <p:nvPr>
            <p:ph type="body" idx="1"/>
          </p:nvPr>
        </p:nvSpPr>
        <p:spPr>
          <a:xfrm>
            <a:off x="595988" y="1712505"/>
            <a:ext cx="10996881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5" name="Google Shape;445;p45"/>
          <p:cNvSpPr txBox="1">
            <a:spLocks noGrp="1"/>
          </p:cNvSpPr>
          <p:nvPr>
            <p:ph type="body" idx="2"/>
          </p:nvPr>
        </p:nvSpPr>
        <p:spPr>
          <a:xfrm>
            <a:off x="595988" y="2158228"/>
            <a:ext cx="11000700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446" name="Google Shape;446;p45"/>
          <p:cNvCxnSpPr/>
          <p:nvPr/>
        </p:nvCxnSpPr>
        <p:spPr>
          <a:xfrm>
            <a:off x="595988" y="2092163"/>
            <a:ext cx="10996881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textblocks">
  <p:cSld name="2 textblocks"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6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9" name="Google Shape;449;p46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0" name="Google Shape;450;p46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51" name="Google Shape;451;p46"/>
          <p:cNvSpPr txBox="1">
            <a:spLocks noGrp="1"/>
          </p:cNvSpPr>
          <p:nvPr>
            <p:ph type="body" idx="1"/>
          </p:nvPr>
        </p:nvSpPr>
        <p:spPr>
          <a:xfrm>
            <a:off x="595988" y="1712505"/>
            <a:ext cx="5323538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2" name="Google Shape;452;p46"/>
          <p:cNvSpPr txBox="1">
            <a:spLocks noGrp="1"/>
          </p:cNvSpPr>
          <p:nvPr>
            <p:ph type="body" idx="2"/>
          </p:nvPr>
        </p:nvSpPr>
        <p:spPr>
          <a:xfrm>
            <a:off x="595988" y="2158228"/>
            <a:ext cx="5324400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453" name="Google Shape;453;p46"/>
          <p:cNvCxnSpPr/>
          <p:nvPr/>
        </p:nvCxnSpPr>
        <p:spPr>
          <a:xfrm>
            <a:off x="595988" y="2092163"/>
            <a:ext cx="5323538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54" name="Google Shape;454;p46"/>
          <p:cNvSpPr txBox="1">
            <a:spLocks noGrp="1"/>
          </p:cNvSpPr>
          <p:nvPr>
            <p:ph type="body" idx="3"/>
          </p:nvPr>
        </p:nvSpPr>
        <p:spPr>
          <a:xfrm>
            <a:off x="6272288" y="1712505"/>
            <a:ext cx="5323538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5" name="Google Shape;455;p46"/>
          <p:cNvSpPr txBox="1">
            <a:spLocks noGrp="1"/>
          </p:cNvSpPr>
          <p:nvPr>
            <p:ph type="body" idx="4"/>
          </p:nvPr>
        </p:nvSpPr>
        <p:spPr>
          <a:xfrm>
            <a:off x="6272288" y="2158228"/>
            <a:ext cx="5324400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456" name="Google Shape;456;p46"/>
          <p:cNvCxnSpPr/>
          <p:nvPr/>
        </p:nvCxnSpPr>
        <p:spPr>
          <a:xfrm>
            <a:off x="6272288" y="2092163"/>
            <a:ext cx="5323538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+ Text">
  <p:cSld name="Image + 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1"/>
          <p:cNvSpPr/>
          <p:nvPr/>
        </p:nvSpPr>
        <p:spPr>
          <a:xfrm>
            <a:off x="584282" y="1776247"/>
            <a:ext cx="5684756" cy="4349916"/>
          </a:xfrm>
          <a:custGeom>
            <a:avLst/>
            <a:gdLst/>
            <a:ahLst/>
            <a:cxnLst/>
            <a:rect l="l" t="t" r="r" b="b"/>
            <a:pathLst>
              <a:path w="5684756" h="4349916" extrusionOk="0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9" name="Google Shape;59;p21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1"/>
          <p:cNvSpPr txBox="1">
            <a:spLocks noGrp="1"/>
          </p:cNvSpPr>
          <p:nvPr>
            <p:ph type="body" idx="1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21"/>
          <p:cNvSpPr txBox="1">
            <a:spLocks noGrp="1"/>
          </p:cNvSpPr>
          <p:nvPr>
            <p:ph type="body" idx="2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  <a:defRPr sz="1600"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13055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21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3" name="Google Shape;63;p21"/>
          <p:cNvSpPr>
            <a:spLocks noGrp="1"/>
          </p:cNvSpPr>
          <p:nvPr>
            <p:ph type="pic" idx="3"/>
          </p:nvPr>
        </p:nvSpPr>
        <p:spPr>
          <a:xfrm>
            <a:off x="800100" y="1943100"/>
            <a:ext cx="5295900" cy="398145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struction">
  <p:cSld name="Instructio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2"/>
          <p:cNvSpPr/>
          <p:nvPr/>
        </p:nvSpPr>
        <p:spPr>
          <a:xfrm flipH="1">
            <a:off x="8144110" y="0"/>
            <a:ext cx="343455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6" name="Google Shape;66;p22"/>
          <p:cNvSpPr txBox="1">
            <a:spLocks noGrp="1"/>
          </p:cNvSpPr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 sz="3200" b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2"/>
          <p:cNvSpPr txBox="1">
            <a:spLocks noGrp="1"/>
          </p:cNvSpPr>
          <p:nvPr>
            <p:ph type="sldNum" idx="12"/>
          </p:nvPr>
        </p:nvSpPr>
        <p:spPr>
          <a:xfrm>
            <a:off x="10913270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8" name="Google Shape;68;p22"/>
          <p:cNvSpPr txBox="1">
            <a:spLocks noGrp="1"/>
          </p:cNvSpPr>
          <p:nvPr>
            <p:ph type="body" idx="1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330"/>
              <a:buFont typeface="Verdana"/>
              <a:buNone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o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69" name="Google Shape;69;p22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693384" y="323170"/>
            <a:ext cx="2168363" cy="246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22" descr="A black square with a black background&#10;&#10;AI-generated content may be incorrect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40209" y="1835670"/>
            <a:ext cx="999330" cy="113816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22"/>
          <p:cNvSpPr>
            <a:spLocks noGrp="1"/>
          </p:cNvSpPr>
          <p:nvPr>
            <p:ph type="body" idx="2"/>
          </p:nvPr>
        </p:nvSpPr>
        <p:spPr>
          <a:xfrm>
            <a:off x="8509003" y="5643215"/>
            <a:ext cx="1204913" cy="499264"/>
          </a:xfrm>
          <a:prstGeom prst="roundRect">
            <a:avLst>
              <a:gd name="adj" fmla="val 26873"/>
            </a:avLst>
          </a:prstGeom>
          <a:solidFill>
            <a:schemeClr val="lt1"/>
          </a:solidFill>
          <a:ln w="9525" cap="flat" cmpd="sng">
            <a:solidFill>
              <a:schemeClr val="l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ctr" anchorCtr="0">
            <a:spAutoFit/>
          </a:bodyPr>
          <a:lstStyle>
            <a:lvl1pPr marL="457200" lvl="0" indent="-2286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22"/>
          <p:cNvSpPr/>
          <p:nvPr/>
        </p:nvSpPr>
        <p:spPr>
          <a:xfrm>
            <a:off x="8504806" y="1506392"/>
            <a:ext cx="1544400" cy="1756800"/>
          </a:xfrm>
          <a:custGeom>
            <a:avLst/>
            <a:gdLst/>
            <a:ahLst/>
            <a:cxnLst/>
            <a:rect l="l" t="t" r="r" b="b"/>
            <a:pathLst>
              <a:path w="431601" h="491574" extrusionOk="0">
                <a:moveTo>
                  <a:pt x="215800" y="0"/>
                </a:moveTo>
                <a:lnTo>
                  <a:pt x="431601" y="122916"/>
                </a:lnTo>
                <a:lnTo>
                  <a:pt x="431601" y="368745"/>
                </a:lnTo>
                <a:lnTo>
                  <a:pt x="215800" y="491574"/>
                </a:lnTo>
                <a:lnTo>
                  <a:pt x="0" y="368745"/>
                </a:lnTo>
                <a:lnTo>
                  <a:pt x="0" y="12291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3" name="Google Shape;73;p22"/>
          <p:cNvSpPr>
            <a:spLocks noGrp="1"/>
          </p:cNvSpPr>
          <p:nvPr>
            <p:ph type="pic" idx="3"/>
          </p:nvPr>
        </p:nvSpPr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images">
  <p:cSld name="Two image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3"/>
          <p:cNvSpPr>
            <a:spLocks noGrp="1"/>
          </p:cNvSpPr>
          <p:nvPr>
            <p:ph type="pic" idx="2"/>
          </p:nvPr>
        </p:nvSpPr>
        <p:spPr>
          <a:xfrm>
            <a:off x="593725" y="1828801"/>
            <a:ext cx="5327650" cy="2668588"/>
          </a:xfrm>
          <a:prstGeom prst="roundRect">
            <a:avLst>
              <a:gd name="adj" fmla="val 4731"/>
            </a:avLst>
          </a:prstGeom>
          <a:noFill/>
          <a:ln>
            <a:noFill/>
          </a:ln>
        </p:spPr>
      </p:sp>
      <p:sp>
        <p:nvSpPr>
          <p:cNvPr id="77" name="Google Shape;77;p23"/>
          <p:cNvSpPr>
            <a:spLocks noGrp="1"/>
          </p:cNvSpPr>
          <p:nvPr>
            <p:ph type="pic" idx="3"/>
          </p:nvPr>
        </p:nvSpPr>
        <p:spPr>
          <a:xfrm>
            <a:off x="6269038" y="1828801"/>
            <a:ext cx="5348213" cy="2668588"/>
          </a:xfrm>
          <a:prstGeom prst="roundRect">
            <a:avLst>
              <a:gd name="adj" fmla="val 4731"/>
            </a:avLst>
          </a:prstGeom>
          <a:noFill/>
          <a:ln>
            <a:noFill/>
          </a:ln>
        </p:spPr>
      </p:sp>
      <p:sp>
        <p:nvSpPr>
          <p:cNvPr id="78" name="Google Shape;78;p23"/>
          <p:cNvSpPr txBox="1">
            <a:spLocks noGrp="1"/>
          </p:cNvSpPr>
          <p:nvPr>
            <p:ph type="body" idx="1"/>
          </p:nvPr>
        </p:nvSpPr>
        <p:spPr>
          <a:xfrm>
            <a:off x="6282880" y="4822822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 txBox="1">
            <a:spLocks noGrp="1"/>
          </p:cNvSpPr>
          <p:nvPr>
            <p:ph type="body" idx="4"/>
          </p:nvPr>
        </p:nvSpPr>
        <p:spPr>
          <a:xfrm>
            <a:off x="6281956" y="5204804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body" idx="5"/>
          </p:nvPr>
        </p:nvSpPr>
        <p:spPr>
          <a:xfrm>
            <a:off x="595988" y="4822822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3"/>
          <p:cNvSpPr txBox="1">
            <a:spLocks noGrp="1"/>
          </p:cNvSpPr>
          <p:nvPr>
            <p:ph type="body" idx="6"/>
          </p:nvPr>
        </p:nvSpPr>
        <p:spPr>
          <a:xfrm>
            <a:off x="595064" y="5204804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82" name="Google Shape;82;p23"/>
          <p:cNvCxnSpPr/>
          <p:nvPr/>
        </p:nvCxnSpPr>
        <p:spPr>
          <a:xfrm>
            <a:off x="6269038" y="5138738"/>
            <a:ext cx="532765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3" name="Google Shape;83;p23"/>
          <p:cNvCxnSpPr/>
          <p:nvPr/>
        </p:nvCxnSpPr>
        <p:spPr>
          <a:xfrm>
            <a:off x="592570" y="5138738"/>
            <a:ext cx="5327650" cy="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4" name="Google Shape;84;p23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rtboard">
  <p:cSld name="Artboard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ive steps">
  <p:cSld name="Five steps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5"/>
          <p:cNvSpPr/>
          <p:nvPr/>
        </p:nvSpPr>
        <p:spPr>
          <a:xfrm>
            <a:off x="593724" y="1823339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1" name="Google Shape;91;p25"/>
          <p:cNvSpPr/>
          <p:nvPr/>
        </p:nvSpPr>
        <p:spPr>
          <a:xfrm>
            <a:off x="1487487" y="4497387"/>
            <a:ext cx="1324458" cy="1335089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5"/>
          <p:cNvSpPr/>
          <p:nvPr/>
        </p:nvSpPr>
        <p:spPr>
          <a:xfrm>
            <a:off x="6045200" y="4497387"/>
            <a:ext cx="1324458" cy="1335089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4" name="Google Shape;94;p25"/>
          <p:cNvSpPr/>
          <p:nvPr/>
        </p:nvSpPr>
        <p:spPr>
          <a:xfrm rot="10800000" flipH="1">
            <a:off x="3752445" y="2067678"/>
            <a:ext cx="1324458" cy="1391485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5" name="Google Shape;95;p25"/>
          <p:cNvSpPr/>
          <p:nvPr/>
        </p:nvSpPr>
        <p:spPr>
          <a:xfrm rot="10800000" flipH="1">
            <a:off x="8302252" y="2067678"/>
            <a:ext cx="1324458" cy="1391485"/>
          </a:xfrm>
          <a:custGeom>
            <a:avLst/>
            <a:gdLst/>
            <a:ahLst/>
            <a:cxnLst/>
            <a:rect l="l" t="t" r="r" b="b"/>
            <a:pathLst>
              <a:path w="1324458" h="1675340" extrusionOk="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 cmpd="sng">
            <a:solidFill>
              <a:srgbClr val="F9CEA6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6" name="Google Shape;96;p25"/>
          <p:cNvSpPr/>
          <p:nvPr/>
        </p:nvSpPr>
        <p:spPr>
          <a:xfrm>
            <a:off x="2854500" y="3463118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7" name="Google Shape;97;p25"/>
          <p:cNvSpPr/>
          <p:nvPr/>
        </p:nvSpPr>
        <p:spPr>
          <a:xfrm>
            <a:off x="5112779" y="1825276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8" name="Google Shape;98;p25"/>
          <p:cNvSpPr/>
          <p:nvPr/>
        </p:nvSpPr>
        <p:spPr>
          <a:xfrm>
            <a:off x="7371056" y="3463118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9" name="Google Shape;99;p25"/>
          <p:cNvSpPr/>
          <p:nvPr/>
        </p:nvSpPr>
        <p:spPr>
          <a:xfrm>
            <a:off x="9629335" y="1825276"/>
            <a:ext cx="1971405" cy="2674047"/>
          </a:xfrm>
          <a:custGeom>
            <a:avLst/>
            <a:gdLst/>
            <a:ahLst/>
            <a:cxnLst/>
            <a:rect l="l" t="t" r="r" b="b"/>
            <a:pathLst>
              <a:path w="1481328" h="2009298" extrusionOk="0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0" name="Google Shape;100;p25"/>
          <p:cNvSpPr txBox="1">
            <a:spLocks noGrp="1"/>
          </p:cNvSpPr>
          <p:nvPr>
            <p:ph type="body" idx="1"/>
          </p:nvPr>
        </p:nvSpPr>
        <p:spPr>
          <a:xfrm>
            <a:off x="730894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25"/>
          <p:cNvSpPr txBox="1">
            <a:spLocks noGrp="1"/>
          </p:cNvSpPr>
          <p:nvPr>
            <p:ph type="body" idx="2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5"/>
          <p:cNvSpPr txBox="1">
            <a:spLocks noGrp="1"/>
          </p:cNvSpPr>
          <p:nvPr>
            <p:ph type="body" idx="3"/>
          </p:nvPr>
        </p:nvSpPr>
        <p:spPr>
          <a:xfrm>
            <a:off x="729738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5"/>
          <p:cNvSpPr txBox="1">
            <a:spLocks noGrp="1"/>
          </p:cNvSpPr>
          <p:nvPr>
            <p:ph type="body" idx="4"/>
          </p:nvPr>
        </p:nvSpPr>
        <p:spPr>
          <a:xfrm>
            <a:off x="5247946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25"/>
          <p:cNvSpPr txBox="1">
            <a:spLocks noGrp="1"/>
          </p:cNvSpPr>
          <p:nvPr>
            <p:ph type="body" idx="5"/>
          </p:nvPr>
        </p:nvSpPr>
        <p:spPr>
          <a:xfrm>
            <a:off x="5241167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25"/>
          <p:cNvSpPr txBox="1">
            <a:spLocks noGrp="1"/>
          </p:cNvSpPr>
          <p:nvPr>
            <p:ph type="body" idx="6"/>
          </p:nvPr>
        </p:nvSpPr>
        <p:spPr>
          <a:xfrm>
            <a:off x="5246790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5"/>
          <p:cNvSpPr txBox="1">
            <a:spLocks noGrp="1"/>
          </p:cNvSpPr>
          <p:nvPr>
            <p:ph type="body" idx="7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5"/>
          <p:cNvSpPr txBox="1">
            <a:spLocks noGrp="1"/>
          </p:cNvSpPr>
          <p:nvPr>
            <p:ph type="body" idx="8"/>
          </p:nvPr>
        </p:nvSpPr>
        <p:spPr>
          <a:xfrm>
            <a:off x="9767659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5"/>
          <p:cNvSpPr txBox="1">
            <a:spLocks noGrp="1"/>
          </p:cNvSpPr>
          <p:nvPr>
            <p:ph type="body" idx="9"/>
          </p:nvPr>
        </p:nvSpPr>
        <p:spPr>
          <a:xfrm>
            <a:off x="9773282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25"/>
          <p:cNvSpPr txBox="1">
            <a:spLocks noGrp="1"/>
          </p:cNvSpPr>
          <p:nvPr>
            <p:ph type="body" idx="13"/>
          </p:nvPr>
        </p:nvSpPr>
        <p:spPr>
          <a:xfrm>
            <a:off x="7502085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25"/>
          <p:cNvSpPr txBox="1">
            <a:spLocks noGrp="1"/>
          </p:cNvSpPr>
          <p:nvPr>
            <p:ph type="body" idx="14"/>
          </p:nvPr>
        </p:nvSpPr>
        <p:spPr>
          <a:xfrm>
            <a:off x="7495306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25"/>
          <p:cNvSpPr txBox="1">
            <a:spLocks noGrp="1"/>
          </p:cNvSpPr>
          <p:nvPr>
            <p:ph type="body" idx="15"/>
          </p:nvPr>
        </p:nvSpPr>
        <p:spPr>
          <a:xfrm>
            <a:off x="7500929" y="4734182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25"/>
          <p:cNvSpPr txBox="1">
            <a:spLocks noGrp="1"/>
          </p:cNvSpPr>
          <p:nvPr>
            <p:ph type="body" idx="16"/>
          </p:nvPr>
        </p:nvSpPr>
        <p:spPr>
          <a:xfrm>
            <a:off x="2987097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25"/>
          <p:cNvSpPr txBox="1">
            <a:spLocks noGrp="1"/>
          </p:cNvSpPr>
          <p:nvPr>
            <p:ph type="body" idx="17"/>
          </p:nvPr>
        </p:nvSpPr>
        <p:spPr>
          <a:xfrm>
            <a:off x="2980318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25"/>
          <p:cNvSpPr txBox="1">
            <a:spLocks noGrp="1"/>
          </p:cNvSpPr>
          <p:nvPr>
            <p:ph type="body" idx="18"/>
          </p:nvPr>
        </p:nvSpPr>
        <p:spPr>
          <a:xfrm>
            <a:off x="2985941" y="4734182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25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images">
  <p:cSld name="Four images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6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6"/>
          <p:cNvSpPr txBox="1">
            <a:spLocks noGrp="1"/>
          </p:cNvSpPr>
          <p:nvPr>
            <p:ph type="body" idx="1"/>
          </p:nvPr>
        </p:nvSpPr>
        <p:spPr>
          <a:xfrm>
            <a:off x="72255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26"/>
          <p:cNvSpPr txBox="1">
            <a:spLocks noGrp="1"/>
          </p:cNvSpPr>
          <p:nvPr>
            <p:ph type="body" idx="2"/>
          </p:nvPr>
        </p:nvSpPr>
        <p:spPr>
          <a:xfrm>
            <a:off x="722944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26"/>
          <p:cNvSpPr txBox="1">
            <a:spLocks noGrp="1"/>
          </p:cNvSpPr>
          <p:nvPr>
            <p:ph type="body" idx="3"/>
          </p:nvPr>
        </p:nvSpPr>
        <p:spPr>
          <a:xfrm>
            <a:off x="356439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26"/>
          <p:cNvSpPr txBox="1">
            <a:spLocks noGrp="1"/>
          </p:cNvSpPr>
          <p:nvPr>
            <p:ph type="body" idx="4"/>
          </p:nvPr>
        </p:nvSpPr>
        <p:spPr>
          <a:xfrm>
            <a:off x="6400822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6"/>
          <p:cNvSpPr txBox="1">
            <a:spLocks noGrp="1"/>
          </p:cNvSpPr>
          <p:nvPr>
            <p:ph type="body" idx="5"/>
          </p:nvPr>
        </p:nvSpPr>
        <p:spPr>
          <a:xfrm>
            <a:off x="924007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7185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6"/>
          <p:cNvSpPr>
            <a:spLocks noGrp="1"/>
          </p:cNvSpPr>
          <p:nvPr>
            <p:ph type="pic" idx="6"/>
          </p:nvPr>
        </p:nvSpPr>
        <p:spPr>
          <a:xfrm>
            <a:off x="722556" y="2946707"/>
            <a:ext cx="2370655" cy="2460274"/>
          </a:xfrm>
          <a:prstGeom prst="roundRect">
            <a:avLst>
              <a:gd name="adj" fmla="val 4230"/>
            </a:avLst>
          </a:prstGeom>
          <a:noFill/>
          <a:ln>
            <a:noFill/>
          </a:ln>
        </p:spPr>
      </p:sp>
      <p:sp>
        <p:nvSpPr>
          <p:cNvPr id="124" name="Google Shape;124;p26"/>
          <p:cNvSpPr>
            <a:spLocks noGrp="1"/>
          </p:cNvSpPr>
          <p:nvPr>
            <p:ph type="pic" idx="7"/>
          </p:nvPr>
        </p:nvSpPr>
        <p:spPr>
          <a:xfrm>
            <a:off x="3564396" y="2946707"/>
            <a:ext cx="2370655" cy="2460274"/>
          </a:xfrm>
          <a:prstGeom prst="roundRect">
            <a:avLst>
              <a:gd name="adj" fmla="val 4230"/>
            </a:avLst>
          </a:prstGeom>
          <a:noFill/>
          <a:ln>
            <a:noFill/>
          </a:ln>
        </p:spPr>
      </p:sp>
      <p:sp>
        <p:nvSpPr>
          <p:cNvPr id="125" name="Google Shape;125;p26"/>
          <p:cNvSpPr>
            <a:spLocks noGrp="1"/>
          </p:cNvSpPr>
          <p:nvPr>
            <p:ph type="pic" idx="8"/>
          </p:nvPr>
        </p:nvSpPr>
        <p:spPr>
          <a:xfrm>
            <a:off x="6400822" y="2946707"/>
            <a:ext cx="2370655" cy="2460274"/>
          </a:xfrm>
          <a:prstGeom prst="roundRect">
            <a:avLst>
              <a:gd name="adj" fmla="val 4230"/>
            </a:avLst>
          </a:prstGeom>
          <a:noFill/>
          <a:ln>
            <a:noFill/>
          </a:ln>
        </p:spPr>
      </p:sp>
      <p:sp>
        <p:nvSpPr>
          <p:cNvPr id="126" name="Google Shape;126;p26"/>
          <p:cNvSpPr>
            <a:spLocks noGrp="1"/>
          </p:cNvSpPr>
          <p:nvPr>
            <p:ph type="pic" idx="9"/>
          </p:nvPr>
        </p:nvSpPr>
        <p:spPr>
          <a:xfrm>
            <a:off x="9240076" y="2946707"/>
            <a:ext cx="2370655" cy="2460274"/>
          </a:xfrm>
          <a:prstGeom prst="roundRect">
            <a:avLst>
              <a:gd name="adj" fmla="val 4230"/>
            </a:avLst>
          </a:prstGeom>
          <a:noFill/>
          <a:ln>
            <a:noFill/>
          </a:ln>
        </p:spPr>
      </p:sp>
      <p:sp>
        <p:nvSpPr>
          <p:cNvPr id="127" name="Google Shape;127;p26"/>
          <p:cNvSpPr txBox="1">
            <a:spLocks noGrp="1"/>
          </p:cNvSpPr>
          <p:nvPr>
            <p:ph type="body" idx="13"/>
          </p:nvPr>
        </p:nvSpPr>
        <p:spPr>
          <a:xfrm>
            <a:off x="3564784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26"/>
          <p:cNvSpPr txBox="1">
            <a:spLocks noGrp="1"/>
          </p:cNvSpPr>
          <p:nvPr>
            <p:ph type="body" idx="14"/>
          </p:nvPr>
        </p:nvSpPr>
        <p:spPr>
          <a:xfrm>
            <a:off x="6401211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26"/>
          <p:cNvSpPr txBox="1">
            <a:spLocks noGrp="1"/>
          </p:cNvSpPr>
          <p:nvPr>
            <p:ph type="body" idx="15"/>
          </p:nvPr>
        </p:nvSpPr>
        <p:spPr>
          <a:xfrm>
            <a:off x="9240465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26"/>
          <p:cNvSpPr/>
          <p:nvPr/>
        </p:nvSpPr>
        <p:spPr>
          <a:xfrm>
            <a:off x="492188" y="1823085"/>
            <a:ext cx="202290" cy="230400"/>
          </a:xfrm>
          <a:custGeom>
            <a:avLst/>
            <a:gdLst/>
            <a:ahLst/>
            <a:cxnLst/>
            <a:rect l="l" t="t" r="r" b="b"/>
            <a:pathLst>
              <a:path w="215210" h="245115" extrusionOk="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3331648" y="1823085"/>
            <a:ext cx="202290" cy="230400"/>
          </a:xfrm>
          <a:custGeom>
            <a:avLst/>
            <a:gdLst/>
            <a:ahLst/>
            <a:cxnLst/>
            <a:rect l="l" t="t" r="r" b="b"/>
            <a:pathLst>
              <a:path w="215210" h="245115" extrusionOk="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2" name="Google Shape;132;p26"/>
          <p:cNvSpPr/>
          <p:nvPr/>
        </p:nvSpPr>
        <p:spPr>
          <a:xfrm>
            <a:off x="6168008" y="1823085"/>
            <a:ext cx="202290" cy="230400"/>
          </a:xfrm>
          <a:custGeom>
            <a:avLst/>
            <a:gdLst/>
            <a:ahLst/>
            <a:cxnLst/>
            <a:rect l="l" t="t" r="r" b="b"/>
            <a:pathLst>
              <a:path w="215210" h="245115" extrusionOk="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133" name="Google Shape;133;p26"/>
          <p:cNvCxnSpPr/>
          <p:nvPr/>
        </p:nvCxnSpPr>
        <p:spPr>
          <a:xfrm>
            <a:off x="592940" y="1892299"/>
            <a:ext cx="785" cy="4233863"/>
          </a:xfrm>
          <a:prstGeom prst="straightConnector1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34" name="Google Shape;134;p26"/>
          <p:cNvCxnSpPr/>
          <p:nvPr/>
        </p:nvCxnSpPr>
        <p:spPr>
          <a:xfrm>
            <a:off x="3432400" y="1892299"/>
            <a:ext cx="785" cy="4233863"/>
          </a:xfrm>
          <a:prstGeom prst="straightConnector1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35" name="Google Shape;135;p26"/>
          <p:cNvCxnSpPr/>
          <p:nvPr/>
        </p:nvCxnSpPr>
        <p:spPr>
          <a:xfrm>
            <a:off x="6268760" y="1892299"/>
            <a:ext cx="785" cy="4233863"/>
          </a:xfrm>
          <a:prstGeom prst="straightConnector1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36" name="Google Shape;136;p26"/>
          <p:cNvCxnSpPr/>
          <p:nvPr/>
        </p:nvCxnSpPr>
        <p:spPr>
          <a:xfrm>
            <a:off x="9112932" y="1892299"/>
            <a:ext cx="785" cy="4233863"/>
          </a:xfrm>
          <a:prstGeom prst="straightConnector1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7" name="Google Shape;137;p26"/>
          <p:cNvSpPr/>
          <p:nvPr/>
        </p:nvSpPr>
        <p:spPr>
          <a:xfrm>
            <a:off x="9012180" y="1823085"/>
            <a:ext cx="202290" cy="230400"/>
          </a:xfrm>
          <a:custGeom>
            <a:avLst/>
            <a:gdLst/>
            <a:ahLst/>
            <a:cxnLst/>
            <a:rect l="l" t="t" r="r" b="b"/>
            <a:pathLst>
              <a:path w="215210" h="245115" extrusionOk="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8" name="Google Shape;138;p26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images">
  <p:cSld name="3 images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1062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7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7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3" name="Google Shape;143;p27"/>
          <p:cNvSpPr txBox="1">
            <a:spLocks noGrp="1"/>
          </p:cNvSpPr>
          <p:nvPr>
            <p:ph type="body" idx="1"/>
          </p:nvPr>
        </p:nvSpPr>
        <p:spPr>
          <a:xfrm>
            <a:off x="593725" y="4441660"/>
            <a:ext cx="3435350" cy="1719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4" name="Google Shape;144;p27"/>
          <p:cNvSpPr txBox="1">
            <a:spLocks noGrp="1"/>
          </p:cNvSpPr>
          <p:nvPr>
            <p:ph type="body" idx="2"/>
          </p:nvPr>
        </p:nvSpPr>
        <p:spPr>
          <a:xfrm>
            <a:off x="4378325" y="4441660"/>
            <a:ext cx="3435350" cy="1719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body" idx="3"/>
          </p:nvPr>
        </p:nvSpPr>
        <p:spPr>
          <a:xfrm>
            <a:off x="8162925" y="4475853"/>
            <a:ext cx="3435350" cy="1685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marL="1371600" lvl="2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marL="2286000" lvl="4" indent="-3429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marL="2743200" lvl="5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" name="Google Shape;146;p27"/>
          <p:cNvSpPr>
            <a:spLocks noGrp="1"/>
          </p:cNvSpPr>
          <p:nvPr>
            <p:ph type="pic" idx="4"/>
          </p:nvPr>
        </p:nvSpPr>
        <p:spPr>
          <a:xfrm>
            <a:off x="785813" y="1924050"/>
            <a:ext cx="3086100" cy="2147018"/>
          </a:xfrm>
          <a:prstGeom prst="rect">
            <a:avLst/>
          </a:prstGeom>
          <a:noFill/>
          <a:ln>
            <a:noFill/>
          </a:ln>
        </p:spPr>
      </p:sp>
      <p:sp>
        <p:nvSpPr>
          <p:cNvPr id="147" name="Google Shape;147;p27"/>
          <p:cNvSpPr>
            <a:spLocks noGrp="1"/>
          </p:cNvSpPr>
          <p:nvPr>
            <p:ph type="pic" idx="5"/>
          </p:nvPr>
        </p:nvSpPr>
        <p:spPr>
          <a:xfrm>
            <a:off x="4552156" y="1894701"/>
            <a:ext cx="3086100" cy="2176367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p27"/>
          <p:cNvSpPr>
            <a:spLocks noGrp="1"/>
          </p:cNvSpPr>
          <p:nvPr>
            <p:ph type="pic" idx="6"/>
          </p:nvPr>
        </p:nvSpPr>
        <p:spPr>
          <a:xfrm>
            <a:off x="8343105" y="1923967"/>
            <a:ext cx="3086100" cy="2147102"/>
          </a:xfrm>
          <a:prstGeom prst="rect">
            <a:avLst/>
          </a:prstGeom>
          <a:noFill/>
          <a:ln>
            <a:noFill/>
          </a:ln>
        </p:spPr>
      </p:sp>
      <p:sp>
        <p:nvSpPr>
          <p:cNvPr id="149" name="Google Shape;149;p27"/>
          <p:cNvSpPr/>
          <p:nvPr/>
        </p:nvSpPr>
        <p:spPr>
          <a:xfrm>
            <a:off x="584282" y="1776247"/>
            <a:ext cx="3435350" cy="2424278"/>
          </a:xfrm>
          <a:custGeom>
            <a:avLst/>
            <a:gdLst/>
            <a:ahLst/>
            <a:cxnLst/>
            <a:rect l="l" t="t" r="r" b="b"/>
            <a:pathLst>
              <a:path w="5684756" h="4349916" extrusionOk="0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0" name="Google Shape;150;p27"/>
          <p:cNvSpPr/>
          <p:nvPr/>
        </p:nvSpPr>
        <p:spPr>
          <a:xfrm>
            <a:off x="4373496" y="1776247"/>
            <a:ext cx="3435350" cy="2424278"/>
          </a:xfrm>
          <a:custGeom>
            <a:avLst/>
            <a:gdLst/>
            <a:ahLst/>
            <a:cxnLst/>
            <a:rect l="l" t="t" r="r" b="b"/>
            <a:pathLst>
              <a:path w="5684756" h="4349916" extrusionOk="0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1" name="Google Shape;151;p27"/>
          <p:cNvSpPr/>
          <p:nvPr/>
        </p:nvSpPr>
        <p:spPr>
          <a:xfrm>
            <a:off x="8161337" y="1785420"/>
            <a:ext cx="3435350" cy="2424278"/>
          </a:xfrm>
          <a:custGeom>
            <a:avLst/>
            <a:gdLst/>
            <a:ahLst/>
            <a:cxnLst/>
            <a:rect l="l" t="t" r="r" b="b"/>
            <a:pathLst>
              <a:path w="5684756" h="4349916" extrusionOk="0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 sz="32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ftr" idx="11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75757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sldNum" idx="12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3" name="Google Shape;13;p18"/>
          <p:cNvPicPr preferRelativeResize="0"/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593725" y="6305973"/>
            <a:ext cx="948798" cy="39849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8"/>
          <p:cNvSpPr txBox="1">
            <a:spLocks noGrp="1"/>
          </p:cNvSpPr>
          <p:nvPr>
            <p:ph type="dt" idx="10"/>
          </p:nvPr>
        </p:nvSpPr>
        <p:spPr>
          <a:xfrm>
            <a:off x="3823097" y="6427243"/>
            <a:ext cx="274320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75757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body" idx="1"/>
          </p:nvPr>
        </p:nvSpPr>
        <p:spPr>
          <a:xfrm>
            <a:off x="593725" y="1535113"/>
            <a:ext cx="11002962" cy="459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13055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1750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1750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31750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pic>
        <p:nvPicPr>
          <p:cNvPr id="16" name="Google Shape;16;p18"/>
          <p:cNvPicPr preferRelativeResize="0"/>
          <p:nvPr/>
        </p:nvPicPr>
        <p:blipFill rotWithShape="1">
          <a:blip r:embed="rId31">
            <a:alphaModFix/>
          </a:blip>
          <a:srcRect/>
          <a:stretch/>
        </p:blipFill>
        <p:spPr>
          <a:xfrm>
            <a:off x="1645572" y="6327020"/>
            <a:ext cx="1476092" cy="3564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4A3A4"/>
          </p15:clr>
        </p15:guide>
        <p15:guide id="2" pos="7680">
          <p15:clr>
            <a:srgbClr val="A4A3A4"/>
          </p15:clr>
        </p15:guide>
        <p15:guide id="3" pos="374">
          <p15:clr>
            <a:srgbClr val="A4A3A4"/>
          </p15:clr>
        </p15:guide>
        <p15:guide id="4" pos="751">
          <p15:clr>
            <a:srgbClr val="A4A3A4"/>
          </p15:clr>
        </p15:guide>
        <p15:guide id="5" pos="970">
          <p15:clr>
            <a:srgbClr val="A4A3A4"/>
          </p15:clr>
        </p15:guide>
        <p15:guide id="6" pos="1347">
          <p15:clr>
            <a:srgbClr val="A4A3A4"/>
          </p15:clr>
        </p15:guide>
        <p15:guide id="7" pos="1566">
          <p15:clr>
            <a:srgbClr val="A4A3A4"/>
          </p15:clr>
        </p15:guide>
        <p15:guide id="8" pos="1943">
          <p15:clr>
            <a:srgbClr val="A4A3A4"/>
          </p15:clr>
        </p15:guide>
        <p15:guide id="9" pos="2161">
          <p15:clr>
            <a:srgbClr val="A4A3A4"/>
          </p15:clr>
        </p15:guide>
        <p15:guide id="10" pos="2538">
          <p15:clr>
            <a:srgbClr val="A4A3A4"/>
          </p15:clr>
        </p15:guide>
        <p15:guide id="11" pos="2757">
          <p15:clr>
            <a:srgbClr val="A4A3A4"/>
          </p15:clr>
        </p15:guide>
        <p15:guide id="12" pos="3134">
          <p15:clr>
            <a:srgbClr val="A4A3A4"/>
          </p15:clr>
        </p15:guide>
        <p15:guide id="13" pos="3353">
          <p15:clr>
            <a:srgbClr val="A4A3A4"/>
          </p15:clr>
        </p15:guide>
        <p15:guide id="14" pos="3730">
          <p15:clr>
            <a:srgbClr val="A4A3A4"/>
          </p15:clr>
        </p15:guide>
        <p15:guide id="15" pos="3949">
          <p15:clr>
            <a:srgbClr val="A4A3A4"/>
          </p15:clr>
        </p15:guide>
        <p15:guide id="16" pos="4326">
          <p15:clr>
            <a:srgbClr val="A4A3A4"/>
          </p15:clr>
        </p15:guide>
        <p15:guide id="17" pos="4545">
          <p15:clr>
            <a:srgbClr val="A4A3A4"/>
          </p15:clr>
        </p15:guide>
        <p15:guide id="18" pos="4922">
          <p15:clr>
            <a:srgbClr val="A4A3A4"/>
          </p15:clr>
        </p15:guide>
        <p15:guide id="19" pos="5141">
          <p15:clr>
            <a:srgbClr val="A4A3A4"/>
          </p15:clr>
        </p15:guide>
        <p15:guide id="20" pos="5518">
          <p15:clr>
            <a:srgbClr val="A4A3A4"/>
          </p15:clr>
        </p15:guide>
        <p15:guide id="21" pos="5736">
          <p15:clr>
            <a:srgbClr val="A4A3A4"/>
          </p15:clr>
        </p15:guide>
        <p15:guide id="22" pos="6113">
          <p15:clr>
            <a:srgbClr val="A4A3A4"/>
          </p15:clr>
        </p15:guide>
        <p15:guide id="23" pos="6332">
          <p15:clr>
            <a:srgbClr val="A4A3A4"/>
          </p15:clr>
        </p15:guide>
        <p15:guide id="24" pos="6709">
          <p15:clr>
            <a:srgbClr val="A4A3A4"/>
          </p15:clr>
        </p15:guide>
        <p15:guide id="25" pos="6928">
          <p15:clr>
            <a:srgbClr val="A4A3A4"/>
          </p15:clr>
        </p15:guide>
        <p15:guide id="26" pos="7305">
          <p15:clr>
            <a:srgbClr val="A4A3A4"/>
          </p15:clr>
        </p15:guide>
        <p15:guide id="27" orient="horz">
          <p15:clr>
            <a:srgbClr val="A4A3A4"/>
          </p15:clr>
        </p15:guide>
        <p15:guide id="28" orient="horz" pos="4320">
          <p15:clr>
            <a:srgbClr val="A4A3A4"/>
          </p15:clr>
        </p15:guide>
        <p15:guide id="29" orient="horz" pos="345">
          <p15:clr>
            <a:srgbClr val="A4A3A4"/>
          </p15:clr>
        </p15:guide>
        <p15:guide id="30" orient="horz" pos="748">
          <p15:clr>
            <a:srgbClr val="A4A3A4"/>
          </p15:clr>
        </p15:guide>
        <p15:guide id="31" orient="horz" pos="967">
          <p15:clr>
            <a:srgbClr val="A4A3A4"/>
          </p15:clr>
        </p15:guide>
        <p15:guide id="32" orient="horz" pos="1370">
          <p15:clr>
            <a:srgbClr val="A4A3A4"/>
          </p15:clr>
        </p15:guide>
        <p15:guide id="33" orient="horz" pos="1589">
          <p15:clr>
            <a:srgbClr val="A4A3A4"/>
          </p15:clr>
        </p15:guide>
        <p15:guide id="34" orient="horz" pos="1992">
          <p15:clr>
            <a:srgbClr val="A4A3A4"/>
          </p15:clr>
        </p15:guide>
        <p15:guide id="35" orient="horz" pos="2211">
          <p15:clr>
            <a:srgbClr val="A4A3A4"/>
          </p15:clr>
        </p15:guide>
        <p15:guide id="36" orient="horz" pos="2615">
          <p15:clr>
            <a:srgbClr val="A4A3A4"/>
          </p15:clr>
        </p15:guide>
        <p15:guide id="37" orient="horz" pos="2833">
          <p15:clr>
            <a:srgbClr val="A4A3A4"/>
          </p15:clr>
        </p15:guide>
        <p15:guide id="38" orient="horz" pos="3237">
          <p15:clr>
            <a:srgbClr val="A4A3A4"/>
          </p15:clr>
        </p15:guide>
        <p15:guide id="39" orient="horz" pos="3456">
          <p15:clr>
            <a:srgbClr val="A4A3A4"/>
          </p15:clr>
        </p15:guide>
        <p15:guide id="40" orient="horz" pos="3859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Google Shape;461;p1" descr="A aerial view of a forest&#10;&#10;AI-generated content may be incorrect.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8225" r="8224"/>
          <a:stretch/>
        </p:blipFill>
        <p:spPr>
          <a:xfrm>
            <a:off x="5721144" y="1695410"/>
            <a:ext cx="6470856" cy="5162590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1"/>
          <p:cNvSpPr txBox="1">
            <a:spLocks noGrp="1"/>
          </p:cNvSpPr>
          <p:nvPr>
            <p:ph type="title"/>
          </p:nvPr>
        </p:nvSpPr>
        <p:spPr>
          <a:xfrm>
            <a:off x="593726" y="3162300"/>
            <a:ext cx="4729162" cy="2079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en-GB"/>
              <a:t>Business Models &amp; Manufacturing</a:t>
            </a:r>
            <a:endParaRPr/>
          </a:p>
        </p:txBody>
      </p:sp>
      <p:sp>
        <p:nvSpPr>
          <p:cNvPr id="463" name="Google Shape;463;p1"/>
          <p:cNvSpPr txBox="1">
            <a:spLocks noGrp="1"/>
          </p:cNvSpPr>
          <p:nvPr>
            <p:ph type="body" idx="1"/>
          </p:nvPr>
        </p:nvSpPr>
        <p:spPr>
          <a:xfrm>
            <a:off x="593724" y="5402477"/>
            <a:ext cx="4729200" cy="3015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 lnSpcReduction="10000"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>
                <a:highlight>
                  <a:srgbClr val="FFFFFF"/>
                </a:highlight>
              </a:rPr>
              <a:t>Operational Aspects</a:t>
            </a:r>
            <a:r>
              <a:rPr lang="en-GB">
                <a:highlight>
                  <a:srgbClr val="FFFF00"/>
                </a:highlight>
              </a:rPr>
              <a:t> </a:t>
            </a:r>
            <a:endParaRPr/>
          </a:p>
        </p:txBody>
      </p:sp>
      <p:sp>
        <p:nvSpPr>
          <p:cNvPr id="464" name="Google Shape;464;p1"/>
          <p:cNvSpPr txBox="1">
            <a:spLocks noGrp="1"/>
          </p:cNvSpPr>
          <p:nvPr>
            <p:ph type="body" idx="3"/>
          </p:nvPr>
        </p:nvSpPr>
        <p:spPr>
          <a:xfrm>
            <a:off x="595988" y="5935591"/>
            <a:ext cx="2870226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lang="en-GB"/>
              <a:t>Lead/facilitator name </a:t>
            </a:r>
            <a:endParaRPr/>
          </a:p>
        </p:txBody>
      </p:sp>
      <p:sp>
        <p:nvSpPr>
          <p:cNvPr id="465" name="Google Shape;465;p1"/>
          <p:cNvSpPr/>
          <p:nvPr/>
        </p:nvSpPr>
        <p:spPr>
          <a:xfrm rot="-4758994">
            <a:off x="6839221" y="3011694"/>
            <a:ext cx="354010" cy="403202"/>
          </a:xfrm>
          <a:custGeom>
            <a:avLst/>
            <a:gdLst/>
            <a:ahLst/>
            <a:cxnLst/>
            <a:rect l="l" t="t" r="r" b="b"/>
            <a:pathLst>
              <a:path w="560954" h="638920" extrusionOk="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66" name="Google Shape;466;p1"/>
          <p:cNvSpPr txBox="1">
            <a:spLocks noGrp="1"/>
          </p:cNvSpPr>
          <p:nvPr>
            <p:ph type="dt" idx="10"/>
          </p:nvPr>
        </p:nvSpPr>
        <p:spPr>
          <a:xfrm>
            <a:off x="4029074" y="5941498"/>
            <a:ext cx="1293813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DATE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10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Equipment &amp; plant</a:t>
            </a:r>
            <a:endParaRPr/>
          </a:p>
        </p:txBody>
      </p:sp>
      <p:sp>
        <p:nvSpPr>
          <p:cNvPr id="620" name="Google Shape;620;p10"/>
          <p:cNvSpPr txBox="1">
            <a:spLocks noGrp="1"/>
          </p:cNvSpPr>
          <p:nvPr>
            <p:ph type="body" idx="1"/>
          </p:nvPr>
        </p:nvSpPr>
        <p:spPr>
          <a:xfrm>
            <a:off x="72255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Scale up or scale out?</a:t>
            </a:r>
            <a:endParaRPr/>
          </a:p>
        </p:txBody>
      </p:sp>
      <p:sp>
        <p:nvSpPr>
          <p:cNvPr id="621" name="Google Shape;621;p10"/>
          <p:cNvSpPr txBox="1">
            <a:spLocks noGrp="1"/>
          </p:cNvSpPr>
          <p:nvPr>
            <p:ph type="body" idx="2"/>
          </p:nvPr>
        </p:nvSpPr>
        <p:spPr>
          <a:xfrm>
            <a:off x="722944" y="4774497"/>
            <a:ext cx="2361600" cy="135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One large reactor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Multiple smaller reactors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Different models</a:t>
            </a:r>
            <a:endParaRPr/>
          </a:p>
        </p:txBody>
      </p:sp>
      <p:sp>
        <p:nvSpPr>
          <p:cNvPr id="622" name="Google Shape;622;p10"/>
          <p:cNvSpPr txBox="1">
            <a:spLocks noGrp="1"/>
          </p:cNvSpPr>
          <p:nvPr>
            <p:ph type="body" idx="3"/>
          </p:nvPr>
        </p:nvSpPr>
        <p:spPr>
          <a:xfrm>
            <a:off x="356439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Modelling &amp; digital twins</a:t>
            </a:r>
            <a:endParaRPr/>
          </a:p>
        </p:txBody>
      </p:sp>
      <p:sp>
        <p:nvSpPr>
          <p:cNvPr id="623" name="Google Shape;623;p10"/>
          <p:cNvSpPr txBox="1">
            <a:spLocks noGrp="1"/>
          </p:cNvSpPr>
          <p:nvPr>
            <p:ph type="body" idx="4"/>
          </p:nvPr>
        </p:nvSpPr>
        <p:spPr>
          <a:xfrm>
            <a:off x="6400822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Reactor</a:t>
            </a:r>
            <a:endParaRPr/>
          </a:p>
        </p:txBody>
      </p:sp>
      <p:sp>
        <p:nvSpPr>
          <p:cNvPr id="624" name="Google Shape;624;p10"/>
          <p:cNvSpPr txBox="1">
            <a:spLocks noGrp="1"/>
          </p:cNvSpPr>
          <p:nvPr>
            <p:ph type="body" idx="5"/>
          </p:nvPr>
        </p:nvSpPr>
        <p:spPr>
          <a:xfrm>
            <a:off x="924007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(Bio)catalyst use</a:t>
            </a:r>
            <a:endParaRPr/>
          </a:p>
        </p:txBody>
      </p:sp>
      <p:pic>
        <p:nvPicPr>
          <p:cNvPr id="625" name="Google Shape;625;p10" descr="Glass flask with cylinder in blue science laboratory"/>
          <p:cNvPicPr preferRelativeResize="0">
            <a:picLocks noGrp="1"/>
          </p:cNvPicPr>
          <p:nvPr>
            <p:ph type="pic" idx="8"/>
          </p:nvPr>
        </p:nvPicPr>
        <p:blipFill rotWithShape="1">
          <a:blip r:embed="rId3">
            <a:alphaModFix/>
          </a:blip>
          <a:srcRect l="2305" r="2305"/>
          <a:stretch/>
        </p:blipFill>
        <p:spPr>
          <a:xfrm>
            <a:off x="6400800" y="2946400"/>
            <a:ext cx="2370138" cy="1641475"/>
          </a:xfrm>
          <a:prstGeom prst="roundRect">
            <a:avLst>
              <a:gd name="adj" fmla="val 4230"/>
            </a:avLst>
          </a:prstGeom>
          <a:noFill/>
          <a:ln>
            <a:noFill/>
          </a:ln>
        </p:spPr>
      </p:pic>
      <p:sp>
        <p:nvSpPr>
          <p:cNvPr id="626" name="Google Shape;626;p10"/>
          <p:cNvSpPr txBox="1">
            <a:spLocks noGrp="1"/>
          </p:cNvSpPr>
          <p:nvPr>
            <p:ph type="body" idx="13"/>
          </p:nvPr>
        </p:nvSpPr>
        <p:spPr>
          <a:xfrm>
            <a:off x="3564784" y="4774497"/>
            <a:ext cx="2361600" cy="135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Use of software and modelling programs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Avoid time in the lab</a:t>
            </a:r>
            <a:endParaRPr/>
          </a:p>
        </p:txBody>
      </p:sp>
      <p:sp>
        <p:nvSpPr>
          <p:cNvPr id="627" name="Google Shape;627;p10"/>
          <p:cNvSpPr txBox="1">
            <a:spLocks noGrp="1"/>
          </p:cNvSpPr>
          <p:nvPr>
            <p:ph type="body" idx="14"/>
          </p:nvPr>
        </p:nvSpPr>
        <p:spPr>
          <a:xfrm>
            <a:off x="6401211" y="4774497"/>
            <a:ext cx="2361600" cy="1351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Geometry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Heating &amp; Cooling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Vacuum, pressure &amp; inerting gases</a:t>
            </a:r>
            <a:endParaRPr/>
          </a:p>
        </p:txBody>
      </p:sp>
      <p:sp>
        <p:nvSpPr>
          <p:cNvPr id="628" name="Google Shape;628;p10"/>
          <p:cNvSpPr txBox="1">
            <a:spLocks noGrp="1"/>
          </p:cNvSpPr>
          <p:nvPr>
            <p:ph type="body" idx="15"/>
          </p:nvPr>
        </p:nvSpPr>
        <p:spPr>
          <a:xfrm>
            <a:off x="9240465" y="4774497"/>
            <a:ext cx="2361600" cy="177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1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</a:pPr>
            <a:r>
              <a:rPr lang="en-GB"/>
              <a:t>Physical form, life, regeneration, separation	</a:t>
            </a:r>
            <a:endParaRPr/>
          </a:p>
          <a:p>
            <a:pPr marL="0" lvl="1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</a:pPr>
            <a:r>
              <a:rPr lang="en-GB"/>
              <a:t>Microbes &amp; Enzymes:</a:t>
            </a:r>
            <a:br>
              <a:rPr lang="en-GB"/>
            </a:br>
            <a:r>
              <a:rPr lang="en-GB"/>
              <a:t>Ownership/IP, master stock/back up	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/>
          </a:p>
        </p:txBody>
      </p:sp>
      <p:pic>
        <p:nvPicPr>
          <p:cNvPr id="629" name="Google Shape;629;p10" descr="Person using laptop illustration"/>
          <p:cNvPicPr preferRelativeResize="0">
            <a:picLocks noGrp="1"/>
          </p:cNvPicPr>
          <p:nvPr>
            <p:ph type="pic" idx="7"/>
          </p:nvPr>
        </p:nvPicPr>
        <p:blipFill rotWithShape="1">
          <a:blip r:embed="rId4">
            <a:alphaModFix/>
          </a:blip>
          <a:srcRect l="-18" t="16" r="5724" b="7365"/>
          <a:stretch/>
        </p:blipFill>
        <p:spPr>
          <a:xfrm>
            <a:off x="3564396" y="2946707"/>
            <a:ext cx="2226783" cy="1641168"/>
          </a:xfrm>
          <a:prstGeom prst="roundRect">
            <a:avLst>
              <a:gd name="adj" fmla="val 4230"/>
            </a:avLst>
          </a:prstGeom>
          <a:noFill/>
          <a:ln>
            <a:noFill/>
          </a:ln>
        </p:spPr>
      </p:pic>
      <p:pic>
        <p:nvPicPr>
          <p:cNvPr id="630" name="Google Shape;630;p10" descr="Glass tubes in laboratory"/>
          <p:cNvPicPr preferRelativeResize="0">
            <a:picLocks noGrp="1"/>
          </p:cNvPicPr>
          <p:nvPr>
            <p:ph type="pic" idx="9"/>
          </p:nvPr>
        </p:nvPicPr>
        <p:blipFill rotWithShape="1">
          <a:blip r:embed="rId5">
            <a:alphaModFix/>
          </a:blip>
          <a:srcRect l="17969" t="30396" r="17743" b="2895"/>
          <a:stretch/>
        </p:blipFill>
        <p:spPr>
          <a:xfrm>
            <a:off x="9240076" y="2946707"/>
            <a:ext cx="2370655" cy="1641168"/>
          </a:xfrm>
          <a:prstGeom prst="roundRect">
            <a:avLst>
              <a:gd name="adj" fmla="val 4230"/>
            </a:avLst>
          </a:prstGeom>
          <a:noFill/>
          <a:ln>
            <a:noFill/>
          </a:ln>
        </p:spPr>
      </p:pic>
      <p:pic>
        <p:nvPicPr>
          <p:cNvPr id="631" name="Google Shape;631;p10" descr="Lines and dots connected representing a network"/>
          <p:cNvPicPr preferRelativeResize="0">
            <a:picLocks noGrp="1"/>
          </p:cNvPicPr>
          <p:nvPr>
            <p:ph type="pic" idx="6"/>
          </p:nvPr>
        </p:nvPicPr>
        <p:blipFill rotWithShape="1">
          <a:blip r:embed="rId6">
            <a:alphaModFix/>
          </a:blip>
          <a:srcRect l="-8" r="18783"/>
          <a:stretch/>
        </p:blipFill>
        <p:spPr>
          <a:xfrm>
            <a:off x="722313" y="2946400"/>
            <a:ext cx="2370137" cy="1641475"/>
          </a:xfrm>
          <a:prstGeom prst="roundRect">
            <a:avLst>
              <a:gd name="adj" fmla="val 4230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11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Analysis &amp; quality control</a:t>
            </a:r>
            <a:endParaRPr/>
          </a:p>
        </p:txBody>
      </p:sp>
      <p:sp>
        <p:nvSpPr>
          <p:cNvPr id="638" name="Google Shape;638;p11"/>
          <p:cNvSpPr txBox="1">
            <a:spLocks noGrp="1"/>
          </p:cNvSpPr>
          <p:nvPr>
            <p:ph type="body" idx="2"/>
          </p:nvPr>
        </p:nvSpPr>
        <p:spPr>
          <a:xfrm>
            <a:off x="6867525" y="1943101"/>
            <a:ext cx="4729162" cy="398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rPr lang="en-GB" b="1"/>
              <a:t>In process checks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Inline vs at line vs off line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rPr lang="en-GB" b="1"/>
              <a:t>Incoming and outgoing QC 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Starting material and product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Certificate of Analysis -  to trust or not to trust? Relevance?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Tolerance – impact on performance – negotiate!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Impurities -  eg citric acid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What are you not looking for?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rPr lang="en-GB" b="1"/>
              <a:t>Reputation and risk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rPr lang="en-GB"/>
              <a:t>	 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endParaRPr/>
          </a:p>
        </p:txBody>
      </p:sp>
      <p:pic>
        <p:nvPicPr>
          <p:cNvPr id="639" name="Google Shape;639;p11" descr="Close-up of graph on screen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5662" r="5661"/>
          <a:stretch/>
        </p:blipFill>
        <p:spPr>
          <a:xfrm>
            <a:off x="800100" y="1943100"/>
            <a:ext cx="5295900" cy="398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12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1062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Documentation</a:t>
            </a:r>
            <a:endParaRPr/>
          </a:p>
        </p:txBody>
      </p:sp>
      <p:sp>
        <p:nvSpPr>
          <p:cNvPr id="646" name="Google Shape;646;p12"/>
          <p:cNvSpPr txBox="1">
            <a:spLocks noGrp="1"/>
          </p:cNvSpPr>
          <p:nvPr>
            <p:ph type="body" idx="1"/>
          </p:nvPr>
        </p:nvSpPr>
        <p:spPr>
          <a:xfrm>
            <a:off x="593725" y="4441660"/>
            <a:ext cx="3435350" cy="1719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Move from experimental to production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Standard operating procedures - SOPs 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Risk assessment/plant logs /protocol for deviation</a:t>
            </a:r>
            <a:endParaRPr/>
          </a:p>
          <a:p>
            <a:pPr marL="285750" lvl="0" indent="-18415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endParaRPr/>
          </a:p>
        </p:txBody>
      </p:sp>
      <p:sp>
        <p:nvSpPr>
          <p:cNvPr id="647" name="Google Shape;647;p12"/>
          <p:cNvSpPr txBox="1">
            <a:spLocks noGrp="1"/>
          </p:cNvSpPr>
          <p:nvPr>
            <p:ph type="body" idx="2"/>
          </p:nvPr>
        </p:nvSpPr>
        <p:spPr>
          <a:xfrm>
            <a:off x="4378325" y="4441660"/>
            <a:ext cx="3435350" cy="1719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Assume nothing: training and records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Data: quantity vs usefulness</a:t>
            </a:r>
            <a:endParaRPr/>
          </a:p>
          <a:p>
            <a:pPr marL="285750" lvl="0" indent="-18415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endParaRPr/>
          </a:p>
          <a:p>
            <a:pPr marL="285750" lvl="0" indent="-18415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endParaRPr/>
          </a:p>
        </p:txBody>
      </p:sp>
      <p:sp>
        <p:nvSpPr>
          <p:cNvPr id="648" name="Google Shape;648;p12"/>
          <p:cNvSpPr txBox="1">
            <a:spLocks noGrp="1"/>
          </p:cNvSpPr>
          <p:nvPr>
            <p:ph type="body" idx="3"/>
          </p:nvPr>
        </p:nvSpPr>
        <p:spPr>
          <a:xfrm>
            <a:off x="8162925" y="4475853"/>
            <a:ext cx="3628582" cy="2382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Document control and updates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Build internal and external product files – you will be asked for them!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</a:pPr>
            <a:r>
              <a:rPr lang="en-GB"/>
              <a:t>Work with </a:t>
            </a:r>
            <a:r>
              <a:rPr lang="en-GB">
                <a:solidFill>
                  <a:srgbClr val="FF0000"/>
                </a:solidFill>
              </a:rPr>
              <a:t>customers/sector/inventors to b</a:t>
            </a:r>
            <a:endParaRPr/>
          </a:p>
          <a:p>
            <a:pPr marL="285750" lvl="0" indent="-18415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endParaRPr/>
          </a:p>
        </p:txBody>
      </p:sp>
      <p:pic>
        <p:nvPicPr>
          <p:cNvPr id="649" name="Google Shape;649;p12" descr="Share outline"/>
          <p:cNvPicPr preferRelativeResize="0">
            <a:picLocks noGrp="1"/>
          </p:cNvPicPr>
          <p:nvPr>
            <p:ph type="pic" idx="4"/>
          </p:nvPr>
        </p:nvPicPr>
        <p:blipFill rotWithShape="1">
          <a:blip r:embed="rId3">
            <a:alphaModFix/>
          </a:blip>
          <a:srcRect l="273" t="2130" r="353" b="2612"/>
          <a:stretch/>
        </p:blipFill>
        <p:spPr>
          <a:xfrm>
            <a:off x="1175657" y="1894701"/>
            <a:ext cx="2269672" cy="2176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" name="Google Shape;650;p12" descr="Folder Search outline"/>
          <p:cNvPicPr preferRelativeResize="0">
            <a:picLocks noGrp="1"/>
          </p:cNvPicPr>
          <p:nvPr>
            <p:ph type="pic" idx="5"/>
          </p:nvPr>
        </p:nvPicPr>
        <p:blipFill rotWithShape="1">
          <a:blip r:embed="rId4">
            <a:alphaModFix/>
          </a:blip>
          <a:srcRect l="-8660" t="8660" r="-8659" b="8659"/>
          <a:stretch/>
        </p:blipFill>
        <p:spPr>
          <a:xfrm>
            <a:off x="4552156" y="1894701"/>
            <a:ext cx="3086100" cy="2176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" name="Google Shape;651;p12" descr="Document outline"/>
          <p:cNvPicPr preferRelativeResize="0">
            <a:picLocks noGrp="1"/>
          </p:cNvPicPr>
          <p:nvPr>
            <p:ph type="pic" idx="6"/>
          </p:nvPr>
        </p:nvPicPr>
        <p:blipFill rotWithShape="1">
          <a:blip r:embed="rId5">
            <a:alphaModFix/>
          </a:blip>
          <a:srcRect l="-17779" t="5435" r="-18190"/>
          <a:stretch/>
        </p:blipFill>
        <p:spPr>
          <a:xfrm>
            <a:off x="8343105" y="1923967"/>
            <a:ext cx="3086100" cy="21471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3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1062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Health &amp; Safety</a:t>
            </a:r>
            <a:endParaRPr/>
          </a:p>
        </p:txBody>
      </p:sp>
      <p:sp>
        <p:nvSpPr>
          <p:cNvPr id="658" name="Google Shape;658;p13"/>
          <p:cNvSpPr txBox="1">
            <a:spLocks noGrp="1"/>
          </p:cNvSpPr>
          <p:nvPr>
            <p:ph type="body" idx="1"/>
          </p:nvPr>
        </p:nvSpPr>
        <p:spPr>
          <a:xfrm>
            <a:off x="593725" y="4441660"/>
            <a:ext cx="3435350" cy="1719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50838" lvl="5" indent="-171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GB" sz="1200"/>
              <a:t>Reaction calorimetry/thermal runaway </a:t>
            </a:r>
            <a:endParaRPr/>
          </a:p>
          <a:p>
            <a:pPr marL="350838" lvl="5" indent="-171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GB" sz="1200"/>
              <a:t>Hazops/HAZIDs</a:t>
            </a:r>
            <a:endParaRPr/>
          </a:p>
          <a:p>
            <a:pPr marL="350838" lvl="5" indent="-171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GB" sz="1200"/>
              <a:t>ATEX/DSEAR</a:t>
            </a:r>
            <a:endParaRPr/>
          </a:p>
          <a:p>
            <a:pPr marL="350838" lvl="5" indent="-171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GB" sz="1200"/>
              <a:t>PUWER – Statutory Testing</a:t>
            </a:r>
            <a:endParaRPr/>
          </a:p>
          <a:p>
            <a:pPr marL="350838" lvl="5" indent="-171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GB" sz="1200"/>
              <a:t>COSHH</a:t>
            </a:r>
            <a:endParaRPr/>
          </a:p>
          <a:p>
            <a:pPr marL="285750" lvl="0" indent="-1841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endParaRPr/>
          </a:p>
        </p:txBody>
      </p:sp>
      <p:sp>
        <p:nvSpPr>
          <p:cNvPr id="659" name="Google Shape;659;p13"/>
          <p:cNvSpPr txBox="1">
            <a:spLocks noGrp="1"/>
          </p:cNvSpPr>
          <p:nvPr>
            <p:ph type="body" idx="2"/>
          </p:nvPr>
        </p:nvSpPr>
        <p:spPr>
          <a:xfrm>
            <a:off x="4378325" y="4441660"/>
            <a:ext cx="3435350" cy="1719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50838" lvl="5" indent="-171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GB" sz="1200"/>
              <a:t>Environment agency &amp; local situation</a:t>
            </a:r>
            <a:endParaRPr/>
          </a:p>
          <a:p>
            <a:pPr marL="350838" lvl="5" indent="-171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GB" sz="1200"/>
              <a:t>VOCs/emissions/exposure</a:t>
            </a:r>
            <a:endParaRPr/>
          </a:p>
          <a:p>
            <a:pPr marL="285750" lvl="0" indent="-1841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endParaRPr/>
          </a:p>
        </p:txBody>
      </p:sp>
      <p:sp>
        <p:nvSpPr>
          <p:cNvPr id="660" name="Google Shape;660;p13"/>
          <p:cNvSpPr txBox="1">
            <a:spLocks noGrp="1"/>
          </p:cNvSpPr>
          <p:nvPr>
            <p:ph type="body" idx="3"/>
          </p:nvPr>
        </p:nvSpPr>
        <p:spPr>
          <a:xfrm>
            <a:off x="8162925" y="4475853"/>
            <a:ext cx="3435350" cy="1685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50838" lvl="5" indent="-171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GB" sz="1200"/>
              <a:t>H&amp;S at Work Act</a:t>
            </a:r>
            <a:endParaRPr/>
          </a:p>
          <a:p>
            <a:pPr marL="350838" lvl="5" indent="-171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GB" sz="1200"/>
              <a:t>Manual handling/work at height/confined spaces</a:t>
            </a:r>
            <a:endParaRPr/>
          </a:p>
          <a:p>
            <a:pPr marL="350838" lvl="5" indent="-171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GB" sz="1200"/>
              <a:t>Occupational health</a:t>
            </a:r>
            <a:endParaRPr/>
          </a:p>
          <a:p>
            <a:pPr marL="350838" lvl="5" indent="-171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GB" sz="1200"/>
              <a:t>PPE</a:t>
            </a:r>
            <a:endParaRPr/>
          </a:p>
          <a:p>
            <a:pPr marL="350838" lvl="5" indent="-171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GB" sz="1200"/>
              <a:t>Operator comfort – length of shift etc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endParaRPr/>
          </a:p>
        </p:txBody>
      </p:sp>
      <p:pic>
        <p:nvPicPr>
          <p:cNvPr id="661" name="Google Shape;661;p13" descr="Businessman and paperwork"/>
          <p:cNvPicPr preferRelativeResize="0">
            <a:picLocks noGrp="1"/>
          </p:cNvPicPr>
          <p:nvPr>
            <p:ph type="pic" idx="4"/>
          </p:nvPr>
        </p:nvPicPr>
        <p:blipFill rotWithShape="1">
          <a:blip r:embed="rId3">
            <a:alphaModFix/>
          </a:blip>
          <a:srcRect l="2160" r="2160"/>
          <a:stretch/>
        </p:blipFill>
        <p:spPr>
          <a:xfrm>
            <a:off x="785813" y="1924050"/>
            <a:ext cx="3086100" cy="2147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p13" descr="A plant growing in the gaps of a path"/>
          <p:cNvPicPr preferRelativeResize="0">
            <a:picLocks noGrp="1"/>
          </p:cNvPicPr>
          <p:nvPr>
            <p:ph type="pic" idx="5"/>
          </p:nvPr>
        </p:nvPicPr>
        <p:blipFill rotWithShape="1">
          <a:blip r:embed="rId4">
            <a:alphaModFix/>
          </a:blip>
          <a:srcRect l="3423" r="3423"/>
          <a:stretch/>
        </p:blipFill>
        <p:spPr>
          <a:xfrm>
            <a:off x="4552156" y="1894701"/>
            <a:ext cx="3086100" cy="2176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" name="Google Shape;663;p13" descr="Close-up of male worker"/>
          <p:cNvPicPr preferRelativeResize="0">
            <a:picLocks noGrp="1"/>
          </p:cNvPicPr>
          <p:nvPr>
            <p:ph type="pic" idx="6"/>
          </p:nvPr>
        </p:nvPicPr>
        <p:blipFill rotWithShape="1">
          <a:blip r:embed="rId5">
            <a:alphaModFix/>
          </a:blip>
          <a:srcRect l="2071" r="2070"/>
          <a:stretch/>
        </p:blipFill>
        <p:spPr>
          <a:xfrm>
            <a:off x="8343105" y="1923967"/>
            <a:ext cx="3086100" cy="21471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14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Regulatory, standards, and legal</a:t>
            </a:r>
            <a:endParaRPr/>
          </a:p>
        </p:txBody>
      </p:sp>
      <p:sp>
        <p:nvSpPr>
          <p:cNvPr id="670" name="Google Shape;670;p14"/>
          <p:cNvSpPr txBox="1">
            <a:spLocks noGrp="1"/>
          </p:cNvSpPr>
          <p:nvPr>
            <p:ph type="body" idx="1"/>
          </p:nvPr>
        </p:nvSpPr>
        <p:spPr>
          <a:xfrm>
            <a:off x="595989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Feedstock</a:t>
            </a:r>
            <a:endParaRPr/>
          </a:p>
        </p:txBody>
      </p:sp>
      <p:sp>
        <p:nvSpPr>
          <p:cNvPr id="671" name="Google Shape;671;p14"/>
          <p:cNvSpPr txBox="1">
            <a:spLocks noGrp="1"/>
          </p:cNvSpPr>
          <p:nvPr>
            <p:ph type="body" idx="2"/>
          </p:nvPr>
        </p:nvSpPr>
        <p:spPr>
          <a:xfrm>
            <a:off x="595988" y="2158228"/>
            <a:ext cx="2488525" cy="1922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Match product on food grade 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Nagoya, End of Waste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</p:txBody>
      </p:sp>
      <p:sp>
        <p:nvSpPr>
          <p:cNvPr id="672" name="Google Shape;672;p14"/>
          <p:cNvSpPr txBox="1">
            <a:spLocks noGrp="1"/>
          </p:cNvSpPr>
          <p:nvPr>
            <p:ph type="body" idx="3"/>
          </p:nvPr>
        </p:nvSpPr>
        <p:spPr>
          <a:xfrm>
            <a:off x="3433420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Transport</a:t>
            </a:r>
            <a:endParaRPr/>
          </a:p>
        </p:txBody>
      </p:sp>
      <p:sp>
        <p:nvSpPr>
          <p:cNvPr id="673" name="Google Shape;673;p14"/>
          <p:cNvSpPr txBox="1">
            <a:spLocks noGrp="1"/>
          </p:cNvSpPr>
          <p:nvPr>
            <p:ph type="body" idx="4"/>
          </p:nvPr>
        </p:nvSpPr>
        <p:spPr>
          <a:xfrm>
            <a:off x="3433419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Labelling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Packaging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Shipping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Are your materials crossing borders?</a:t>
            </a:r>
            <a:endParaRPr/>
          </a:p>
        </p:txBody>
      </p:sp>
      <p:sp>
        <p:nvSpPr>
          <p:cNvPr id="674" name="Google Shape;674;p14"/>
          <p:cNvSpPr txBox="1">
            <a:spLocks noGrp="1"/>
          </p:cNvSpPr>
          <p:nvPr>
            <p:ph type="body" idx="5"/>
          </p:nvPr>
        </p:nvSpPr>
        <p:spPr>
          <a:xfrm>
            <a:off x="6270851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Products</a:t>
            </a:r>
            <a:endParaRPr/>
          </a:p>
        </p:txBody>
      </p:sp>
      <p:sp>
        <p:nvSpPr>
          <p:cNvPr id="675" name="Google Shape;675;p14"/>
          <p:cNvSpPr txBox="1">
            <a:spLocks noGrp="1"/>
          </p:cNvSpPr>
          <p:nvPr>
            <p:ph type="body" idx="6"/>
          </p:nvPr>
        </p:nvSpPr>
        <p:spPr>
          <a:xfrm>
            <a:off x="6270850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REACH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Food and novel food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New chemical entities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Industry standards &amp; expectations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</p:txBody>
      </p:sp>
      <p:sp>
        <p:nvSpPr>
          <p:cNvPr id="676" name="Google Shape;676;p14"/>
          <p:cNvSpPr txBox="1">
            <a:spLocks noGrp="1"/>
          </p:cNvSpPr>
          <p:nvPr>
            <p:ph type="body" idx="7"/>
          </p:nvPr>
        </p:nvSpPr>
        <p:spPr>
          <a:xfrm>
            <a:off x="9108282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Permits, taxes and duty</a:t>
            </a:r>
            <a:endParaRPr/>
          </a:p>
        </p:txBody>
      </p:sp>
      <p:sp>
        <p:nvSpPr>
          <p:cNvPr id="677" name="Google Shape;677;p14"/>
          <p:cNvSpPr txBox="1">
            <a:spLocks noGrp="1"/>
          </p:cNvSpPr>
          <p:nvPr>
            <p:ph type="body" idx="8"/>
          </p:nvPr>
        </p:nvSpPr>
        <p:spPr>
          <a:xfrm>
            <a:off x="9108281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Taxes and duty -  ethanol, border crossing, tariffs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Permits – licences, EA permits, discharge consents, water etc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</p:txBody>
      </p:sp>
      <p:sp>
        <p:nvSpPr>
          <p:cNvPr id="678" name="Google Shape;678;p14"/>
          <p:cNvSpPr/>
          <p:nvPr/>
        </p:nvSpPr>
        <p:spPr>
          <a:xfrm>
            <a:off x="1439333" y="4285109"/>
            <a:ext cx="8517467" cy="1472224"/>
          </a:xfrm>
          <a:prstGeom prst="roundRect">
            <a:avLst>
              <a:gd name="adj" fmla="val 16667"/>
            </a:avLst>
          </a:prstGeom>
          <a:solidFill>
            <a:srgbClr val="F5883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This is not an extensive list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What do you need to consider next week vs next month vs next year?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Ask experts for help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5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Summary</a:t>
            </a:r>
            <a:endParaRPr/>
          </a:p>
        </p:txBody>
      </p:sp>
      <p:sp>
        <p:nvSpPr>
          <p:cNvPr id="685" name="Google Shape;685;p15"/>
          <p:cNvSpPr txBox="1">
            <a:spLocks noGrp="1"/>
          </p:cNvSpPr>
          <p:nvPr>
            <p:ph type="body" idx="1"/>
          </p:nvPr>
        </p:nvSpPr>
        <p:spPr>
          <a:xfrm>
            <a:off x="5959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Design</a:t>
            </a:r>
            <a:endParaRPr/>
          </a:p>
        </p:txBody>
      </p:sp>
      <p:sp>
        <p:nvSpPr>
          <p:cNvPr id="686" name="Google Shape;686;p15"/>
          <p:cNvSpPr txBox="1">
            <a:spLocks noGrp="1"/>
          </p:cNvSpPr>
          <p:nvPr>
            <p:ph type="body" idx="2"/>
          </p:nvPr>
        </p:nvSpPr>
        <p:spPr>
          <a:xfrm>
            <a:off x="5959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Plant design – optimum vs reality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Site set up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Safety considerations – not a lab!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What data am I going to gather and how?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</p:txBody>
      </p:sp>
      <p:sp>
        <p:nvSpPr>
          <p:cNvPr id="687" name="Google Shape;687;p15"/>
          <p:cNvSpPr txBox="1">
            <a:spLocks noGrp="1"/>
          </p:cNvSpPr>
          <p:nvPr>
            <p:ph type="body" idx="3"/>
          </p:nvPr>
        </p:nvSpPr>
        <p:spPr>
          <a:xfrm>
            <a:off x="43805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Strategy</a:t>
            </a:r>
            <a:endParaRPr/>
          </a:p>
        </p:txBody>
      </p:sp>
      <p:sp>
        <p:nvSpPr>
          <p:cNvPr id="688" name="Google Shape;688;p15"/>
          <p:cNvSpPr txBox="1">
            <a:spLocks noGrp="1"/>
          </p:cNvSpPr>
          <p:nvPr>
            <p:ph type="body" idx="4"/>
          </p:nvPr>
        </p:nvSpPr>
        <p:spPr>
          <a:xfrm>
            <a:off x="43805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Bootstrapping -  spend cleverly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Build a team – there are people there to help.  Range of skills required.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</p:txBody>
      </p:sp>
      <p:sp>
        <p:nvSpPr>
          <p:cNvPr id="689" name="Google Shape;689;p15"/>
          <p:cNvSpPr txBox="1">
            <a:spLocks noGrp="1"/>
          </p:cNvSpPr>
          <p:nvPr>
            <p:ph type="body" idx="5"/>
          </p:nvPr>
        </p:nvSpPr>
        <p:spPr>
          <a:xfrm>
            <a:off x="81651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Regulation &amp; Logistics</a:t>
            </a:r>
            <a:endParaRPr/>
          </a:p>
        </p:txBody>
      </p:sp>
      <p:sp>
        <p:nvSpPr>
          <p:cNvPr id="690" name="Google Shape;690;p15"/>
          <p:cNvSpPr txBox="1">
            <a:spLocks noGrp="1"/>
          </p:cNvSpPr>
          <p:nvPr>
            <p:ph type="body" idx="6"/>
          </p:nvPr>
        </p:nvSpPr>
        <p:spPr>
          <a:xfrm>
            <a:off x="81651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Possible external approvals – regulatory etc.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Sending your product to customers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6"/>
          <p:cNvSpPr txBox="1">
            <a:spLocks noGrp="1"/>
          </p:cNvSpPr>
          <p:nvPr>
            <p:ph type="title"/>
          </p:nvPr>
        </p:nvSpPr>
        <p:spPr>
          <a:xfrm>
            <a:off x="593726" y="472611"/>
            <a:ext cx="2490788" cy="1319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Top Tips</a:t>
            </a:r>
            <a:endParaRPr/>
          </a:p>
        </p:txBody>
      </p:sp>
      <p:sp>
        <p:nvSpPr>
          <p:cNvPr id="697" name="Google Shape;697;p16"/>
          <p:cNvSpPr txBox="1">
            <a:spLocks noGrp="1"/>
          </p:cNvSpPr>
          <p:nvPr>
            <p:ph type="body" idx="1"/>
          </p:nvPr>
        </p:nvSpPr>
        <p:spPr>
          <a:xfrm>
            <a:off x="3702518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GB"/>
              <a:t>Business</a:t>
            </a:r>
            <a:endParaRPr/>
          </a:p>
        </p:txBody>
      </p:sp>
      <p:sp>
        <p:nvSpPr>
          <p:cNvPr id="698" name="Google Shape;698;p16"/>
          <p:cNvSpPr txBox="1">
            <a:spLocks noGrp="1"/>
          </p:cNvSpPr>
          <p:nvPr>
            <p:ph type="body" idx="2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 sz="1400"/>
              <a:t>Minimum Viable Product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 sz="1400"/>
              <a:t>Analysis 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 sz="1400"/>
              <a:t>Your </a:t>
            </a:r>
            <a:r>
              <a:rPr lang="en-GB" sz="1400" b="1"/>
              <a:t>company will change </a:t>
            </a:r>
            <a:r>
              <a:rPr lang="en-GB" sz="1400"/>
              <a:t>through this phase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</p:txBody>
      </p:sp>
      <p:sp>
        <p:nvSpPr>
          <p:cNvPr id="699" name="Google Shape;699;p16"/>
          <p:cNvSpPr txBox="1">
            <a:spLocks noGrp="1"/>
          </p:cNvSpPr>
          <p:nvPr>
            <p:ph type="body" idx="3"/>
          </p:nvPr>
        </p:nvSpPr>
        <p:spPr>
          <a:xfrm>
            <a:off x="6620449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GB"/>
              <a:t>Network</a:t>
            </a:r>
            <a:endParaRPr/>
          </a:p>
        </p:txBody>
      </p:sp>
      <p:sp>
        <p:nvSpPr>
          <p:cNvPr id="700" name="Google Shape;700;p16"/>
          <p:cNvSpPr txBox="1">
            <a:spLocks noGrp="1"/>
          </p:cNvSpPr>
          <p:nvPr>
            <p:ph type="body" idx="4"/>
          </p:nvPr>
        </p:nvSpPr>
        <p:spPr>
          <a:xfrm>
            <a:off x="6673428" y="3042249"/>
            <a:ext cx="2283352" cy="3634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GB" sz="1400" b="1"/>
              <a:t>Support</a:t>
            </a:r>
            <a:r>
              <a:rPr lang="en-GB" sz="1400"/>
              <a:t>: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en-GB" sz="1400"/>
              <a:t>consultants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en-GB" sz="1400"/>
              <a:t>mentors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en-GB" sz="1400"/>
              <a:t>advisors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en-GB" sz="1400"/>
              <a:t>NEDs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en-GB" sz="1400"/>
              <a:t>networks</a:t>
            </a:r>
            <a:endParaRPr/>
          </a:p>
          <a:p>
            <a:pPr marL="28575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en-GB" sz="1400"/>
              <a:t>pilot plants, toll &amp; contract manufacturing (part&amp;part)</a:t>
            </a:r>
            <a:endParaRPr/>
          </a:p>
          <a:p>
            <a:pPr marL="285750" lvl="0" indent="-1968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endParaRPr sz="1400"/>
          </a:p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GB" sz="1400" b="1"/>
              <a:t>Open dialogue </a:t>
            </a:r>
            <a:r>
              <a:rPr lang="en-GB" sz="1400"/>
              <a:t>with landlord/facility/ neighbours/insurers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endParaRPr sz="1400"/>
          </a:p>
        </p:txBody>
      </p:sp>
      <p:sp>
        <p:nvSpPr>
          <p:cNvPr id="701" name="Google Shape;701;p16"/>
          <p:cNvSpPr txBox="1">
            <a:spLocks noGrp="1"/>
          </p:cNvSpPr>
          <p:nvPr>
            <p:ph type="body" idx="5"/>
          </p:nvPr>
        </p:nvSpPr>
        <p:spPr>
          <a:xfrm>
            <a:off x="9538378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GB"/>
              <a:t>Money</a:t>
            </a:r>
            <a:endParaRPr/>
          </a:p>
        </p:txBody>
      </p:sp>
      <p:sp>
        <p:nvSpPr>
          <p:cNvPr id="702" name="Google Shape;702;p16"/>
          <p:cNvSpPr txBox="1">
            <a:spLocks noGrp="1"/>
          </p:cNvSpPr>
          <p:nvPr>
            <p:ph type="body" idx="6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 sz="1400"/>
              <a:t>Plant lifetime vs your journey: </a:t>
            </a:r>
            <a:r>
              <a:rPr lang="en-GB" sz="1400" b="1"/>
              <a:t>cash is king</a:t>
            </a:r>
            <a:r>
              <a:rPr lang="en-GB" sz="1400"/>
              <a:t>!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 sz="1400"/>
              <a:t>Subsidies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 sz="1400"/>
              <a:t>Pitfalls &amp; money wasters: nice to haves vs must haves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</p:txBody>
      </p:sp>
      <p:sp>
        <p:nvSpPr>
          <p:cNvPr id="703" name="Google Shape;703;p16"/>
          <p:cNvSpPr txBox="1">
            <a:spLocks noGrp="1"/>
          </p:cNvSpPr>
          <p:nvPr>
            <p:ph type="body" idx="7"/>
          </p:nvPr>
        </p:nvSpPr>
        <p:spPr>
          <a:xfrm>
            <a:off x="5001928" y="1409010"/>
            <a:ext cx="1036738" cy="1180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04" name="Google Shape;704;p16"/>
          <p:cNvSpPr txBox="1">
            <a:spLocks noGrp="1"/>
          </p:cNvSpPr>
          <p:nvPr>
            <p:ph type="body" idx="8"/>
          </p:nvPr>
        </p:nvSpPr>
        <p:spPr>
          <a:xfrm>
            <a:off x="7877607" y="1409746"/>
            <a:ext cx="1036738" cy="1180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05" name="Google Shape;705;p16"/>
          <p:cNvSpPr txBox="1">
            <a:spLocks noGrp="1"/>
          </p:cNvSpPr>
          <p:nvPr>
            <p:ph type="body" idx="9"/>
          </p:nvPr>
        </p:nvSpPr>
        <p:spPr>
          <a:xfrm>
            <a:off x="10837788" y="1409746"/>
            <a:ext cx="1036738" cy="1180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pic>
        <p:nvPicPr>
          <p:cNvPr id="706" name="Google Shape;706;p16" descr="Briefcase outline"/>
          <p:cNvPicPr preferRelativeResize="0">
            <a:picLocks noGrp="1"/>
          </p:cNvPicPr>
          <p:nvPr>
            <p:ph type="pic" idx="13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082015" y="1542210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7" name="Google Shape;707;p16" descr="User network outline"/>
          <p:cNvPicPr preferRelativeResize="0">
            <a:picLocks noGrp="1"/>
          </p:cNvPicPr>
          <p:nvPr>
            <p:ph type="pic" idx="14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7938776" y="1542210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8" name="Google Shape;708;p16" descr="Flying Money outline"/>
          <p:cNvPicPr preferRelativeResize="0">
            <a:picLocks noGrp="1"/>
          </p:cNvPicPr>
          <p:nvPr>
            <p:ph type="pic" idx="15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10930856" y="1533888"/>
            <a:ext cx="9144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17"/>
          <p:cNvSpPr txBox="1">
            <a:spLocks noGrp="1"/>
          </p:cNvSpPr>
          <p:nvPr>
            <p:ph type="title"/>
          </p:nvPr>
        </p:nvSpPr>
        <p:spPr>
          <a:xfrm>
            <a:off x="532552" y="3805417"/>
            <a:ext cx="5329238" cy="1853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en-GB" sz="4400"/>
              <a:t>Any questions?</a:t>
            </a:r>
            <a:endParaRPr/>
          </a:p>
        </p:txBody>
      </p:sp>
      <p:sp>
        <p:nvSpPr>
          <p:cNvPr id="714" name="Google Shape;714;p17"/>
          <p:cNvSpPr txBox="1">
            <a:spLocks noGrp="1"/>
          </p:cNvSpPr>
          <p:nvPr>
            <p:ph type="body" idx="1"/>
          </p:nvPr>
        </p:nvSpPr>
        <p:spPr>
          <a:xfrm>
            <a:off x="7382537" y="4745763"/>
            <a:ext cx="4207801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GB"/>
              <a:t>Lead/facilitator name</a:t>
            </a:r>
            <a:endParaRPr/>
          </a:p>
        </p:txBody>
      </p:sp>
      <p:sp>
        <p:nvSpPr>
          <p:cNvPr id="715" name="Google Shape;715;p17"/>
          <p:cNvSpPr txBox="1">
            <a:spLocks noGrp="1"/>
          </p:cNvSpPr>
          <p:nvPr>
            <p:ph type="body" idx="2"/>
          </p:nvPr>
        </p:nvSpPr>
        <p:spPr>
          <a:xfrm>
            <a:off x="11158737" y="5167310"/>
            <a:ext cx="431601" cy="491574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6" name="Google Shape;716;p17"/>
          <p:cNvSpPr txBox="1">
            <a:spLocks noGrp="1"/>
          </p:cNvSpPr>
          <p:nvPr>
            <p:ph type="body" idx="3"/>
          </p:nvPr>
        </p:nvSpPr>
        <p:spPr>
          <a:xfrm>
            <a:off x="7382537" y="5305600"/>
            <a:ext cx="3632200" cy="21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GB"/>
              <a:t>Lead/facilitator email address</a:t>
            </a:r>
            <a:endParaRPr/>
          </a:p>
        </p:txBody>
      </p:sp>
      <p:pic>
        <p:nvPicPr>
          <p:cNvPr id="717" name="Google Shape;717;p17" descr="Envelope outline"/>
          <p:cNvPicPr preferRelativeResize="0">
            <a:picLocks noGrp="1"/>
          </p:cNvPicPr>
          <p:nvPr>
            <p:ph type="pic" idx="4"/>
          </p:nvPr>
        </p:nvPicPr>
        <p:blipFill rotWithShape="1">
          <a:blip r:embed="rId3">
            <a:alphaModFix/>
          </a:blip>
          <a:srcRect t="9559" b="9558"/>
          <a:stretch/>
        </p:blipFill>
        <p:spPr>
          <a:xfrm>
            <a:off x="11200301" y="5271923"/>
            <a:ext cx="348472" cy="282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2"/>
          <p:cNvSpPr txBox="1">
            <a:spLocks noGrp="1"/>
          </p:cNvSpPr>
          <p:nvPr>
            <p:ph type="body" idx="1"/>
          </p:nvPr>
        </p:nvSpPr>
        <p:spPr>
          <a:xfrm>
            <a:off x="6264657" y="257377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2" name="Google Shape;472;p2"/>
          <p:cNvSpPr txBox="1">
            <a:spLocks noGrp="1"/>
          </p:cNvSpPr>
          <p:nvPr>
            <p:ph type="body" idx="2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GB"/>
              <a:t>What do you sell?</a:t>
            </a:r>
            <a:endParaRPr/>
          </a:p>
        </p:txBody>
      </p:sp>
      <p:sp>
        <p:nvSpPr>
          <p:cNvPr id="473" name="Google Shape;473;p2"/>
          <p:cNvSpPr txBox="1">
            <a:spLocks noGrp="1"/>
          </p:cNvSpPr>
          <p:nvPr>
            <p:ph type="body" idx="3"/>
          </p:nvPr>
        </p:nvSpPr>
        <p:spPr>
          <a:xfrm>
            <a:off x="6415010" y="270942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474" name="Google Shape;474;p2"/>
          <p:cNvSpPr txBox="1">
            <a:spLocks noGrp="1"/>
          </p:cNvSpPr>
          <p:nvPr>
            <p:ph type="body" idx="4"/>
          </p:nvPr>
        </p:nvSpPr>
        <p:spPr>
          <a:xfrm>
            <a:off x="6883926" y="259295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GB"/>
              <a:t>Equipment &amp; plant</a:t>
            </a:r>
            <a:endParaRPr/>
          </a:p>
        </p:txBody>
      </p:sp>
      <p:sp>
        <p:nvSpPr>
          <p:cNvPr id="475" name="Google Shape;475;p2"/>
          <p:cNvSpPr txBox="1">
            <a:spLocks noGrp="1"/>
          </p:cNvSpPr>
          <p:nvPr>
            <p:ph type="body" idx="5"/>
          </p:nvPr>
        </p:nvSpPr>
        <p:spPr>
          <a:xfrm>
            <a:off x="6883926" y="334123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GB"/>
              <a:t>Analysis &amp; QC</a:t>
            </a:r>
            <a:endParaRPr/>
          </a:p>
        </p:txBody>
      </p:sp>
      <p:sp>
        <p:nvSpPr>
          <p:cNvPr id="476" name="Google Shape;476;p2"/>
          <p:cNvSpPr txBox="1">
            <a:spLocks noGrp="1"/>
          </p:cNvSpPr>
          <p:nvPr>
            <p:ph type="body" idx="6"/>
          </p:nvPr>
        </p:nvSpPr>
        <p:spPr>
          <a:xfrm>
            <a:off x="6883926" y="408951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GB"/>
              <a:t>Documentation</a:t>
            </a:r>
            <a:endParaRPr/>
          </a:p>
        </p:txBody>
      </p:sp>
      <p:sp>
        <p:nvSpPr>
          <p:cNvPr id="477" name="Google Shape;477;p2"/>
          <p:cNvSpPr txBox="1">
            <a:spLocks noGrp="1"/>
          </p:cNvSpPr>
          <p:nvPr>
            <p:ph type="body" idx="7"/>
          </p:nvPr>
        </p:nvSpPr>
        <p:spPr>
          <a:xfrm>
            <a:off x="6264657" y="1860698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8" name="Google Shape;478;p2"/>
          <p:cNvSpPr txBox="1">
            <a:spLocks noGrp="1"/>
          </p:cNvSpPr>
          <p:nvPr>
            <p:ph type="body" idx="8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479" name="Google Shape;479;p2"/>
          <p:cNvSpPr txBox="1">
            <a:spLocks noGrp="1"/>
          </p:cNvSpPr>
          <p:nvPr>
            <p:ph type="body" idx="9"/>
          </p:nvPr>
        </p:nvSpPr>
        <p:spPr>
          <a:xfrm>
            <a:off x="6264657" y="4047940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0" name="Google Shape;480;p2"/>
          <p:cNvSpPr txBox="1">
            <a:spLocks noGrp="1"/>
          </p:cNvSpPr>
          <p:nvPr>
            <p:ph type="body" idx="13"/>
          </p:nvPr>
        </p:nvSpPr>
        <p:spPr>
          <a:xfrm>
            <a:off x="6415010" y="4183586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GB"/>
              <a:t>4</a:t>
            </a:r>
            <a:endParaRPr/>
          </a:p>
        </p:txBody>
      </p:sp>
      <p:sp>
        <p:nvSpPr>
          <p:cNvPr id="481" name="Google Shape;481;p2"/>
          <p:cNvSpPr txBox="1">
            <a:spLocks noGrp="1"/>
          </p:cNvSpPr>
          <p:nvPr>
            <p:ph type="body" idx="14"/>
          </p:nvPr>
        </p:nvSpPr>
        <p:spPr>
          <a:xfrm>
            <a:off x="6264657" y="3322059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2" name="Google Shape;482;p2"/>
          <p:cNvSpPr txBox="1">
            <a:spLocks noGrp="1"/>
          </p:cNvSpPr>
          <p:nvPr>
            <p:ph type="body" idx="15"/>
          </p:nvPr>
        </p:nvSpPr>
        <p:spPr>
          <a:xfrm>
            <a:off x="6424510" y="3459621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483" name="Google Shape;483;p2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Session 11 – Business models &amp; manufacturing</a:t>
            </a:r>
            <a:endParaRPr/>
          </a:p>
        </p:txBody>
      </p:sp>
      <p:sp>
        <p:nvSpPr>
          <p:cNvPr id="484" name="Google Shape;484;p2"/>
          <p:cNvSpPr txBox="1">
            <a:spLocks noGrp="1"/>
          </p:cNvSpPr>
          <p:nvPr>
            <p:ph type="body" idx="17"/>
          </p:nvPr>
        </p:nvSpPr>
        <p:spPr>
          <a:xfrm>
            <a:off x="6883926" y="483779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GB"/>
              <a:t>Health &amp; safety</a:t>
            </a:r>
            <a:endParaRPr/>
          </a:p>
        </p:txBody>
      </p:sp>
      <p:sp>
        <p:nvSpPr>
          <p:cNvPr id="485" name="Google Shape;485;p2"/>
          <p:cNvSpPr txBox="1">
            <a:spLocks noGrp="1"/>
          </p:cNvSpPr>
          <p:nvPr>
            <p:ph type="body" idx="18"/>
          </p:nvPr>
        </p:nvSpPr>
        <p:spPr>
          <a:xfrm>
            <a:off x="6264657" y="4796221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6" name="Google Shape;486;p2"/>
          <p:cNvSpPr txBox="1">
            <a:spLocks noGrp="1"/>
          </p:cNvSpPr>
          <p:nvPr>
            <p:ph type="body" idx="19"/>
          </p:nvPr>
        </p:nvSpPr>
        <p:spPr>
          <a:xfrm>
            <a:off x="6418052" y="493378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GB"/>
              <a:t>5</a:t>
            </a:r>
            <a:endParaRPr/>
          </a:p>
        </p:txBody>
      </p:sp>
      <p:sp>
        <p:nvSpPr>
          <p:cNvPr id="487" name="Google Shape;487;p2"/>
          <p:cNvSpPr txBox="1">
            <a:spLocks noGrp="1"/>
          </p:cNvSpPr>
          <p:nvPr>
            <p:ph type="body" idx="20"/>
          </p:nvPr>
        </p:nvSpPr>
        <p:spPr>
          <a:xfrm>
            <a:off x="6883926" y="5586076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GB"/>
              <a:t>Regulatory, standards &amp; legal</a:t>
            </a:r>
            <a:endParaRPr/>
          </a:p>
        </p:txBody>
      </p:sp>
      <p:sp>
        <p:nvSpPr>
          <p:cNvPr id="488" name="Google Shape;488;p2"/>
          <p:cNvSpPr txBox="1">
            <a:spLocks noGrp="1"/>
          </p:cNvSpPr>
          <p:nvPr>
            <p:ph type="body" idx="21"/>
          </p:nvPr>
        </p:nvSpPr>
        <p:spPr>
          <a:xfrm>
            <a:off x="6264657" y="5544502"/>
            <a:ext cx="431601" cy="49157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9" name="Google Shape;489;p2"/>
          <p:cNvSpPr txBox="1">
            <a:spLocks noGrp="1"/>
          </p:cNvSpPr>
          <p:nvPr>
            <p:ph type="body" idx="22"/>
          </p:nvPr>
        </p:nvSpPr>
        <p:spPr>
          <a:xfrm>
            <a:off x="6418052" y="568206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GB"/>
              <a:t>6</a:t>
            </a:r>
            <a:endParaRPr/>
          </a:p>
        </p:txBody>
      </p:sp>
      <p:pic>
        <p:nvPicPr>
          <p:cNvPr id="490" name="Google Shape;490;p2" descr="Machine gears"/>
          <p:cNvPicPr preferRelativeResize="0">
            <a:picLocks noGrp="1"/>
          </p:cNvPicPr>
          <p:nvPr>
            <p:ph type="pic" idx="16"/>
          </p:nvPr>
        </p:nvPicPr>
        <p:blipFill rotWithShape="1">
          <a:blip r:embed="rId3">
            <a:alphaModFix/>
          </a:blip>
          <a:srcRect l="8798" r="8798"/>
          <a:stretch/>
        </p:blipFill>
        <p:spPr>
          <a:xfrm>
            <a:off x="529951" y="1844675"/>
            <a:ext cx="5181594" cy="4191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What are you selling?</a:t>
            </a:r>
            <a:endParaRPr/>
          </a:p>
        </p:txBody>
      </p:sp>
      <p:sp>
        <p:nvSpPr>
          <p:cNvPr id="497" name="Google Shape;497;p3"/>
          <p:cNvSpPr txBox="1">
            <a:spLocks noGrp="1"/>
          </p:cNvSpPr>
          <p:nvPr>
            <p:ph type="body" idx="2"/>
          </p:nvPr>
        </p:nvSpPr>
        <p:spPr>
          <a:xfrm>
            <a:off x="6867525" y="2093487"/>
            <a:ext cx="4729162" cy="3831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None/>
            </a:pPr>
            <a:r>
              <a:rPr lang="en-GB" sz="1800"/>
              <a:t>Different sales models have different considerations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350"/>
              <a:buNone/>
            </a:pPr>
            <a:endParaRPr sz="1800"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350"/>
              <a:buNone/>
            </a:pPr>
            <a:r>
              <a:rPr lang="en-GB" sz="1800"/>
              <a:t>Different models will need different exit strategies 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350"/>
              <a:buNone/>
            </a:pPr>
            <a:endParaRPr sz="1800"/>
          </a:p>
        </p:txBody>
      </p:sp>
      <p:grpSp>
        <p:nvGrpSpPr>
          <p:cNvPr id="498" name="Google Shape;498;p3"/>
          <p:cNvGrpSpPr/>
          <p:nvPr/>
        </p:nvGrpSpPr>
        <p:grpSpPr>
          <a:xfrm>
            <a:off x="1023497" y="2579734"/>
            <a:ext cx="4847291" cy="2551743"/>
            <a:chOff x="1023497" y="2579734"/>
            <a:chExt cx="4847291" cy="2551743"/>
          </a:xfrm>
        </p:grpSpPr>
        <p:grpSp>
          <p:nvGrpSpPr>
            <p:cNvPr id="499" name="Google Shape;499;p3"/>
            <p:cNvGrpSpPr/>
            <p:nvPr/>
          </p:nvGrpSpPr>
          <p:grpSpPr>
            <a:xfrm>
              <a:off x="1023497" y="2618073"/>
              <a:ext cx="4847291" cy="2513404"/>
              <a:chOff x="49706" y="524587"/>
              <a:chExt cx="4847291" cy="2513404"/>
            </a:xfrm>
          </p:grpSpPr>
          <p:sp>
            <p:nvSpPr>
              <p:cNvPr id="500" name="Google Shape;500;p3"/>
              <p:cNvSpPr/>
              <p:nvPr/>
            </p:nvSpPr>
            <p:spPr>
              <a:xfrm>
                <a:off x="2452759" y="1330333"/>
                <a:ext cx="1907966" cy="669174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0" y="0"/>
                    </a:moveTo>
                    <a:lnTo>
                      <a:pt x="0" y="99927"/>
                    </a:lnTo>
                    <a:lnTo>
                      <a:pt x="120000" y="99927"/>
                    </a:lnTo>
                    <a:lnTo>
                      <a:pt x="120000" y="120000"/>
                    </a:lnTo>
                  </a:path>
                </a:pathLst>
              </a:custGeom>
              <a:noFill/>
              <a:ln w="19050" cap="flat" cmpd="sng">
                <a:solidFill>
                  <a:srgbClr val="EF882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01" name="Google Shape;501;p3"/>
              <p:cNvSpPr/>
              <p:nvPr/>
            </p:nvSpPr>
            <p:spPr>
              <a:xfrm>
                <a:off x="2452759" y="1330333"/>
                <a:ext cx="640828" cy="669174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0" y="0"/>
                    </a:moveTo>
                    <a:lnTo>
                      <a:pt x="0" y="99927"/>
                    </a:lnTo>
                    <a:lnTo>
                      <a:pt x="120000" y="99927"/>
                    </a:lnTo>
                    <a:lnTo>
                      <a:pt x="120000" y="120000"/>
                    </a:lnTo>
                  </a:path>
                </a:pathLst>
              </a:custGeom>
              <a:noFill/>
              <a:ln w="19050" cap="flat" cmpd="sng">
                <a:solidFill>
                  <a:srgbClr val="EF882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02" name="Google Shape;502;p3"/>
              <p:cNvSpPr/>
              <p:nvPr/>
            </p:nvSpPr>
            <p:spPr>
              <a:xfrm>
                <a:off x="1826450" y="1330333"/>
                <a:ext cx="626308" cy="669174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120000" y="0"/>
                    </a:moveTo>
                    <a:lnTo>
                      <a:pt x="120000" y="99927"/>
                    </a:lnTo>
                    <a:lnTo>
                      <a:pt x="0" y="99927"/>
                    </a:lnTo>
                    <a:lnTo>
                      <a:pt x="0" y="120000"/>
                    </a:lnTo>
                  </a:path>
                </a:pathLst>
              </a:custGeom>
              <a:noFill/>
              <a:ln w="19050" cap="flat" cmpd="sng">
                <a:solidFill>
                  <a:srgbClr val="EF882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03" name="Google Shape;503;p3"/>
              <p:cNvSpPr/>
              <p:nvPr/>
            </p:nvSpPr>
            <p:spPr>
              <a:xfrm>
                <a:off x="512985" y="1330333"/>
                <a:ext cx="1939774" cy="669174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120000" y="0"/>
                    </a:moveTo>
                    <a:lnTo>
                      <a:pt x="120000" y="99927"/>
                    </a:lnTo>
                    <a:lnTo>
                      <a:pt x="0" y="99927"/>
                    </a:lnTo>
                    <a:lnTo>
                      <a:pt x="0" y="120000"/>
                    </a:lnTo>
                  </a:path>
                </a:pathLst>
              </a:custGeom>
              <a:noFill/>
              <a:ln w="19050" cap="flat" cmpd="sng">
                <a:solidFill>
                  <a:srgbClr val="EF882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04" name="Google Shape;504;p3"/>
              <p:cNvSpPr/>
              <p:nvPr/>
            </p:nvSpPr>
            <p:spPr>
              <a:xfrm>
                <a:off x="1892192" y="524587"/>
                <a:ext cx="1121135" cy="805745"/>
              </a:xfrm>
              <a:prstGeom prst="rect">
                <a:avLst/>
              </a:prstGeom>
              <a:solidFill>
                <a:srgbClr val="D9771F"/>
              </a:solidFill>
              <a:ln w="1905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505;p3"/>
              <p:cNvSpPr txBox="1"/>
              <p:nvPr/>
            </p:nvSpPr>
            <p:spPr>
              <a:xfrm>
                <a:off x="1892192" y="524587"/>
                <a:ext cx="1121135" cy="8057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27925" tIns="27925" rIns="27925" bIns="676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4400"/>
                  <a:buFont typeface="Verdana"/>
                  <a:buNone/>
                </a:pPr>
                <a:endParaRPr sz="44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506" name="Google Shape;506;p3"/>
              <p:cNvSpPr/>
              <p:nvPr/>
            </p:nvSpPr>
            <p:spPr>
              <a:xfrm>
                <a:off x="2263074" y="1193937"/>
                <a:ext cx="899997" cy="322821"/>
              </a:xfrm>
              <a:prstGeom prst="rect">
                <a:avLst/>
              </a:prstGeom>
              <a:solidFill>
                <a:schemeClr val="lt1">
                  <a:alpha val="90196"/>
                </a:schemeClr>
              </a:solidFill>
              <a:ln w="19050" cap="flat" cmpd="sng">
                <a:solidFill>
                  <a:srgbClr val="D9771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3"/>
              <p:cNvSpPr txBox="1"/>
              <p:nvPr/>
            </p:nvSpPr>
            <p:spPr>
              <a:xfrm>
                <a:off x="2263074" y="1193937"/>
                <a:ext cx="899997" cy="3228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0475" tIns="7600" rIns="30475" bIns="76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Verdana"/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Sales models</a:t>
                </a:r>
                <a:endParaRPr/>
              </a:p>
            </p:txBody>
          </p:sp>
          <p:sp>
            <p:nvSpPr>
              <p:cNvPr id="508" name="Google Shape;508;p3"/>
              <p:cNvSpPr/>
              <p:nvPr/>
            </p:nvSpPr>
            <p:spPr>
              <a:xfrm>
                <a:off x="49706" y="1999508"/>
                <a:ext cx="926557" cy="861668"/>
              </a:xfrm>
              <a:prstGeom prst="rect">
                <a:avLst/>
              </a:prstGeom>
              <a:solidFill>
                <a:srgbClr val="D9771F"/>
              </a:solidFill>
              <a:ln w="1905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3"/>
              <p:cNvSpPr txBox="1"/>
              <p:nvPr/>
            </p:nvSpPr>
            <p:spPr>
              <a:xfrm>
                <a:off x="49706" y="1999508"/>
                <a:ext cx="926557" cy="8616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0475" tIns="30475" rIns="30475" bIns="676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4800"/>
                  <a:buFont typeface="Verdana"/>
                  <a:buNone/>
                </a:pPr>
                <a:endParaRPr sz="48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510" name="Google Shape;510;p3"/>
              <p:cNvSpPr/>
              <p:nvPr/>
            </p:nvSpPr>
            <p:spPr>
              <a:xfrm>
                <a:off x="198467" y="2780574"/>
                <a:ext cx="882001" cy="237210"/>
              </a:xfrm>
              <a:prstGeom prst="rect">
                <a:avLst/>
              </a:prstGeom>
              <a:solidFill>
                <a:schemeClr val="lt1">
                  <a:alpha val="90196"/>
                </a:schemeClr>
              </a:solidFill>
              <a:ln w="19050" cap="flat" cmpd="sng">
                <a:solidFill>
                  <a:srgbClr val="D9771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3"/>
              <p:cNvSpPr txBox="1"/>
              <p:nvPr/>
            </p:nvSpPr>
            <p:spPr>
              <a:xfrm>
                <a:off x="198467" y="2780574"/>
                <a:ext cx="882001" cy="2372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0475" tIns="7600" rIns="30475" bIns="76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Verdana"/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Product</a:t>
                </a:r>
                <a:endParaRPr/>
              </a:p>
            </p:txBody>
          </p:sp>
          <p:sp>
            <p:nvSpPr>
              <p:cNvPr id="512" name="Google Shape;512;p3"/>
              <p:cNvSpPr/>
              <p:nvPr/>
            </p:nvSpPr>
            <p:spPr>
              <a:xfrm>
                <a:off x="1316843" y="1999508"/>
                <a:ext cx="1019213" cy="861668"/>
              </a:xfrm>
              <a:prstGeom prst="rect">
                <a:avLst/>
              </a:prstGeom>
              <a:solidFill>
                <a:srgbClr val="E68843"/>
              </a:solidFill>
              <a:ln w="1905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3"/>
              <p:cNvSpPr txBox="1"/>
              <p:nvPr/>
            </p:nvSpPr>
            <p:spPr>
              <a:xfrm>
                <a:off x="1316843" y="1999508"/>
                <a:ext cx="1019213" cy="8616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0475" tIns="30475" rIns="30475" bIns="676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4800"/>
                  <a:buFont typeface="Verdana"/>
                  <a:buNone/>
                </a:pPr>
                <a:r>
                  <a:rPr lang="en-GB" sz="48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 </a:t>
                </a:r>
                <a:endParaRPr/>
              </a:p>
            </p:txBody>
          </p:sp>
          <p:sp>
            <p:nvSpPr>
              <p:cNvPr id="514" name="Google Shape;514;p3"/>
              <p:cNvSpPr/>
              <p:nvPr/>
            </p:nvSpPr>
            <p:spPr>
              <a:xfrm>
                <a:off x="1546415" y="2798105"/>
                <a:ext cx="882001" cy="239567"/>
              </a:xfrm>
              <a:prstGeom prst="rect">
                <a:avLst/>
              </a:prstGeom>
              <a:solidFill>
                <a:schemeClr val="lt1">
                  <a:alpha val="90196"/>
                </a:schemeClr>
              </a:solidFill>
              <a:ln w="19050" cap="flat" cmpd="sng">
                <a:solidFill>
                  <a:srgbClr val="E68843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3"/>
              <p:cNvSpPr txBox="1"/>
              <p:nvPr/>
            </p:nvSpPr>
            <p:spPr>
              <a:xfrm>
                <a:off x="1546415" y="2798105"/>
                <a:ext cx="882001" cy="2395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0475" tIns="7600" rIns="30475" bIns="76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Verdana"/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Service</a:t>
                </a:r>
                <a:endParaRPr/>
              </a:p>
            </p:txBody>
          </p:sp>
          <p:sp>
            <p:nvSpPr>
              <p:cNvPr id="516" name="Google Shape;516;p3"/>
              <p:cNvSpPr/>
              <p:nvPr/>
            </p:nvSpPr>
            <p:spPr>
              <a:xfrm>
                <a:off x="2630309" y="1999508"/>
                <a:ext cx="926557" cy="861668"/>
              </a:xfrm>
              <a:prstGeom prst="rect">
                <a:avLst/>
              </a:prstGeom>
              <a:solidFill>
                <a:srgbClr val="EE9C6B"/>
              </a:solidFill>
              <a:ln w="1905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517;p3"/>
              <p:cNvSpPr txBox="1"/>
              <p:nvPr/>
            </p:nvSpPr>
            <p:spPr>
              <a:xfrm>
                <a:off x="2630309" y="1999508"/>
                <a:ext cx="926557" cy="8616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29200" tIns="29200" rIns="29200" bIns="676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4600"/>
                  <a:buFont typeface="Verdana"/>
                  <a:buNone/>
                </a:pPr>
                <a:r>
                  <a:rPr lang="en-GB" sz="46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 </a:t>
                </a:r>
                <a:endParaRPr/>
              </a:p>
            </p:txBody>
          </p:sp>
          <p:sp>
            <p:nvSpPr>
              <p:cNvPr id="518" name="Google Shape;518;p3"/>
              <p:cNvSpPr/>
              <p:nvPr/>
            </p:nvSpPr>
            <p:spPr>
              <a:xfrm>
                <a:off x="2828037" y="2799210"/>
                <a:ext cx="882001" cy="238781"/>
              </a:xfrm>
              <a:prstGeom prst="rect">
                <a:avLst/>
              </a:prstGeom>
              <a:solidFill>
                <a:schemeClr val="lt1">
                  <a:alpha val="90196"/>
                </a:schemeClr>
              </a:solidFill>
              <a:ln w="19050" cap="flat" cmpd="sng">
                <a:solidFill>
                  <a:srgbClr val="EE9C6B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519;p3"/>
              <p:cNvSpPr txBox="1"/>
              <p:nvPr/>
            </p:nvSpPr>
            <p:spPr>
              <a:xfrm>
                <a:off x="2828037" y="2799210"/>
                <a:ext cx="882001" cy="2387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0475" tIns="7600" rIns="30475" bIns="76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Verdana"/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Equipment</a:t>
                </a:r>
                <a:endParaRPr/>
              </a:p>
            </p:txBody>
          </p:sp>
          <p:sp>
            <p:nvSpPr>
              <p:cNvPr id="520" name="Google Shape;520;p3"/>
              <p:cNvSpPr/>
              <p:nvPr/>
            </p:nvSpPr>
            <p:spPr>
              <a:xfrm>
                <a:off x="3897447" y="1999508"/>
                <a:ext cx="926557" cy="861178"/>
              </a:xfrm>
              <a:prstGeom prst="rect">
                <a:avLst/>
              </a:prstGeom>
              <a:solidFill>
                <a:srgbClr val="F5B495"/>
              </a:solidFill>
              <a:ln w="1905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521;p3"/>
              <p:cNvSpPr txBox="1"/>
              <p:nvPr/>
            </p:nvSpPr>
            <p:spPr>
              <a:xfrm>
                <a:off x="3897447" y="1999508"/>
                <a:ext cx="926557" cy="86117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27925" tIns="27925" rIns="27925" bIns="676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4400"/>
                  <a:buFont typeface="Verdana"/>
                  <a:buNone/>
                </a:pPr>
                <a:endParaRPr sz="44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522" name="Google Shape;522;p3"/>
              <p:cNvSpPr/>
              <p:nvPr/>
            </p:nvSpPr>
            <p:spPr>
              <a:xfrm>
                <a:off x="4014996" y="2795054"/>
                <a:ext cx="882001" cy="239340"/>
              </a:xfrm>
              <a:prstGeom prst="rect">
                <a:avLst/>
              </a:prstGeom>
              <a:solidFill>
                <a:schemeClr val="lt1">
                  <a:alpha val="90196"/>
                </a:schemeClr>
              </a:solidFill>
              <a:ln w="19050" cap="flat" cmpd="sng">
                <a:solidFill>
                  <a:srgbClr val="F5B495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523;p3"/>
              <p:cNvSpPr txBox="1"/>
              <p:nvPr/>
            </p:nvSpPr>
            <p:spPr>
              <a:xfrm>
                <a:off x="4014996" y="2795054"/>
                <a:ext cx="882001" cy="2393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0475" tIns="7600" rIns="30475" bIns="76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Verdana"/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IP</a:t>
                </a:r>
                <a:endParaRPr sz="26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pic>
          <p:nvPicPr>
            <p:cNvPr id="524" name="Google Shape;524;p3" descr="Gavel outline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918913" y="4062183"/>
              <a:ext cx="828000" cy="82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5" name="Google Shape;525;p3" descr="Shopping basket outline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077148" y="4052718"/>
              <a:ext cx="828000" cy="82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6" name="Google Shape;526;p3" descr="Briefcase outlin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977833" y="2579734"/>
              <a:ext cx="828000" cy="82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7" name="Google Shape;527;p3" descr="Workflow outline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398075" y="4100765"/>
              <a:ext cx="828000" cy="82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8" name="Google Shape;528;p3" descr="Eye dropper outline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641107" y="4078130"/>
              <a:ext cx="828000" cy="8280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4"/>
          <p:cNvSpPr txBox="1">
            <a:spLocks noGrp="1"/>
          </p:cNvSpPr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What do you think your sales model is?</a:t>
            </a:r>
            <a:br>
              <a:rPr lang="en-GB"/>
            </a:br>
            <a:br>
              <a:rPr lang="en-GB"/>
            </a:br>
            <a:r>
              <a:rPr lang="en-GB"/>
              <a:t>Do you have an exit strategy?</a:t>
            </a:r>
            <a:endParaRPr/>
          </a:p>
        </p:txBody>
      </p:sp>
      <p:sp>
        <p:nvSpPr>
          <p:cNvPr id="534" name="Google Shape;534;p4"/>
          <p:cNvSpPr txBox="1">
            <a:spLocks noGrp="1"/>
          </p:cNvSpPr>
          <p:nvPr>
            <p:ph type="body" idx="1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GB"/>
              <a:t>Share with the person next to you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GB"/>
              <a:t>Share with the group</a:t>
            </a:r>
            <a:endParaRPr/>
          </a:p>
        </p:txBody>
      </p:sp>
      <p:sp>
        <p:nvSpPr>
          <p:cNvPr id="535" name="Google Shape;535;p4"/>
          <p:cNvSpPr>
            <a:spLocks noGrp="1"/>
          </p:cNvSpPr>
          <p:nvPr>
            <p:ph type="body" idx="2"/>
          </p:nvPr>
        </p:nvSpPr>
        <p:spPr>
          <a:xfrm>
            <a:off x="8509003" y="5643215"/>
            <a:ext cx="1204913" cy="499264"/>
          </a:xfrm>
          <a:prstGeom prst="roundRect">
            <a:avLst>
              <a:gd name="adj" fmla="val 26873"/>
            </a:avLst>
          </a:prstGeom>
          <a:solidFill>
            <a:schemeClr val="lt1"/>
          </a:solidFill>
          <a:ln w="9525" cap="flat" cmpd="sng">
            <a:solidFill>
              <a:schemeClr val="l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ctr" anchorCtr="0">
            <a:sp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2 mins</a:t>
            </a:r>
            <a:endParaRPr/>
          </a:p>
        </p:txBody>
      </p:sp>
      <p:pic>
        <p:nvPicPr>
          <p:cNvPr id="536" name="Google Shape;536;p4" descr="Chat outline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t="8288" b="8288"/>
          <a:stretch/>
        </p:blipFill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5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Location &amp; capital</a:t>
            </a:r>
            <a:endParaRPr/>
          </a:p>
        </p:txBody>
      </p:sp>
      <p:pic>
        <p:nvPicPr>
          <p:cNvPr id="543" name="Google Shape;543;p5" descr="Locator flag on a city map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2433" b="12432"/>
          <a:stretch/>
        </p:blipFill>
        <p:spPr>
          <a:xfrm>
            <a:off x="593725" y="1828801"/>
            <a:ext cx="5327650" cy="2668588"/>
          </a:xfrm>
          <a:prstGeom prst="roundRect">
            <a:avLst>
              <a:gd name="adj" fmla="val 4731"/>
            </a:avLst>
          </a:prstGeom>
          <a:noFill/>
          <a:ln>
            <a:noFill/>
          </a:ln>
        </p:spPr>
      </p:pic>
      <p:pic>
        <p:nvPicPr>
          <p:cNvPr id="544" name="Google Shape;544;p5" descr="Hands of person using credit card reader"/>
          <p:cNvPicPr preferRelativeResize="0">
            <a:picLocks noGrp="1"/>
          </p:cNvPicPr>
          <p:nvPr>
            <p:ph type="pic" idx="3"/>
          </p:nvPr>
        </p:nvPicPr>
        <p:blipFill rotWithShape="1">
          <a:blip r:embed="rId4">
            <a:alphaModFix/>
          </a:blip>
          <a:srcRect t="12578" b="12577"/>
          <a:stretch/>
        </p:blipFill>
        <p:spPr>
          <a:xfrm>
            <a:off x="6269038" y="1828801"/>
            <a:ext cx="5348213" cy="2668588"/>
          </a:xfrm>
          <a:prstGeom prst="roundRect">
            <a:avLst>
              <a:gd name="adj" fmla="val 4731"/>
            </a:avLst>
          </a:prstGeom>
          <a:noFill/>
          <a:ln>
            <a:noFill/>
          </a:ln>
        </p:spPr>
      </p:pic>
      <p:sp>
        <p:nvSpPr>
          <p:cNvPr id="545" name="Google Shape;545;p5"/>
          <p:cNvSpPr txBox="1">
            <a:spLocks noGrp="1"/>
          </p:cNvSpPr>
          <p:nvPr>
            <p:ph type="body" idx="1"/>
          </p:nvPr>
        </p:nvSpPr>
        <p:spPr>
          <a:xfrm>
            <a:off x="6282880" y="4822822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GB"/>
              <a:t>How are you financing?</a:t>
            </a:r>
            <a:endParaRPr/>
          </a:p>
        </p:txBody>
      </p:sp>
      <p:sp>
        <p:nvSpPr>
          <p:cNvPr id="546" name="Google Shape;546;p5"/>
          <p:cNvSpPr txBox="1">
            <a:spLocks noGrp="1"/>
          </p:cNvSpPr>
          <p:nvPr>
            <p:ph type="body" idx="4"/>
          </p:nvPr>
        </p:nvSpPr>
        <p:spPr>
          <a:xfrm>
            <a:off x="6281956" y="5204804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Renting/owning, partner with manufacturers 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CAPEX/OPEX costing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</p:txBody>
      </p:sp>
      <p:sp>
        <p:nvSpPr>
          <p:cNvPr id="547" name="Google Shape;547;p5"/>
          <p:cNvSpPr txBox="1">
            <a:spLocks noGrp="1"/>
          </p:cNvSpPr>
          <p:nvPr>
            <p:ph type="body" idx="5"/>
          </p:nvPr>
        </p:nvSpPr>
        <p:spPr>
          <a:xfrm>
            <a:off x="595988" y="4822822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GB"/>
              <a:t>Where are you operating?</a:t>
            </a:r>
            <a:endParaRPr/>
          </a:p>
        </p:txBody>
      </p:sp>
      <p:sp>
        <p:nvSpPr>
          <p:cNvPr id="548" name="Google Shape;548;p5"/>
          <p:cNvSpPr txBox="1">
            <a:spLocks noGrp="1"/>
          </p:cNvSpPr>
          <p:nvPr>
            <p:ph type="body" idx="6"/>
          </p:nvPr>
        </p:nvSpPr>
        <p:spPr>
          <a:xfrm>
            <a:off x="595064" y="5204804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Partners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Contracts and logistics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/>
              <a:t>Distribution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6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Why are you scaling up?</a:t>
            </a:r>
            <a:endParaRPr/>
          </a:p>
        </p:txBody>
      </p:sp>
      <p:grpSp>
        <p:nvGrpSpPr>
          <p:cNvPr id="555" name="Google Shape;555;p6"/>
          <p:cNvGrpSpPr/>
          <p:nvPr/>
        </p:nvGrpSpPr>
        <p:grpSpPr>
          <a:xfrm>
            <a:off x="2300721" y="4420817"/>
            <a:ext cx="5030807" cy="1596171"/>
            <a:chOff x="650645" y="3916681"/>
            <a:chExt cx="4308476" cy="1158226"/>
          </a:xfrm>
        </p:grpSpPr>
        <p:grpSp>
          <p:nvGrpSpPr>
            <p:cNvPr id="556" name="Google Shape;556;p6"/>
            <p:cNvGrpSpPr/>
            <p:nvPr/>
          </p:nvGrpSpPr>
          <p:grpSpPr>
            <a:xfrm>
              <a:off x="746181" y="4249164"/>
              <a:ext cx="4212940" cy="825743"/>
              <a:chOff x="498897" y="4708417"/>
              <a:chExt cx="4212940" cy="825743"/>
            </a:xfrm>
          </p:grpSpPr>
          <p:grpSp>
            <p:nvGrpSpPr>
              <p:cNvPr id="557" name="Google Shape;557;p6"/>
              <p:cNvGrpSpPr/>
              <p:nvPr/>
            </p:nvGrpSpPr>
            <p:grpSpPr>
              <a:xfrm>
                <a:off x="498897" y="4708417"/>
                <a:ext cx="4212940" cy="825743"/>
                <a:chOff x="3972802" y="4310662"/>
                <a:chExt cx="5894529" cy="825743"/>
              </a:xfrm>
            </p:grpSpPr>
            <p:sp>
              <p:nvSpPr>
                <p:cNvPr id="558" name="Google Shape;558;p6"/>
                <p:cNvSpPr/>
                <p:nvPr/>
              </p:nvSpPr>
              <p:spPr>
                <a:xfrm>
                  <a:off x="3972802" y="4310662"/>
                  <a:ext cx="5894529" cy="825743"/>
                </a:xfrm>
                <a:prstGeom prst="homePlate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9050" cap="flat" cmpd="sng">
                  <a:solidFill>
                    <a:schemeClr val="accent3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559" name="Google Shape;559;p6"/>
                <p:cNvSpPr/>
                <p:nvPr/>
              </p:nvSpPr>
              <p:spPr>
                <a:xfrm>
                  <a:off x="4010911" y="4330430"/>
                  <a:ext cx="1784349" cy="782896"/>
                </a:xfrm>
                <a:prstGeom prst="rect">
                  <a:avLst/>
                </a:prstGeom>
                <a:solidFill>
                  <a:schemeClr val="lt1"/>
                </a:solidFill>
                <a:ln w="38100" cap="flat" cmpd="sng">
                  <a:solidFill>
                    <a:schemeClr val="accent3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</p:grpSp>
          <p:sp>
            <p:nvSpPr>
              <p:cNvPr id="560" name="Google Shape;560;p6"/>
              <p:cNvSpPr txBox="1"/>
              <p:nvPr/>
            </p:nvSpPr>
            <p:spPr>
              <a:xfrm>
                <a:off x="1866338" y="4843384"/>
                <a:ext cx="2410287" cy="5359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 b="1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Universities</a:t>
                </a:r>
                <a:endParaRPr/>
              </a:p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Feedstock, process and  product research &amp; discovery</a:t>
                </a:r>
                <a:endParaRPr/>
              </a:p>
            </p:txBody>
          </p:sp>
        </p:grpSp>
        <p:sp>
          <p:nvSpPr>
            <p:cNvPr id="561" name="Google Shape;561;p6"/>
            <p:cNvSpPr txBox="1"/>
            <p:nvPr/>
          </p:nvSpPr>
          <p:spPr>
            <a:xfrm>
              <a:off x="650645" y="3916681"/>
              <a:ext cx="1370847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>
                  <a:solidFill>
                    <a:schemeClr val="accent3"/>
                  </a:solidFill>
                  <a:latin typeface="Verdana"/>
                  <a:ea typeface="Verdana"/>
                  <a:cs typeface="Verdana"/>
                  <a:sym typeface="Verdana"/>
                </a:rPr>
                <a:t>Discovery</a:t>
              </a:r>
              <a:endParaRPr/>
            </a:p>
          </p:txBody>
        </p:sp>
      </p:grpSp>
      <p:grpSp>
        <p:nvGrpSpPr>
          <p:cNvPr id="562" name="Google Shape;562;p6"/>
          <p:cNvGrpSpPr/>
          <p:nvPr/>
        </p:nvGrpSpPr>
        <p:grpSpPr>
          <a:xfrm>
            <a:off x="4323695" y="2993030"/>
            <a:ext cx="5086766" cy="1517130"/>
            <a:chOff x="2433703" y="2841440"/>
            <a:chExt cx="5086765" cy="1517129"/>
          </a:xfrm>
        </p:grpSpPr>
        <p:grpSp>
          <p:nvGrpSpPr>
            <p:cNvPr id="563" name="Google Shape;563;p6"/>
            <p:cNvGrpSpPr/>
            <p:nvPr/>
          </p:nvGrpSpPr>
          <p:grpSpPr>
            <a:xfrm>
              <a:off x="2491269" y="3213770"/>
              <a:ext cx="5029199" cy="1144799"/>
              <a:chOff x="498897" y="4708417"/>
              <a:chExt cx="5029199" cy="1144799"/>
            </a:xfrm>
          </p:grpSpPr>
          <p:grpSp>
            <p:nvGrpSpPr>
              <p:cNvPr id="564" name="Google Shape;564;p6"/>
              <p:cNvGrpSpPr/>
              <p:nvPr/>
            </p:nvGrpSpPr>
            <p:grpSpPr>
              <a:xfrm>
                <a:off x="498897" y="4708417"/>
                <a:ext cx="5029199" cy="1144799"/>
                <a:chOff x="3972801" y="4310662"/>
                <a:chExt cx="7036596" cy="1144799"/>
              </a:xfrm>
            </p:grpSpPr>
            <p:sp>
              <p:nvSpPr>
                <p:cNvPr id="565" name="Google Shape;565;p6"/>
                <p:cNvSpPr/>
                <p:nvPr/>
              </p:nvSpPr>
              <p:spPr>
                <a:xfrm>
                  <a:off x="3972801" y="4310662"/>
                  <a:ext cx="7036596" cy="1144799"/>
                </a:xfrm>
                <a:prstGeom prst="homePlate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9050" cap="flat" cmpd="sng">
                  <a:solidFill>
                    <a:schemeClr val="accent6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566" name="Google Shape;566;p6"/>
                <p:cNvSpPr/>
                <p:nvPr/>
              </p:nvSpPr>
              <p:spPr>
                <a:xfrm>
                  <a:off x="3995052" y="4334515"/>
                  <a:ext cx="2051189" cy="1093269"/>
                </a:xfrm>
                <a:prstGeom prst="rect">
                  <a:avLst/>
                </a:prstGeom>
                <a:solidFill>
                  <a:schemeClr val="lt1"/>
                </a:solidFill>
                <a:ln w="38100" cap="flat" cmpd="sng">
                  <a:solidFill>
                    <a:schemeClr val="accent6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</p:grpSp>
          <p:sp>
            <p:nvSpPr>
              <p:cNvPr id="567" name="Google Shape;567;p6"/>
              <p:cNvSpPr txBox="1"/>
              <p:nvPr/>
            </p:nvSpPr>
            <p:spPr>
              <a:xfrm>
                <a:off x="2078069" y="4865216"/>
                <a:ext cx="2410200" cy="73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 b="1" dirty="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Pilot facilities</a:t>
                </a:r>
                <a:endParaRPr dirty="0"/>
              </a:p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 dirty="0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Scale up and demonstration </a:t>
                </a:r>
                <a:endParaRPr dirty="0"/>
              </a:p>
            </p:txBody>
          </p:sp>
        </p:grpSp>
        <p:sp>
          <p:nvSpPr>
            <p:cNvPr id="568" name="Google Shape;568;p6"/>
            <p:cNvSpPr txBox="1"/>
            <p:nvPr/>
          </p:nvSpPr>
          <p:spPr>
            <a:xfrm>
              <a:off x="2433703" y="2841440"/>
              <a:ext cx="1802654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>
                  <a:solidFill>
                    <a:schemeClr val="accent2"/>
                  </a:solidFill>
                  <a:latin typeface="Verdana"/>
                  <a:ea typeface="Verdana"/>
                  <a:cs typeface="Verdana"/>
                  <a:sym typeface="Verdana"/>
                </a:rPr>
                <a:t>Development</a:t>
              </a:r>
              <a:endParaRPr/>
            </a:p>
          </p:txBody>
        </p:sp>
      </p:grpSp>
      <p:grpSp>
        <p:nvGrpSpPr>
          <p:cNvPr id="569" name="Google Shape;569;p6"/>
          <p:cNvGrpSpPr/>
          <p:nvPr/>
        </p:nvGrpSpPr>
        <p:grpSpPr>
          <a:xfrm>
            <a:off x="6409361" y="1379552"/>
            <a:ext cx="5138386" cy="1475252"/>
            <a:chOff x="6409361" y="1379552"/>
            <a:chExt cx="5138386" cy="1475252"/>
          </a:xfrm>
        </p:grpSpPr>
        <p:grpSp>
          <p:nvGrpSpPr>
            <p:cNvPr id="570" name="Google Shape;570;p6"/>
            <p:cNvGrpSpPr/>
            <p:nvPr/>
          </p:nvGrpSpPr>
          <p:grpSpPr>
            <a:xfrm>
              <a:off x="6409361" y="1379552"/>
              <a:ext cx="5138386" cy="1475252"/>
              <a:chOff x="4127171" y="1837566"/>
              <a:chExt cx="5138385" cy="1475253"/>
            </a:xfrm>
          </p:grpSpPr>
          <p:grpSp>
            <p:nvGrpSpPr>
              <p:cNvPr id="571" name="Google Shape;571;p6"/>
              <p:cNvGrpSpPr/>
              <p:nvPr/>
            </p:nvGrpSpPr>
            <p:grpSpPr>
              <a:xfrm>
                <a:off x="4236357" y="2168018"/>
                <a:ext cx="5029199" cy="1144801"/>
                <a:chOff x="498897" y="4708417"/>
                <a:chExt cx="5029199" cy="1144801"/>
              </a:xfrm>
            </p:grpSpPr>
            <p:grpSp>
              <p:nvGrpSpPr>
                <p:cNvPr id="572" name="Google Shape;572;p6"/>
                <p:cNvGrpSpPr/>
                <p:nvPr/>
              </p:nvGrpSpPr>
              <p:grpSpPr>
                <a:xfrm>
                  <a:off x="498897" y="4708417"/>
                  <a:ext cx="5029199" cy="1144801"/>
                  <a:chOff x="3972801" y="4310662"/>
                  <a:chExt cx="7036596" cy="1144801"/>
                </a:xfrm>
              </p:grpSpPr>
              <p:sp>
                <p:nvSpPr>
                  <p:cNvPr id="573" name="Google Shape;573;p6"/>
                  <p:cNvSpPr/>
                  <p:nvPr/>
                </p:nvSpPr>
                <p:spPr>
                  <a:xfrm>
                    <a:off x="3972801" y="4310662"/>
                    <a:ext cx="7036596" cy="1144801"/>
                  </a:xfrm>
                  <a:prstGeom prst="homePlate">
                    <a:avLst>
                      <a:gd name="adj" fmla="val 50000"/>
                    </a:avLst>
                  </a:prstGeom>
                  <a:solidFill>
                    <a:schemeClr val="accent5"/>
                  </a:solidFill>
                  <a:ln w="38100" cap="flat" cmpd="sng">
                    <a:solidFill>
                      <a:schemeClr val="accent5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sp>
                <p:nvSpPr>
                  <p:cNvPr id="574" name="Google Shape;574;p6"/>
                  <p:cNvSpPr/>
                  <p:nvPr/>
                </p:nvSpPr>
                <p:spPr>
                  <a:xfrm>
                    <a:off x="3972802" y="4310662"/>
                    <a:ext cx="2055069" cy="1144801"/>
                  </a:xfrm>
                  <a:prstGeom prst="rect">
                    <a:avLst/>
                  </a:prstGeom>
                  <a:solidFill>
                    <a:schemeClr val="lt1"/>
                  </a:solidFill>
                  <a:ln w="38100" cap="flat" cmpd="sng">
                    <a:solidFill>
                      <a:schemeClr val="accent5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</p:grpSp>
            <p:sp>
              <p:nvSpPr>
                <p:cNvPr id="575" name="Google Shape;575;p6"/>
                <p:cNvSpPr txBox="1"/>
                <p:nvPr/>
              </p:nvSpPr>
              <p:spPr>
                <a:xfrm>
                  <a:off x="2185668" y="4869854"/>
                  <a:ext cx="2410287" cy="738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 b="1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rPr>
                    <a:t>SMEs &amp; Multinationals </a:t>
                  </a:r>
                  <a:r>
                    <a:rPr lang="en-GB" sz="1400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rPr>
                    <a:t>Process and product development</a:t>
                  </a:r>
                  <a:endParaRPr/>
                </a:p>
              </p:txBody>
            </p:sp>
          </p:grpSp>
          <p:sp>
            <p:nvSpPr>
              <p:cNvPr id="576" name="Google Shape;576;p6"/>
              <p:cNvSpPr txBox="1"/>
              <p:nvPr/>
            </p:nvSpPr>
            <p:spPr>
              <a:xfrm>
                <a:off x="4127171" y="1837566"/>
                <a:ext cx="1795957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 b="1">
                    <a:solidFill>
                      <a:schemeClr val="accent1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Demonstration</a:t>
                </a:r>
                <a:endParaRPr/>
              </a:p>
            </p:txBody>
          </p:sp>
        </p:grpSp>
        <p:pic>
          <p:nvPicPr>
            <p:cNvPr id="577" name="Google Shape;577;p6" descr="Briefcase outline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795748" y="1820813"/>
              <a:ext cx="914400" cy="9144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567;p6">
            <a:extLst>
              <a:ext uri="{FF2B5EF4-FFF2-40B4-BE49-F238E27FC236}">
                <a16:creationId xmlns:a16="http://schemas.microsoft.com/office/drawing/2014/main" id="{FA60BB47-FF9E-AAD7-CFAB-88B7A0046A12}"/>
              </a:ext>
            </a:extLst>
          </p:cNvPr>
          <p:cNvSpPr txBox="1"/>
          <p:nvPr/>
        </p:nvSpPr>
        <p:spPr>
          <a:xfrm>
            <a:off x="4429054" y="3466750"/>
            <a:ext cx="1450040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Deliverer to add logo of own facilities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3" name="Google Shape;567;p6">
            <a:extLst>
              <a:ext uri="{FF2B5EF4-FFF2-40B4-BE49-F238E27FC236}">
                <a16:creationId xmlns:a16="http://schemas.microsoft.com/office/drawing/2014/main" id="{72B5795F-A6F8-6F0C-E718-5D0F492D0DDE}"/>
              </a:ext>
            </a:extLst>
          </p:cNvPr>
          <p:cNvSpPr txBox="1"/>
          <p:nvPr/>
        </p:nvSpPr>
        <p:spPr>
          <a:xfrm>
            <a:off x="2444078" y="4905863"/>
            <a:ext cx="1450040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Deliverer to add logo of relevant University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7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What are you showing your partners?</a:t>
            </a:r>
            <a:endParaRPr/>
          </a:p>
        </p:txBody>
      </p:sp>
      <p:pic>
        <p:nvPicPr>
          <p:cNvPr id="584" name="Google Shape;584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8833" y="1851771"/>
            <a:ext cx="3937491" cy="2812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7" descr="Pipette diffusing dyes in flasks"/>
          <p:cNvPicPr preferRelativeResize="0"/>
          <p:nvPr/>
        </p:nvPicPr>
        <p:blipFill rotWithShape="1">
          <a:blip r:embed="rId4">
            <a:alphaModFix/>
          </a:blip>
          <a:srcRect l="5608" t="3785" r="65693" b="6078"/>
          <a:stretch/>
        </p:blipFill>
        <p:spPr>
          <a:xfrm>
            <a:off x="7362678" y="1659521"/>
            <a:ext cx="1802654" cy="3538958"/>
          </a:xfrm>
          <a:prstGeom prst="rect">
            <a:avLst/>
          </a:prstGeom>
          <a:noFill/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8"/>
          <p:cNvSpPr txBox="1">
            <a:spLocks noGrp="1"/>
          </p:cNvSpPr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Equipment &amp; plant - options</a:t>
            </a:r>
            <a:endParaRPr/>
          </a:p>
        </p:txBody>
      </p:sp>
      <p:sp>
        <p:nvSpPr>
          <p:cNvPr id="592" name="Google Shape;592;p8"/>
          <p:cNvSpPr txBox="1">
            <a:spLocks noGrp="1"/>
          </p:cNvSpPr>
          <p:nvPr>
            <p:ph type="body" idx="1"/>
          </p:nvPr>
        </p:nvSpPr>
        <p:spPr>
          <a:xfrm>
            <a:off x="730894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Own or</a:t>
            </a:r>
            <a:br>
              <a:rPr lang="en-GB"/>
            </a:br>
            <a:r>
              <a:rPr lang="en-GB"/>
              <a:t>borrow</a:t>
            </a:r>
            <a:endParaRPr/>
          </a:p>
        </p:txBody>
      </p:sp>
      <p:sp>
        <p:nvSpPr>
          <p:cNvPr id="593" name="Google Shape;593;p8"/>
          <p:cNvSpPr txBox="1">
            <a:spLocks noGrp="1"/>
          </p:cNvSpPr>
          <p:nvPr>
            <p:ph type="body" idx="3"/>
          </p:nvPr>
        </p:nvSpPr>
        <p:spPr>
          <a:xfrm>
            <a:off x="729738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Renting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Tolling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Contract</a:t>
            </a:r>
            <a:endParaRPr/>
          </a:p>
        </p:txBody>
      </p:sp>
      <p:sp>
        <p:nvSpPr>
          <p:cNvPr id="594" name="Google Shape;594;p8"/>
          <p:cNvSpPr txBox="1">
            <a:spLocks noGrp="1"/>
          </p:cNvSpPr>
          <p:nvPr>
            <p:ph type="body" idx="4"/>
          </p:nvPr>
        </p:nvSpPr>
        <p:spPr>
          <a:xfrm>
            <a:off x="5247946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Scale</a:t>
            </a:r>
            <a:endParaRPr/>
          </a:p>
        </p:txBody>
      </p:sp>
      <p:sp>
        <p:nvSpPr>
          <p:cNvPr id="595" name="Google Shape;595;p8"/>
          <p:cNvSpPr txBox="1">
            <a:spLocks noGrp="1"/>
          </p:cNvSpPr>
          <p:nvPr>
            <p:ph type="body" idx="6"/>
          </p:nvPr>
        </p:nvSpPr>
        <p:spPr>
          <a:xfrm>
            <a:off x="5246790" y="2775857"/>
            <a:ext cx="1756800" cy="1565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Goal and steps in journey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Order of 10 or 10,000? 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1 or more reactors?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/>
          </a:p>
        </p:txBody>
      </p:sp>
      <p:sp>
        <p:nvSpPr>
          <p:cNvPr id="596" name="Google Shape;596;p8"/>
          <p:cNvSpPr txBox="1">
            <a:spLocks noGrp="1"/>
          </p:cNvSpPr>
          <p:nvPr>
            <p:ph type="body" idx="7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Batch or continuous</a:t>
            </a:r>
            <a:endParaRPr/>
          </a:p>
        </p:txBody>
      </p:sp>
      <p:sp>
        <p:nvSpPr>
          <p:cNvPr id="597" name="Google Shape;597;p8"/>
          <p:cNvSpPr txBox="1">
            <a:spLocks noGrp="1"/>
          </p:cNvSpPr>
          <p:nvPr>
            <p:ph type="body" idx="9"/>
          </p:nvPr>
        </p:nvSpPr>
        <p:spPr>
          <a:xfrm>
            <a:off x="9773282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9-5 Monday-Friday 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or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24/7 in shifts</a:t>
            </a:r>
            <a:endParaRPr/>
          </a:p>
        </p:txBody>
      </p:sp>
      <p:sp>
        <p:nvSpPr>
          <p:cNvPr id="598" name="Google Shape;598;p8"/>
          <p:cNvSpPr txBox="1">
            <a:spLocks noGrp="1"/>
          </p:cNvSpPr>
          <p:nvPr>
            <p:ph type="body" idx="13"/>
          </p:nvPr>
        </p:nvSpPr>
        <p:spPr>
          <a:xfrm>
            <a:off x="7502085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Timing</a:t>
            </a:r>
            <a:endParaRPr/>
          </a:p>
        </p:txBody>
      </p:sp>
      <p:sp>
        <p:nvSpPr>
          <p:cNvPr id="599" name="Google Shape;599;p8"/>
          <p:cNvSpPr txBox="1">
            <a:spLocks noGrp="1"/>
          </p:cNvSpPr>
          <p:nvPr>
            <p:ph type="body" idx="15"/>
          </p:nvPr>
        </p:nvSpPr>
        <p:spPr>
          <a:xfrm>
            <a:off x="7500929" y="4734182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Just in time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or</a:t>
            </a:r>
            <a:endParaRPr/>
          </a:p>
          <a:p>
            <a:pPr marL="0" lvl="0" indent="0" algn="l" rtl="0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Stabilised feedstock </a:t>
            </a:r>
            <a:endParaRPr/>
          </a:p>
        </p:txBody>
      </p:sp>
      <p:sp>
        <p:nvSpPr>
          <p:cNvPr id="600" name="Google Shape;600;p8"/>
          <p:cNvSpPr txBox="1">
            <a:spLocks noGrp="1"/>
          </p:cNvSpPr>
          <p:nvPr>
            <p:ph type="body" idx="16"/>
          </p:nvPr>
        </p:nvSpPr>
        <p:spPr>
          <a:xfrm>
            <a:off x="2987097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Bespoke </a:t>
            </a:r>
            <a:br>
              <a:rPr lang="en-GB"/>
            </a:br>
            <a:r>
              <a:rPr lang="en-GB"/>
              <a:t>vs standard</a:t>
            </a:r>
            <a:endParaRPr/>
          </a:p>
        </p:txBody>
      </p:sp>
      <p:sp>
        <p:nvSpPr>
          <p:cNvPr id="601" name="Google Shape;601;p8"/>
          <p:cNvSpPr txBox="1">
            <a:spLocks noGrp="1"/>
          </p:cNvSpPr>
          <p:nvPr>
            <p:ph type="body" idx="18"/>
          </p:nvPr>
        </p:nvSpPr>
        <p:spPr>
          <a:xfrm>
            <a:off x="2985941" y="4734182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GB"/>
              <a:t>Consider what is available second hand</a:t>
            </a:r>
            <a:endParaRPr/>
          </a:p>
        </p:txBody>
      </p:sp>
      <p:pic>
        <p:nvPicPr>
          <p:cNvPr id="602" name="Google Shape;602;p8" descr="Hourglass 60% outlin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4772" y="3583586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8" descr="Circles with arrows outlin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48569" y="1891705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p8" descr="Ruler outlin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33179" y="1925909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" name="Google Shape;605;p8" descr="Puzzle outlin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6397653">
            <a:off x="3935354" y="3555396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p8" descr="Handshake outlin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638325" y="1914223"/>
            <a:ext cx="9144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9"/>
          <p:cNvSpPr txBox="1">
            <a:spLocks noGrp="1"/>
          </p:cNvSpPr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GB"/>
              <a:t>Were any of the options on the previous slide brand new to you?</a:t>
            </a:r>
            <a:br>
              <a:rPr lang="en-GB"/>
            </a:br>
            <a:br>
              <a:rPr lang="en-GB"/>
            </a:br>
            <a:r>
              <a:rPr lang="en-GB"/>
              <a:t>Did any immediately pique your interest?</a:t>
            </a:r>
            <a:endParaRPr/>
          </a:p>
        </p:txBody>
      </p:sp>
      <p:sp>
        <p:nvSpPr>
          <p:cNvPr id="612" name="Google Shape;612;p9"/>
          <p:cNvSpPr txBox="1">
            <a:spLocks noGrp="1"/>
          </p:cNvSpPr>
          <p:nvPr>
            <p:ph type="body" idx="1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GB"/>
              <a:t>Share with the group</a:t>
            </a:r>
            <a:endParaRPr/>
          </a:p>
        </p:txBody>
      </p:sp>
      <p:sp>
        <p:nvSpPr>
          <p:cNvPr id="613" name="Google Shape;613;p9"/>
          <p:cNvSpPr>
            <a:spLocks noGrp="1"/>
          </p:cNvSpPr>
          <p:nvPr>
            <p:ph type="body" idx="2"/>
          </p:nvPr>
        </p:nvSpPr>
        <p:spPr>
          <a:xfrm>
            <a:off x="8509003" y="5643215"/>
            <a:ext cx="1204913" cy="499264"/>
          </a:xfrm>
          <a:prstGeom prst="roundRect">
            <a:avLst>
              <a:gd name="adj" fmla="val 26873"/>
            </a:avLst>
          </a:prstGeom>
          <a:solidFill>
            <a:schemeClr val="lt1"/>
          </a:solidFill>
          <a:ln w="9525" cap="flat" cmpd="sng">
            <a:solidFill>
              <a:schemeClr val="lt1">
                <a:alpha val="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ctr" anchorCtr="0">
            <a:sp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/>
              <a:t>2 mins</a:t>
            </a:r>
            <a:endParaRPr/>
          </a:p>
        </p:txBody>
      </p:sp>
      <p:pic>
        <p:nvPicPr>
          <p:cNvPr id="614" name="Google Shape;614;p9" descr="Chat outline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t="8288" b="8288"/>
          <a:stretch/>
        </p:blipFill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18626"/>
      </a:accent1>
      <a:accent2>
        <a:srgbClr val="B3C7E8"/>
      </a:accent2>
      <a:accent3>
        <a:srgbClr val="007DC2"/>
      </a:accent3>
      <a:accent4>
        <a:srgbClr val="D7DBE0"/>
      </a:accent4>
      <a:accent5>
        <a:srgbClr val="F18626"/>
      </a:accent5>
      <a:accent6>
        <a:srgbClr val="B3C7E8"/>
      </a:accent6>
      <a:hlink>
        <a:srgbClr val="007DC2"/>
      </a:hlink>
      <a:folHlink>
        <a:srgbClr val="0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1286</Words>
  <Application>Microsoft Office PowerPoint</Application>
  <PresentationFormat>Widescreen</PresentationFormat>
  <Paragraphs>247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Courier New</vt:lpstr>
      <vt:lpstr>Noto Sans Symbols</vt:lpstr>
      <vt:lpstr>Verdana</vt:lpstr>
      <vt:lpstr>Office Theme</vt:lpstr>
      <vt:lpstr>Business Models &amp; Manufacturing</vt:lpstr>
      <vt:lpstr>Session 11 – Business models &amp; manufacturing</vt:lpstr>
      <vt:lpstr>What are you selling?</vt:lpstr>
      <vt:lpstr>What do you think your sales model is?  Do you have an exit strategy?</vt:lpstr>
      <vt:lpstr>Location &amp; capital</vt:lpstr>
      <vt:lpstr>Why are you scaling up?</vt:lpstr>
      <vt:lpstr>What are you showing your partners?</vt:lpstr>
      <vt:lpstr>Equipment &amp; plant - options</vt:lpstr>
      <vt:lpstr>Were any of the options on the previous slide brand new to you?  Did any immediately pique your interest?</vt:lpstr>
      <vt:lpstr>Equipment &amp; plant</vt:lpstr>
      <vt:lpstr>Analysis &amp; quality control</vt:lpstr>
      <vt:lpstr>Documentation</vt:lpstr>
      <vt:lpstr>Health &amp; Safety</vt:lpstr>
      <vt:lpstr>Regulatory, standards, and legal</vt:lpstr>
      <vt:lpstr>Summary</vt:lpstr>
      <vt:lpstr>Top Tips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Leena Scott</dc:creator>
  <cp:lastModifiedBy>Lucy Booth</cp:lastModifiedBy>
  <cp:revision>1</cp:revision>
  <dcterms:created xsi:type="dcterms:W3CDTF">2025-11-19T14:26:33Z</dcterms:created>
  <dcterms:modified xsi:type="dcterms:W3CDTF">2026-03-02T09:38:45Z</dcterms:modified>
</cp:coreProperties>
</file>