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Lst>
  <p:sldSz cx="6858000" cy="9906000" type="A4"/>
  <p:notesSz cx="6797675" cy="9928225"/>
  <p:defaultTextStyle>
    <a:defPPr>
      <a:defRPr lang="en-UA"/>
    </a:defPPr>
    <a:lvl1pPr marL="0" algn="l" defTabSz="914314" rtl="0" eaLnBrk="1" latinLnBrk="0" hangingPunct="1">
      <a:defRPr sz="1800" kern="1200">
        <a:solidFill>
          <a:schemeClr val="tx1"/>
        </a:solidFill>
        <a:latin typeface="+mn-lt"/>
        <a:ea typeface="+mn-ea"/>
        <a:cs typeface="+mn-cs"/>
      </a:defRPr>
    </a:lvl1pPr>
    <a:lvl2pPr marL="457156" algn="l" defTabSz="914314" rtl="0" eaLnBrk="1" latinLnBrk="0" hangingPunct="1">
      <a:defRPr sz="1800" kern="1200">
        <a:solidFill>
          <a:schemeClr val="tx1"/>
        </a:solidFill>
        <a:latin typeface="+mn-lt"/>
        <a:ea typeface="+mn-ea"/>
        <a:cs typeface="+mn-cs"/>
      </a:defRPr>
    </a:lvl2pPr>
    <a:lvl3pPr marL="914314" algn="l" defTabSz="914314" rtl="0" eaLnBrk="1" latinLnBrk="0" hangingPunct="1">
      <a:defRPr sz="1800" kern="1200">
        <a:solidFill>
          <a:schemeClr val="tx1"/>
        </a:solidFill>
        <a:latin typeface="+mn-lt"/>
        <a:ea typeface="+mn-ea"/>
        <a:cs typeface="+mn-cs"/>
      </a:defRPr>
    </a:lvl3pPr>
    <a:lvl4pPr marL="1371471" algn="l" defTabSz="914314" rtl="0" eaLnBrk="1" latinLnBrk="0" hangingPunct="1">
      <a:defRPr sz="1800" kern="1200">
        <a:solidFill>
          <a:schemeClr val="tx1"/>
        </a:solidFill>
        <a:latin typeface="+mn-lt"/>
        <a:ea typeface="+mn-ea"/>
        <a:cs typeface="+mn-cs"/>
      </a:defRPr>
    </a:lvl4pPr>
    <a:lvl5pPr marL="1828628" algn="l" defTabSz="914314" rtl="0" eaLnBrk="1" latinLnBrk="0" hangingPunct="1">
      <a:defRPr sz="1800" kern="1200">
        <a:solidFill>
          <a:schemeClr val="tx1"/>
        </a:solidFill>
        <a:latin typeface="+mn-lt"/>
        <a:ea typeface="+mn-ea"/>
        <a:cs typeface="+mn-cs"/>
      </a:defRPr>
    </a:lvl5pPr>
    <a:lvl6pPr marL="2285784" algn="l" defTabSz="914314" rtl="0" eaLnBrk="1" latinLnBrk="0" hangingPunct="1">
      <a:defRPr sz="1800" kern="1200">
        <a:solidFill>
          <a:schemeClr val="tx1"/>
        </a:solidFill>
        <a:latin typeface="+mn-lt"/>
        <a:ea typeface="+mn-ea"/>
        <a:cs typeface="+mn-cs"/>
      </a:defRPr>
    </a:lvl6pPr>
    <a:lvl7pPr marL="2742940" algn="l" defTabSz="914314" rtl="0" eaLnBrk="1" latinLnBrk="0" hangingPunct="1">
      <a:defRPr sz="1800" kern="1200">
        <a:solidFill>
          <a:schemeClr val="tx1"/>
        </a:solidFill>
        <a:latin typeface="+mn-lt"/>
        <a:ea typeface="+mn-ea"/>
        <a:cs typeface="+mn-cs"/>
      </a:defRPr>
    </a:lvl7pPr>
    <a:lvl8pPr marL="3200098" algn="l" defTabSz="914314" rtl="0" eaLnBrk="1" latinLnBrk="0" hangingPunct="1">
      <a:defRPr sz="1800" kern="1200">
        <a:solidFill>
          <a:schemeClr val="tx1"/>
        </a:solidFill>
        <a:latin typeface="+mn-lt"/>
        <a:ea typeface="+mn-ea"/>
        <a:cs typeface="+mn-cs"/>
      </a:defRPr>
    </a:lvl8pPr>
    <a:lvl9pPr marL="3657255" algn="l" defTabSz="91431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03" d="100"/>
          <a:sy n="103" d="100"/>
        </p:scale>
        <p:origin x="349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3" name="Picture Placeholder 66">
            <a:extLst>
              <a:ext uri="{FF2B5EF4-FFF2-40B4-BE49-F238E27FC236}">
                <a16:creationId xmlns:a16="http://schemas.microsoft.com/office/drawing/2014/main" id="{470020E1-F991-5226-6FC6-9719090F3418}"/>
              </a:ext>
            </a:extLst>
          </p:cNvPr>
          <p:cNvSpPr>
            <a:spLocks noGrp="1"/>
          </p:cNvSpPr>
          <p:nvPr>
            <p:ph type="pic" sz="quarter" idx="10"/>
          </p:nvPr>
        </p:nvSpPr>
        <p:spPr>
          <a:xfrm>
            <a:off x="193572" y="4319339"/>
            <a:ext cx="6470856" cy="5162590"/>
          </a:xfrm>
          <a:custGeom>
            <a:avLst/>
            <a:gdLst>
              <a:gd name="connsiteX0" fmla="*/ 975436 w 6470856"/>
              <a:gd name="connsiteY0" fmla="*/ 588392 h 5162590"/>
              <a:gd name="connsiteX1" fmla="*/ 1931407 w 6470856"/>
              <a:gd name="connsiteY1" fmla="*/ 768738 h 5162590"/>
              <a:gd name="connsiteX2" fmla="*/ 2251041 w 6470856"/>
              <a:gd name="connsiteY2" fmla="*/ 1698295 h 5162590"/>
              <a:gd name="connsiteX3" fmla="*/ 1614727 w 6470856"/>
              <a:gd name="connsiteY3" fmla="*/ 2447377 h 5162590"/>
              <a:gd name="connsiteX4" fmla="*/ 658756 w 6470856"/>
              <a:gd name="connsiteY4" fmla="*/ 2267030 h 5162590"/>
              <a:gd name="connsiteX5" fmla="*/ 339098 w 6470856"/>
              <a:gd name="connsiteY5" fmla="*/ 1337602 h 5162590"/>
              <a:gd name="connsiteX6" fmla="*/ 2586133 w 6470856"/>
              <a:gd name="connsiteY6" fmla="*/ 0 h 5162590"/>
              <a:gd name="connsiteX7" fmla="*/ 6470856 w 6470856"/>
              <a:gd name="connsiteY7" fmla="*/ 732863 h 5162590"/>
              <a:gd name="connsiteX8" fmla="*/ 6470856 w 6470856"/>
              <a:gd name="connsiteY8" fmla="*/ 5162590 h 5162590"/>
              <a:gd name="connsiteX9" fmla="*/ 728353 w 6470856"/>
              <a:gd name="connsiteY9" fmla="*/ 5162590 h 5162590"/>
              <a:gd name="connsiteX10" fmla="*/ 0 w 6470856"/>
              <a:gd name="connsiteY10" fmla="*/ 3044855 h 5162590"/>
              <a:gd name="connsiteX11" fmla="*/ 490865 w 6470856"/>
              <a:gd name="connsiteY11" fmla="*/ 2466923 h 5162590"/>
              <a:gd name="connsiteX12" fmla="*/ 1699886 w 6470856"/>
              <a:gd name="connsiteY12" fmla="*/ 2695008 h 5162590"/>
              <a:gd name="connsiteX13" fmla="*/ 2505724 w 6470856"/>
              <a:gd name="connsiteY13" fmla="*/ 1746360 h 5162590"/>
              <a:gd name="connsiteX14" fmla="*/ 2101449 w 6470856"/>
              <a:gd name="connsiteY14" fmla="*/ 570655 h 516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0856" h="5162590">
                <a:moveTo>
                  <a:pt x="975436" y="588392"/>
                </a:moveTo>
                <a:lnTo>
                  <a:pt x="1931407" y="768738"/>
                </a:lnTo>
                <a:lnTo>
                  <a:pt x="2251041" y="1698295"/>
                </a:lnTo>
                <a:lnTo>
                  <a:pt x="1614727" y="2447377"/>
                </a:lnTo>
                <a:lnTo>
                  <a:pt x="658756" y="2267030"/>
                </a:lnTo>
                <a:lnTo>
                  <a:pt x="339098" y="1337602"/>
                </a:lnTo>
                <a:close/>
                <a:moveTo>
                  <a:pt x="2586133" y="0"/>
                </a:moveTo>
                <a:lnTo>
                  <a:pt x="6470856" y="732863"/>
                </a:lnTo>
                <a:lnTo>
                  <a:pt x="6470856" y="5162590"/>
                </a:lnTo>
                <a:lnTo>
                  <a:pt x="728353" y="5162590"/>
                </a:lnTo>
                <a:lnTo>
                  <a:pt x="0" y="3044855"/>
                </a:lnTo>
                <a:lnTo>
                  <a:pt x="490865" y="2466923"/>
                </a:lnTo>
                <a:lnTo>
                  <a:pt x="1699886" y="2695008"/>
                </a:lnTo>
                <a:lnTo>
                  <a:pt x="2505724" y="1746360"/>
                </a:lnTo>
                <a:lnTo>
                  <a:pt x="2101449" y="570655"/>
                </a:lnTo>
                <a:close/>
              </a:path>
            </a:pathLst>
          </a:custGeom>
        </p:spPr>
        <p:txBody>
          <a:bodyPr wrap="square">
            <a:noAutofit/>
          </a:bodyPr>
          <a:lstStyle/>
          <a:p>
            <a:endParaRPr lang="en-US"/>
          </a:p>
        </p:txBody>
      </p:sp>
      <p:sp>
        <p:nvSpPr>
          <p:cNvPr id="5" name="Freeform: Shape 4">
            <a:extLst>
              <a:ext uri="{FF2B5EF4-FFF2-40B4-BE49-F238E27FC236}">
                <a16:creationId xmlns:a16="http://schemas.microsoft.com/office/drawing/2014/main" id="{7A42AB38-E5D6-DEE3-2825-25BA57E4A0B1}"/>
              </a:ext>
            </a:extLst>
          </p:cNvPr>
          <p:cNvSpPr/>
          <p:nvPr userDrawn="1"/>
        </p:nvSpPr>
        <p:spPr>
          <a:xfrm>
            <a:off x="-1724642" y="2623929"/>
            <a:ext cx="6192894" cy="6338754"/>
          </a:xfrm>
          <a:custGeom>
            <a:avLst/>
            <a:gdLst>
              <a:gd name="connsiteX0" fmla="*/ 3213295 w 6192894"/>
              <a:gd name="connsiteY0" fmla="*/ 0 h 6338754"/>
              <a:gd name="connsiteX1" fmla="*/ 6174073 w 6192894"/>
              <a:gd name="connsiteY1" fmla="*/ 1962536 h 6338754"/>
              <a:gd name="connsiteX2" fmla="*/ 6192894 w 6192894"/>
              <a:gd name="connsiteY2" fmla="*/ 2013958 h 6338754"/>
              <a:gd name="connsiteX3" fmla="*/ 4504348 w 6192894"/>
              <a:gd name="connsiteY3" fmla="*/ 1695409 h 6338754"/>
              <a:gd name="connsiteX4" fmla="*/ 1918214 w 6192894"/>
              <a:gd name="connsiteY4" fmla="*/ 4740265 h 6338754"/>
              <a:gd name="connsiteX5" fmla="*/ 2467983 w 6192894"/>
              <a:gd name="connsiteY5" fmla="*/ 6338754 h 6338754"/>
              <a:gd name="connsiteX6" fmla="*/ 2410243 w 6192894"/>
              <a:gd name="connsiteY6" fmla="*/ 6325427 h 6338754"/>
              <a:gd name="connsiteX7" fmla="*/ 0 w 6192894"/>
              <a:gd name="connsiteY7" fmla="*/ 3213295 h 6338754"/>
              <a:gd name="connsiteX8" fmla="*/ 3213295 w 6192894"/>
              <a:gd name="connsiteY8" fmla="*/ 0 h 6338754"/>
              <a:gd name="connsiteX0" fmla="*/ 4504348 w 6192894"/>
              <a:gd name="connsiteY0" fmla="*/ 1695409 h 6338754"/>
              <a:gd name="connsiteX1" fmla="*/ 1918214 w 6192894"/>
              <a:gd name="connsiteY1" fmla="*/ 4740265 h 6338754"/>
              <a:gd name="connsiteX2" fmla="*/ 2467983 w 6192894"/>
              <a:gd name="connsiteY2" fmla="*/ 6338754 h 6338754"/>
              <a:gd name="connsiteX3" fmla="*/ 2410243 w 6192894"/>
              <a:gd name="connsiteY3" fmla="*/ 6325427 h 6338754"/>
              <a:gd name="connsiteX4" fmla="*/ 0 w 6192894"/>
              <a:gd name="connsiteY4" fmla="*/ 3213295 h 6338754"/>
              <a:gd name="connsiteX5" fmla="*/ 3213295 w 6192894"/>
              <a:gd name="connsiteY5" fmla="*/ 0 h 6338754"/>
              <a:gd name="connsiteX6" fmla="*/ 6174073 w 6192894"/>
              <a:gd name="connsiteY6" fmla="*/ 1962536 h 6338754"/>
              <a:gd name="connsiteX7" fmla="*/ 6192894 w 6192894"/>
              <a:gd name="connsiteY7" fmla="*/ 2013958 h 6338754"/>
              <a:gd name="connsiteX8" fmla="*/ 4595788 w 6192894"/>
              <a:gd name="connsiteY8" fmla="*/ 1786849 h 6338754"/>
              <a:gd name="connsiteX0" fmla="*/ 4504348 w 6192894"/>
              <a:gd name="connsiteY0" fmla="*/ 1695409 h 6338754"/>
              <a:gd name="connsiteX1" fmla="*/ 1918214 w 6192894"/>
              <a:gd name="connsiteY1" fmla="*/ 4740265 h 6338754"/>
              <a:gd name="connsiteX2" fmla="*/ 2467983 w 6192894"/>
              <a:gd name="connsiteY2" fmla="*/ 6338754 h 6338754"/>
              <a:gd name="connsiteX3" fmla="*/ 2410243 w 6192894"/>
              <a:gd name="connsiteY3" fmla="*/ 6325427 h 6338754"/>
              <a:gd name="connsiteX4" fmla="*/ 0 w 6192894"/>
              <a:gd name="connsiteY4" fmla="*/ 3213295 h 6338754"/>
              <a:gd name="connsiteX5" fmla="*/ 3213295 w 6192894"/>
              <a:gd name="connsiteY5" fmla="*/ 0 h 6338754"/>
              <a:gd name="connsiteX6" fmla="*/ 6174073 w 6192894"/>
              <a:gd name="connsiteY6" fmla="*/ 1962536 h 6338754"/>
              <a:gd name="connsiteX7" fmla="*/ 6192894 w 6192894"/>
              <a:gd name="connsiteY7" fmla="*/ 2013958 h 6338754"/>
              <a:gd name="connsiteX0" fmla="*/ 1918214 w 6192894"/>
              <a:gd name="connsiteY0" fmla="*/ 4740265 h 6338754"/>
              <a:gd name="connsiteX1" fmla="*/ 2467983 w 6192894"/>
              <a:gd name="connsiteY1" fmla="*/ 6338754 h 6338754"/>
              <a:gd name="connsiteX2" fmla="*/ 2410243 w 6192894"/>
              <a:gd name="connsiteY2" fmla="*/ 6325427 h 6338754"/>
              <a:gd name="connsiteX3" fmla="*/ 0 w 6192894"/>
              <a:gd name="connsiteY3" fmla="*/ 3213295 h 6338754"/>
              <a:gd name="connsiteX4" fmla="*/ 3213295 w 6192894"/>
              <a:gd name="connsiteY4" fmla="*/ 0 h 6338754"/>
              <a:gd name="connsiteX5" fmla="*/ 6174073 w 6192894"/>
              <a:gd name="connsiteY5" fmla="*/ 1962536 h 6338754"/>
              <a:gd name="connsiteX6" fmla="*/ 6192894 w 6192894"/>
              <a:gd name="connsiteY6" fmla="*/ 2013958 h 6338754"/>
              <a:gd name="connsiteX0" fmla="*/ 2467983 w 6192894"/>
              <a:gd name="connsiteY0" fmla="*/ 6338754 h 6338754"/>
              <a:gd name="connsiteX1" fmla="*/ 2410243 w 6192894"/>
              <a:gd name="connsiteY1" fmla="*/ 6325427 h 6338754"/>
              <a:gd name="connsiteX2" fmla="*/ 0 w 6192894"/>
              <a:gd name="connsiteY2" fmla="*/ 3213295 h 6338754"/>
              <a:gd name="connsiteX3" fmla="*/ 3213295 w 6192894"/>
              <a:gd name="connsiteY3" fmla="*/ 0 h 6338754"/>
              <a:gd name="connsiteX4" fmla="*/ 6174073 w 6192894"/>
              <a:gd name="connsiteY4" fmla="*/ 1962536 h 6338754"/>
              <a:gd name="connsiteX5" fmla="*/ 6192894 w 6192894"/>
              <a:gd name="connsiteY5" fmla="*/ 2013958 h 633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2894" h="6338754">
                <a:moveTo>
                  <a:pt x="2467983" y="6338754"/>
                </a:moveTo>
                <a:lnTo>
                  <a:pt x="2410243" y="6325427"/>
                </a:lnTo>
                <a:cubicBezTo>
                  <a:pt x="1024189" y="5968811"/>
                  <a:pt x="0" y="4710660"/>
                  <a:pt x="0" y="3213295"/>
                </a:cubicBezTo>
                <a:cubicBezTo>
                  <a:pt x="0" y="1438641"/>
                  <a:pt x="1438641" y="0"/>
                  <a:pt x="3213295" y="0"/>
                </a:cubicBezTo>
                <a:cubicBezTo>
                  <a:pt x="4544286" y="0"/>
                  <a:pt x="5686269" y="809236"/>
                  <a:pt x="6174073" y="1962536"/>
                </a:cubicBezTo>
                <a:lnTo>
                  <a:pt x="6192894" y="2013958"/>
                </a:lnTo>
              </a:path>
            </a:pathLst>
          </a:custGeom>
          <a:noFill/>
          <a:ln w="63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117"/>
          </a:p>
        </p:txBody>
      </p:sp>
      <p:sp>
        <p:nvSpPr>
          <p:cNvPr id="7" name="Freeform: Shape 6">
            <a:extLst>
              <a:ext uri="{FF2B5EF4-FFF2-40B4-BE49-F238E27FC236}">
                <a16:creationId xmlns:a16="http://schemas.microsoft.com/office/drawing/2014/main" id="{65701667-EE1B-0066-D591-CE3D1E01B42B}"/>
              </a:ext>
            </a:extLst>
          </p:cNvPr>
          <p:cNvSpPr/>
          <p:nvPr userDrawn="1"/>
        </p:nvSpPr>
        <p:spPr>
          <a:xfrm>
            <a:off x="-105390" y="4243182"/>
            <a:ext cx="2626412" cy="2809251"/>
          </a:xfrm>
          <a:custGeom>
            <a:avLst/>
            <a:gdLst>
              <a:gd name="connsiteX0" fmla="*/ 1594045 w 2626412"/>
              <a:gd name="connsiteY0" fmla="*/ 0 h 2809251"/>
              <a:gd name="connsiteX1" fmla="*/ 2608006 w 2626412"/>
              <a:gd name="connsiteY1" fmla="*/ 364002 h 2809251"/>
              <a:gd name="connsiteX2" fmla="*/ 2626412 w 2626412"/>
              <a:gd name="connsiteY2" fmla="*/ 380731 h 2809251"/>
              <a:gd name="connsiteX3" fmla="*/ 563760 w 2626412"/>
              <a:gd name="connsiteY3" fmla="*/ 2809251 h 2809251"/>
              <a:gd name="connsiteX4" fmla="*/ 466885 w 2626412"/>
              <a:gd name="connsiteY4" fmla="*/ 2721205 h 2809251"/>
              <a:gd name="connsiteX5" fmla="*/ 0 w 2626412"/>
              <a:gd name="connsiteY5" fmla="*/ 1594045 h 2809251"/>
              <a:gd name="connsiteX6" fmla="*/ 1594045 w 2626412"/>
              <a:gd name="connsiteY6" fmla="*/ 0 h 2809251"/>
              <a:gd name="connsiteX0" fmla="*/ 563760 w 2626412"/>
              <a:gd name="connsiteY0" fmla="*/ 2809251 h 2900691"/>
              <a:gd name="connsiteX1" fmla="*/ 466885 w 2626412"/>
              <a:gd name="connsiteY1" fmla="*/ 2721205 h 2900691"/>
              <a:gd name="connsiteX2" fmla="*/ 0 w 2626412"/>
              <a:gd name="connsiteY2" fmla="*/ 1594045 h 2900691"/>
              <a:gd name="connsiteX3" fmla="*/ 1594045 w 2626412"/>
              <a:gd name="connsiteY3" fmla="*/ 0 h 2900691"/>
              <a:gd name="connsiteX4" fmla="*/ 2608006 w 2626412"/>
              <a:gd name="connsiteY4" fmla="*/ 364002 h 2900691"/>
              <a:gd name="connsiteX5" fmla="*/ 2626412 w 2626412"/>
              <a:gd name="connsiteY5" fmla="*/ 380731 h 2900691"/>
              <a:gd name="connsiteX6" fmla="*/ 655200 w 2626412"/>
              <a:gd name="connsiteY6" fmla="*/ 2900691 h 2900691"/>
              <a:gd name="connsiteX0" fmla="*/ 563760 w 2626412"/>
              <a:gd name="connsiteY0" fmla="*/ 2809251 h 2809251"/>
              <a:gd name="connsiteX1" fmla="*/ 466885 w 2626412"/>
              <a:gd name="connsiteY1" fmla="*/ 2721205 h 2809251"/>
              <a:gd name="connsiteX2" fmla="*/ 0 w 2626412"/>
              <a:gd name="connsiteY2" fmla="*/ 1594045 h 2809251"/>
              <a:gd name="connsiteX3" fmla="*/ 1594045 w 2626412"/>
              <a:gd name="connsiteY3" fmla="*/ 0 h 2809251"/>
              <a:gd name="connsiteX4" fmla="*/ 2608006 w 2626412"/>
              <a:gd name="connsiteY4" fmla="*/ 364002 h 2809251"/>
              <a:gd name="connsiteX5" fmla="*/ 2626412 w 2626412"/>
              <a:gd name="connsiteY5" fmla="*/ 380731 h 280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6412" h="2809251">
                <a:moveTo>
                  <a:pt x="563760" y="2809251"/>
                </a:moveTo>
                <a:lnTo>
                  <a:pt x="466885" y="2721205"/>
                </a:lnTo>
                <a:cubicBezTo>
                  <a:pt x="178420" y="2432740"/>
                  <a:pt x="0" y="2034229"/>
                  <a:pt x="0" y="1594045"/>
                </a:cubicBezTo>
                <a:cubicBezTo>
                  <a:pt x="0" y="713678"/>
                  <a:pt x="713678" y="0"/>
                  <a:pt x="1594045" y="0"/>
                </a:cubicBezTo>
                <a:cubicBezTo>
                  <a:pt x="1979206" y="0"/>
                  <a:pt x="2332461" y="136603"/>
                  <a:pt x="2608006" y="364002"/>
                </a:cubicBezTo>
                <a:lnTo>
                  <a:pt x="2626412" y="380731"/>
                </a:lnTo>
              </a:path>
            </a:pathLst>
          </a:custGeom>
          <a:noFill/>
          <a:ln w="63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117"/>
          </a:p>
        </p:txBody>
      </p:sp>
      <p:sp>
        <p:nvSpPr>
          <p:cNvPr id="10" name="Text Placeholder 70">
            <a:extLst>
              <a:ext uri="{FF2B5EF4-FFF2-40B4-BE49-F238E27FC236}">
                <a16:creationId xmlns:a16="http://schemas.microsoft.com/office/drawing/2014/main" id="{9CCC6970-BFD0-D9BE-0AD8-E7FF855E0506}"/>
              </a:ext>
            </a:extLst>
          </p:cNvPr>
          <p:cNvSpPr>
            <a:spLocks noGrp="1"/>
          </p:cNvSpPr>
          <p:nvPr>
            <p:ph type="body" sz="quarter" idx="11"/>
          </p:nvPr>
        </p:nvSpPr>
        <p:spPr>
          <a:xfrm>
            <a:off x="593726" y="3374893"/>
            <a:ext cx="4729163" cy="301453"/>
          </a:xfrm>
          <a:prstGeom prst="rect">
            <a:avLst/>
          </a:prstGeom>
        </p:spPr>
        <p:txBody>
          <a:bodyPr/>
          <a:lstStyle>
            <a:lvl1pPr>
              <a:defRPr sz="1800">
                <a:solidFill>
                  <a:schemeClr val="tx1"/>
                </a:solidFill>
              </a:defRPr>
            </a:lvl1pPr>
            <a:lvl2pPr marL="0" indent="0">
              <a:buNone/>
              <a:defRPr/>
            </a:lvl2pPr>
          </a:lstStyle>
          <a:p>
            <a:pPr lvl="0"/>
            <a:r>
              <a:rPr lang="en-US" dirty="0"/>
              <a:t>Click to edit Master text styles</a:t>
            </a:r>
          </a:p>
        </p:txBody>
      </p:sp>
      <p:sp>
        <p:nvSpPr>
          <p:cNvPr id="11" name="Freeform: Shape 10">
            <a:extLst>
              <a:ext uri="{FF2B5EF4-FFF2-40B4-BE49-F238E27FC236}">
                <a16:creationId xmlns:a16="http://schemas.microsoft.com/office/drawing/2014/main" id="{C6E5ECA7-ACEB-DB90-B4CD-B238529E6C14}"/>
              </a:ext>
            </a:extLst>
          </p:cNvPr>
          <p:cNvSpPr/>
          <p:nvPr userDrawn="1"/>
        </p:nvSpPr>
        <p:spPr>
          <a:xfrm rot="18550398">
            <a:off x="3445674" y="3269080"/>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sz="2117"/>
          </a:p>
        </p:txBody>
      </p:sp>
      <p:sp>
        <p:nvSpPr>
          <p:cNvPr id="12" name="Freeform: Shape 11">
            <a:extLst>
              <a:ext uri="{FF2B5EF4-FFF2-40B4-BE49-F238E27FC236}">
                <a16:creationId xmlns:a16="http://schemas.microsoft.com/office/drawing/2014/main" id="{44FD3C07-8443-2D34-B6A5-23AE7C55C226}"/>
              </a:ext>
            </a:extLst>
          </p:cNvPr>
          <p:cNvSpPr/>
          <p:nvPr userDrawn="1"/>
        </p:nvSpPr>
        <p:spPr>
          <a:xfrm rot="11120482">
            <a:off x="-1767112" y="5520118"/>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sz="2117"/>
          </a:p>
        </p:txBody>
      </p:sp>
      <p:sp>
        <p:nvSpPr>
          <p:cNvPr id="13" name="Freeform: Shape 12">
            <a:extLst>
              <a:ext uri="{FF2B5EF4-FFF2-40B4-BE49-F238E27FC236}">
                <a16:creationId xmlns:a16="http://schemas.microsoft.com/office/drawing/2014/main" id="{134D5002-A09A-DF6B-A2FB-6F5B52A25D72}"/>
              </a:ext>
            </a:extLst>
          </p:cNvPr>
          <p:cNvSpPr/>
          <p:nvPr userDrawn="1"/>
        </p:nvSpPr>
        <p:spPr>
          <a:xfrm rot="16411232">
            <a:off x="1549578" y="4183219"/>
            <a:ext cx="109472" cy="124684"/>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chemeClr val="bg1">
              <a:lumMod val="95000"/>
            </a:schemeClr>
          </a:solidFill>
          <a:ln w="4242" cap="flat">
            <a:noFill/>
            <a:prstDash val="solid"/>
            <a:miter/>
          </a:ln>
        </p:spPr>
        <p:txBody>
          <a:bodyPr rtlCol="0" anchor="ctr">
            <a:normAutofit fontScale="25000" lnSpcReduction="20000"/>
          </a:bodyPr>
          <a:lstStyle/>
          <a:p>
            <a:endParaRPr lang="en-US" sz="2117"/>
          </a:p>
        </p:txBody>
      </p:sp>
      <p:sp>
        <p:nvSpPr>
          <p:cNvPr id="14" name="Freeform: Shape 13">
            <a:extLst>
              <a:ext uri="{FF2B5EF4-FFF2-40B4-BE49-F238E27FC236}">
                <a16:creationId xmlns:a16="http://schemas.microsoft.com/office/drawing/2014/main" id="{2226FA5D-5286-1F1D-618B-743F9EDC19C1}"/>
              </a:ext>
            </a:extLst>
          </p:cNvPr>
          <p:cNvSpPr/>
          <p:nvPr userDrawn="1"/>
        </p:nvSpPr>
        <p:spPr>
          <a:xfrm rot="16841006">
            <a:off x="1311649" y="5635623"/>
            <a:ext cx="354010" cy="403202"/>
          </a:xfrm>
          <a:custGeom>
            <a:avLst/>
            <a:gdLst>
              <a:gd name="connsiteX0" fmla="*/ 0 w 560954"/>
              <a:gd name="connsiteY0" fmla="*/ 159730 h 638920"/>
              <a:gd name="connsiteX1" fmla="*/ 0 w 560954"/>
              <a:gd name="connsiteY1" fmla="*/ 479190 h 638920"/>
              <a:gd name="connsiteX2" fmla="*/ 280456 w 560954"/>
              <a:gd name="connsiteY2" fmla="*/ 638920 h 638920"/>
              <a:gd name="connsiteX3" fmla="*/ 560955 w 560954"/>
              <a:gd name="connsiteY3" fmla="*/ 479190 h 638920"/>
              <a:gd name="connsiteX4" fmla="*/ 560955 w 560954"/>
              <a:gd name="connsiteY4" fmla="*/ 159730 h 638920"/>
              <a:gd name="connsiteX5" fmla="*/ 280456 w 560954"/>
              <a:gd name="connsiteY5" fmla="*/ 0 h 638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0954" h="638920">
                <a:moveTo>
                  <a:pt x="0" y="159730"/>
                </a:moveTo>
                <a:lnTo>
                  <a:pt x="0" y="479190"/>
                </a:lnTo>
                <a:lnTo>
                  <a:pt x="280456" y="638920"/>
                </a:lnTo>
                <a:lnTo>
                  <a:pt x="560955" y="479190"/>
                </a:lnTo>
                <a:lnTo>
                  <a:pt x="560955" y="159730"/>
                </a:lnTo>
                <a:lnTo>
                  <a:pt x="280456" y="0"/>
                </a:lnTo>
                <a:close/>
              </a:path>
            </a:pathLst>
          </a:custGeom>
          <a:solidFill>
            <a:srgbClr val="F58832"/>
          </a:solidFill>
          <a:ln w="4242" cap="flat">
            <a:noFill/>
            <a:prstDash val="solid"/>
            <a:miter/>
          </a:ln>
        </p:spPr>
        <p:txBody>
          <a:bodyPr rtlCol="0" anchor="ctr">
            <a:normAutofit lnSpcReduction="10000"/>
          </a:bodyPr>
          <a:lstStyle/>
          <a:p>
            <a:endParaRPr lang="en-US" sz="2117"/>
          </a:p>
        </p:txBody>
      </p:sp>
      <p:cxnSp>
        <p:nvCxnSpPr>
          <p:cNvPr id="15" name="Straight Connector 14">
            <a:extLst>
              <a:ext uri="{FF2B5EF4-FFF2-40B4-BE49-F238E27FC236}">
                <a16:creationId xmlns:a16="http://schemas.microsoft.com/office/drawing/2014/main" id="{553CEAF3-B4F8-BE86-8393-012A6D67007F}"/>
              </a:ext>
            </a:extLst>
          </p:cNvPr>
          <p:cNvCxnSpPr>
            <a:cxnSpLocks/>
          </p:cNvCxnSpPr>
          <p:nvPr userDrawn="1"/>
        </p:nvCxnSpPr>
        <p:spPr>
          <a:xfrm>
            <a:off x="591345" y="3792174"/>
            <a:ext cx="4731545"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6" name="Date Placeholder 5">
            <a:extLst>
              <a:ext uri="{FF2B5EF4-FFF2-40B4-BE49-F238E27FC236}">
                <a16:creationId xmlns:a16="http://schemas.microsoft.com/office/drawing/2014/main" id="{D5A1569C-4825-F55E-FE8F-0D29B17A8A49}"/>
              </a:ext>
            </a:extLst>
          </p:cNvPr>
          <p:cNvSpPr>
            <a:spLocks noGrp="1"/>
          </p:cNvSpPr>
          <p:nvPr>
            <p:ph type="dt" sz="half" idx="12"/>
          </p:nvPr>
        </p:nvSpPr>
        <p:spPr>
          <a:xfrm>
            <a:off x="4029074" y="3913913"/>
            <a:ext cx="1293813" cy="215444"/>
          </a:xfrm>
          <a:prstGeom prst="rect">
            <a:avLst/>
          </a:prstGeom>
        </p:spPr>
        <p:txBody>
          <a:bodyPr/>
          <a:lstStyle>
            <a:lvl1pPr algn="r">
              <a:defRPr sz="1400">
                <a:solidFill>
                  <a:schemeClr val="accent3"/>
                </a:solidFill>
              </a:defRPr>
            </a:lvl1pPr>
          </a:lstStyle>
          <a:p>
            <a:fld id="{A236777D-606C-4539-9350-7F2CFE6EFCF4}" type="datetime1">
              <a:rPr lang="en-US" smtClean="0"/>
              <a:pPr/>
              <a:t>11/12/2025</a:t>
            </a:fld>
            <a:endParaRPr lang="en-US" dirty="0"/>
          </a:p>
        </p:txBody>
      </p:sp>
      <p:sp>
        <p:nvSpPr>
          <p:cNvPr id="17" name="Text Placeholder 14">
            <a:extLst>
              <a:ext uri="{FF2B5EF4-FFF2-40B4-BE49-F238E27FC236}">
                <a16:creationId xmlns:a16="http://schemas.microsoft.com/office/drawing/2014/main" id="{43A2DC13-E124-43F9-F9B8-24C4CB0E41EC}"/>
              </a:ext>
            </a:extLst>
          </p:cNvPr>
          <p:cNvSpPr>
            <a:spLocks noGrp="1"/>
          </p:cNvSpPr>
          <p:nvPr>
            <p:ph type="body" sz="quarter" idx="36"/>
          </p:nvPr>
        </p:nvSpPr>
        <p:spPr>
          <a:xfrm>
            <a:off x="595990" y="3908006"/>
            <a:ext cx="1890037" cy="241547"/>
          </a:xfrm>
          <a:prstGeom prst="rect">
            <a:avLst/>
          </a:prstGeom>
        </p:spPr>
        <p:txBody>
          <a:bodyPr anchor="ctr">
            <a:noAutofit/>
          </a:bodyPr>
          <a:lstStyle>
            <a:lvl1pPr>
              <a:lnSpc>
                <a:spcPct val="100000"/>
              </a:lnSpc>
              <a:buNone/>
              <a:defRPr sz="1400" b="0">
                <a:solidFill>
                  <a:schemeClr val="accent1"/>
                </a:solidFill>
                <a:latin typeface="+mj-lt"/>
              </a:defRPr>
            </a:lvl1pPr>
          </a:lstStyle>
          <a:p>
            <a:pPr lvl="0"/>
            <a:r>
              <a:rPr lang="en-US" dirty="0"/>
              <a:t>Click to edit</a:t>
            </a:r>
          </a:p>
        </p:txBody>
      </p:sp>
      <p:sp>
        <p:nvSpPr>
          <p:cNvPr id="18" name="Title 17">
            <a:extLst>
              <a:ext uri="{FF2B5EF4-FFF2-40B4-BE49-F238E27FC236}">
                <a16:creationId xmlns:a16="http://schemas.microsoft.com/office/drawing/2014/main" id="{1F18960B-8B92-EA0D-054E-05B73CD1609D}"/>
              </a:ext>
            </a:extLst>
          </p:cNvPr>
          <p:cNvSpPr>
            <a:spLocks noGrp="1"/>
          </p:cNvSpPr>
          <p:nvPr>
            <p:ph type="title"/>
          </p:nvPr>
        </p:nvSpPr>
        <p:spPr>
          <a:xfrm>
            <a:off x="333972" y="1385028"/>
            <a:ext cx="6189167" cy="1032545"/>
          </a:xfrm>
        </p:spPr>
        <p:txBody>
          <a:bodyPr/>
          <a:lstStyle/>
          <a:p>
            <a:r>
              <a:rPr lang="en-US"/>
              <a:t>Click to edit Master title style</a:t>
            </a:r>
            <a:endParaRPr lang="en-GB"/>
          </a:p>
        </p:txBody>
      </p:sp>
      <p:pic>
        <p:nvPicPr>
          <p:cNvPr id="19" name="Graphic 18">
            <a:extLst>
              <a:ext uri="{FF2B5EF4-FFF2-40B4-BE49-F238E27FC236}">
                <a16:creationId xmlns:a16="http://schemas.microsoft.com/office/drawing/2014/main" id="{598A1D5D-DA4B-9DD4-0748-49961EBE64E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726488" y="369645"/>
            <a:ext cx="1800000" cy="756000"/>
          </a:xfrm>
          <a:prstGeom prst="rect">
            <a:avLst/>
          </a:prstGeom>
        </p:spPr>
      </p:pic>
    </p:spTree>
    <p:extLst>
      <p:ext uri="{BB962C8B-B14F-4D97-AF65-F5344CB8AC3E}">
        <p14:creationId xmlns:p14="http://schemas.microsoft.com/office/powerpoint/2010/main" val="669378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ive steps">
    <p:spTree>
      <p:nvGrpSpPr>
        <p:cNvPr id="1" name=""/>
        <p:cNvGrpSpPr/>
        <p:nvPr/>
      </p:nvGrpSpPr>
      <p:grpSpPr>
        <a:xfrm>
          <a:off x="0" y="0"/>
          <a:ext cx="0" cy="0"/>
          <a:chOff x="0" y="0"/>
          <a:chExt cx="0" cy="0"/>
        </a:xfrm>
      </p:grpSpPr>
      <p:sp>
        <p:nvSpPr>
          <p:cNvPr id="20" name="Graphic 18">
            <a:extLst>
              <a:ext uri="{FF2B5EF4-FFF2-40B4-BE49-F238E27FC236}">
                <a16:creationId xmlns:a16="http://schemas.microsoft.com/office/drawing/2014/main" id="{9B0E3B91-FB68-656D-B860-B648D0E6E735}"/>
              </a:ext>
            </a:extLst>
          </p:cNvPr>
          <p:cNvSpPr/>
          <p:nvPr/>
        </p:nvSpPr>
        <p:spPr>
          <a:xfrm>
            <a:off x="333971" y="2633713"/>
            <a:ext cx="1108915" cy="3862512"/>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sz="1191"/>
          </a:p>
        </p:txBody>
      </p:sp>
      <p:sp>
        <p:nvSpPr>
          <p:cNvPr id="21" name="Rounded Rectangle 20">
            <a:extLst>
              <a:ext uri="{FF2B5EF4-FFF2-40B4-BE49-F238E27FC236}">
                <a16:creationId xmlns:a16="http://schemas.microsoft.com/office/drawing/2014/main" id="{AA714325-FE60-547A-28FB-96AC6B7B0754}"/>
              </a:ext>
            </a:extLst>
          </p:cNvPr>
          <p:cNvSpPr/>
          <p:nvPr/>
        </p:nvSpPr>
        <p:spPr>
          <a:xfrm>
            <a:off x="836711" y="6496229"/>
            <a:ext cx="745008" cy="1928462"/>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sz="1191"/>
          </a:p>
        </p:txBody>
      </p:sp>
      <p:sp>
        <p:nvSpPr>
          <p:cNvPr id="11" name="Title 10">
            <a:extLst>
              <a:ext uri="{FF2B5EF4-FFF2-40B4-BE49-F238E27FC236}">
                <a16:creationId xmlns:a16="http://schemas.microsoft.com/office/drawing/2014/main" id="{3ACF1690-2BE1-7143-C66E-52AE3AD23ACA}"/>
              </a:ext>
            </a:extLst>
          </p:cNvPr>
          <p:cNvSpPr>
            <a:spLocks noGrp="1"/>
          </p:cNvSpPr>
          <p:nvPr>
            <p:ph type="title"/>
          </p:nvPr>
        </p:nvSpPr>
        <p:spPr/>
        <p:txBody>
          <a:bodyPr/>
          <a:lstStyle/>
          <a:p>
            <a:r>
              <a:rPr lang="en-US"/>
              <a:t>Click to edit Master title style</a:t>
            </a:r>
            <a:endParaRPr lang="en-UA" dirty="0"/>
          </a:p>
        </p:txBody>
      </p:sp>
      <p:sp>
        <p:nvSpPr>
          <p:cNvPr id="28" name="Rounded Rectangle 20">
            <a:extLst>
              <a:ext uri="{FF2B5EF4-FFF2-40B4-BE49-F238E27FC236}">
                <a16:creationId xmlns:a16="http://schemas.microsoft.com/office/drawing/2014/main" id="{F9D9A0F2-2A53-5AB5-C778-BA8BA593DDD1}"/>
              </a:ext>
            </a:extLst>
          </p:cNvPr>
          <p:cNvSpPr/>
          <p:nvPr/>
        </p:nvSpPr>
        <p:spPr>
          <a:xfrm>
            <a:off x="3400425" y="6496229"/>
            <a:ext cx="745008" cy="1928462"/>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sz="1191"/>
          </a:p>
        </p:txBody>
      </p:sp>
      <p:sp>
        <p:nvSpPr>
          <p:cNvPr id="29" name="Rounded Rectangle 20">
            <a:extLst>
              <a:ext uri="{FF2B5EF4-FFF2-40B4-BE49-F238E27FC236}">
                <a16:creationId xmlns:a16="http://schemas.microsoft.com/office/drawing/2014/main" id="{B0DC867E-C005-43DD-536A-A2993740C4C8}"/>
              </a:ext>
            </a:extLst>
          </p:cNvPr>
          <p:cNvSpPr/>
          <p:nvPr/>
        </p:nvSpPr>
        <p:spPr>
          <a:xfrm flipV="1">
            <a:off x="2110750" y="2986650"/>
            <a:ext cx="745008" cy="2009923"/>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sz="1191"/>
          </a:p>
        </p:txBody>
      </p:sp>
      <p:sp>
        <p:nvSpPr>
          <p:cNvPr id="30" name="Rounded Rectangle 20">
            <a:extLst>
              <a:ext uri="{FF2B5EF4-FFF2-40B4-BE49-F238E27FC236}">
                <a16:creationId xmlns:a16="http://schemas.microsoft.com/office/drawing/2014/main" id="{977FE6AF-586F-3C49-47F2-ED5EAAB82F64}"/>
              </a:ext>
            </a:extLst>
          </p:cNvPr>
          <p:cNvSpPr/>
          <p:nvPr/>
        </p:nvSpPr>
        <p:spPr>
          <a:xfrm flipV="1">
            <a:off x="4670018" y="2986650"/>
            <a:ext cx="745008" cy="2009923"/>
          </a:xfrm>
          <a:custGeom>
            <a:avLst/>
            <a:gdLst>
              <a:gd name="connsiteX0" fmla="*/ 0 w 1892300"/>
              <a:gd name="connsiteY0" fmla="*/ 104379 h 2322513"/>
              <a:gd name="connsiteX1" fmla="*/ 104379 w 1892300"/>
              <a:gd name="connsiteY1" fmla="*/ 0 h 2322513"/>
              <a:gd name="connsiteX2" fmla="*/ 1787921 w 1892300"/>
              <a:gd name="connsiteY2" fmla="*/ 0 h 2322513"/>
              <a:gd name="connsiteX3" fmla="*/ 1892300 w 1892300"/>
              <a:gd name="connsiteY3" fmla="*/ 104379 h 2322513"/>
              <a:gd name="connsiteX4" fmla="*/ 1892300 w 1892300"/>
              <a:gd name="connsiteY4" fmla="*/ 2218134 h 2322513"/>
              <a:gd name="connsiteX5" fmla="*/ 1787921 w 1892300"/>
              <a:gd name="connsiteY5" fmla="*/ 2322513 h 2322513"/>
              <a:gd name="connsiteX6" fmla="*/ 104379 w 1892300"/>
              <a:gd name="connsiteY6" fmla="*/ 2322513 h 2322513"/>
              <a:gd name="connsiteX7" fmla="*/ 0 w 1892300"/>
              <a:gd name="connsiteY7" fmla="*/ 2218134 h 2322513"/>
              <a:gd name="connsiteX8" fmla="*/ 0 w 1892300"/>
              <a:gd name="connsiteY8"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8" fmla="*/ 195819 w 1892300"/>
              <a:gd name="connsiteY8" fmla="*/ 91440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0 w 1892300"/>
              <a:gd name="connsiteY7" fmla="*/ 104379 h 2322513"/>
              <a:gd name="connsiteX0" fmla="*/ 104379 w 1892300"/>
              <a:gd name="connsiteY0" fmla="*/ 0 h 2322513"/>
              <a:gd name="connsiteX1" fmla="*/ 1787921 w 1892300"/>
              <a:gd name="connsiteY1" fmla="*/ 0 h 2322513"/>
              <a:gd name="connsiteX2" fmla="*/ 1892300 w 1892300"/>
              <a:gd name="connsiteY2" fmla="*/ 104379 h 2322513"/>
              <a:gd name="connsiteX3" fmla="*/ 1892300 w 1892300"/>
              <a:gd name="connsiteY3" fmla="*/ 2218134 h 2322513"/>
              <a:gd name="connsiteX4" fmla="*/ 1787921 w 1892300"/>
              <a:gd name="connsiteY4" fmla="*/ 2322513 h 2322513"/>
              <a:gd name="connsiteX5" fmla="*/ 104379 w 1892300"/>
              <a:gd name="connsiteY5" fmla="*/ 2322513 h 2322513"/>
              <a:gd name="connsiteX6" fmla="*/ 0 w 1892300"/>
              <a:gd name="connsiteY6" fmla="*/ 2218134 h 2322513"/>
              <a:gd name="connsiteX7" fmla="*/ 4176 w 1892300"/>
              <a:gd name="connsiteY7" fmla="*/ 647173 h 2322513"/>
              <a:gd name="connsiteX0" fmla="*/ 1787921 w 1892300"/>
              <a:gd name="connsiteY0" fmla="*/ 0 h 2322513"/>
              <a:gd name="connsiteX1" fmla="*/ 1892300 w 1892300"/>
              <a:gd name="connsiteY1" fmla="*/ 104379 h 2322513"/>
              <a:gd name="connsiteX2" fmla="*/ 1892300 w 1892300"/>
              <a:gd name="connsiteY2" fmla="*/ 2218134 h 2322513"/>
              <a:gd name="connsiteX3" fmla="*/ 1787921 w 1892300"/>
              <a:gd name="connsiteY3" fmla="*/ 2322513 h 2322513"/>
              <a:gd name="connsiteX4" fmla="*/ 104379 w 1892300"/>
              <a:gd name="connsiteY4" fmla="*/ 2322513 h 2322513"/>
              <a:gd name="connsiteX5" fmla="*/ 0 w 1892300"/>
              <a:gd name="connsiteY5" fmla="*/ 2218134 h 2322513"/>
              <a:gd name="connsiteX6" fmla="*/ 4176 w 1892300"/>
              <a:gd name="connsiteY6" fmla="*/ 647173 h 2322513"/>
              <a:gd name="connsiteX0" fmla="*/ 1892300 w 1892300"/>
              <a:gd name="connsiteY0" fmla="*/ 0 h 2218134"/>
              <a:gd name="connsiteX1" fmla="*/ 1892300 w 1892300"/>
              <a:gd name="connsiteY1" fmla="*/ 2113755 h 2218134"/>
              <a:gd name="connsiteX2" fmla="*/ 1787921 w 1892300"/>
              <a:gd name="connsiteY2" fmla="*/ 2218134 h 2218134"/>
              <a:gd name="connsiteX3" fmla="*/ 104379 w 1892300"/>
              <a:gd name="connsiteY3" fmla="*/ 2218134 h 2218134"/>
              <a:gd name="connsiteX4" fmla="*/ 0 w 1892300"/>
              <a:gd name="connsiteY4" fmla="*/ 2113755 h 2218134"/>
              <a:gd name="connsiteX5" fmla="*/ 4176 w 1892300"/>
              <a:gd name="connsiteY5" fmla="*/ 542794 h 2218134"/>
              <a:gd name="connsiteX0" fmla="*/ 1892300 w 1892300"/>
              <a:gd name="connsiteY0" fmla="*/ 1570961 h 1675340"/>
              <a:gd name="connsiteX1" fmla="*/ 1787921 w 1892300"/>
              <a:gd name="connsiteY1" fmla="*/ 1675340 h 1675340"/>
              <a:gd name="connsiteX2" fmla="*/ 104379 w 1892300"/>
              <a:gd name="connsiteY2" fmla="*/ 1675340 h 1675340"/>
              <a:gd name="connsiteX3" fmla="*/ 0 w 1892300"/>
              <a:gd name="connsiteY3" fmla="*/ 1570961 h 1675340"/>
              <a:gd name="connsiteX4" fmla="*/ 4176 w 1892300"/>
              <a:gd name="connsiteY4" fmla="*/ 0 h 1675340"/>
              <a:gd name="connsiteX0" fmla="*/ 1892300 w 1947471"/>
              <a:gd name="connsiteY0" fmla="*/ 1570961 h 1675340"/>
              <a:gd name="connsiteX1" fmla="*/ 1889668 w 1947471"/>
              <a:gd name="connsiteY1" fmla="*/ 1575608 h 1675340"/>
              <a:gd name="connsiteX2" fmla="*/ 1787921 w 1947471"/>
              <a:gd name="connsiteY2" fmla="*/ 1675340 h 1675340"/>
              <a:gd name="connsiteX3" fmla="*/ 104379 w 1947471"/>
              <a:gd name="connsiteY3" fmla="*/ 1675340 h 1675340"/>
              <a:gd name="connsiteX4" fmla="*/ 0 w 1947471"/>
              <a:gd name="connsiteY4" fmla="*/ 1570961 h 1675340"/>
              <a:gd name="connsiteX5" fmla="*/ 4176 w 1947471"/>
              <a:gd name="connsiteY5" fmla="*/ 0 h 1675340"/>
              <a:gd name="connsiteX0" fmla="*/ 1892300 w 1947326"/>
              <a:gd name="connsiteY0" fmla="*/ 1570961 h 1675340"/>
              <a:gd name="connsiteX1" fmla="*/ 1787921 w 1947326"/>
              <a:gd name="connsiteY1" fmla="*/ 1675340 h 1675340"/>
              <a:gd name="connsiteX2" fmla="*/ 104379 w 1947326"/>
              <a:gd name="connsiteY2" fmla="*/ 1675340 h 1675340"/>
              <a:gd name="connsiteX3" fmla="*/ 0 w 1947326"/>
              <a:gd name="connsiteY3" fmla="*/ 1570961 h 1675340"/>
              <a:gd name="connsiteX4" fmla="*/ 4176 w 1947326"/>
              <a:gd name="connsiteY4" fmla="*/ 0 h 1675340"/>
              <a:gd name="connsiteX0" fmla="*/ 1787921 w 1787921"/>
              <a:gd name="connsiteY0" fmla="*/ 1675340 h 1675340"/>
              <a:gd name="connsiteX1" fmla="*/ 104379 w 1787921"/>
              <a:gd name="connsiteY1" fmla="*/ 1675340 h 1675340"/>
              <a:gd name="connsiteX2" fmla="*/ 0 w 1787921"/>
              <a:gd name="connsiteY2" fmla="*/ 1570961 h 1675340"/>
              <a:gd name="connsiteX3" fmla="*/ 4176 w 1787921"/>
              <a:gd name="connsiteY3" fmla="*/ 0 h 1675340"/>
              <a:gd name="connsiteX0" fmla="*/ 1324458 w 1324458"/>
              <a:gd name="connsiteY0" fmla="*/ 1675340 h 1675340"/>
              <a:gd name="connsiteX1" fmla="*/ 104379 w 1324458"/>
              <a:gd name="connsiteY1" fmla="*/ 1675340 h 1675340"/>
              <a:gd name="connsiteX2" fmla="*/ 0 w 1324458"/>
              <a:gd name="connsiteY2" fmla="*/ 1570961 h 1675340"/>
              <a:gd name="connsiteX3" fmla="*/ 4176 w 1324458"/>
              <a:gd name="connsiteY3" fmla="*/ 0 h 1675340"/>
            </a:gdLst>
            <a:ahLst/>
            <a:cxnLst>
              <a:cxn ang="0">
                <a:pos x="connsiteX0" y="connsiteY0"/>
              </a:cxn>
              <a:cxn ang="0">
                <a:pos x="connsiteX1" y="connsiteY1"/>
              </a:cxn>
              <a:cxn ang="0">
                <a:pos x="connsiteX2" y="connsiteY2"/>
              </a:cxn>
              <a:cxn ang="0">
                <a:pos x="connsiteX3" y="connsiteY3"/>
              </a:cxn>
            </a:cxnLst>
            <a:rect l="l" t="t" r="r" b="b"/>
            <a:pathLst>
              <a:path w="1324458" h="1675340">
                <a:moveTo>
                  <a:pt x="1324458" y="1675340"/>
                </a:moveTo>
                <a:lnTo>
                  <a:pt x="104379" y="1675340"/>
                </a:lnTo>
                <a:cubicBezTo>
                  <a:pt x="46732" y="1675340"/>
                  <a:pt x="0" y="1628608"/>
                  <a:pt x="0" y="1570961"/>
                </a:cubicBezTo>
                <a:lnTo>
                  <a:pt x="4176" y="0"/>
                </a:lnTo>
              </a:path>
            </a:pathLst>
          </a:custGeom>
          <a:noFill/>
          <a:ln w="12700" cap="flat">
            <a:solidFill>
              <a:schemeClr val="accent1">
                <a:lumMod val="40000"/>
                <a:lumOff val="6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A" sz="1191"/>
          </a:p>
        </p:txBody>
      </p:sp>
      <p:sp>
        <p:nvSpPr>
          <p:cNvPr id="22" name="Graphic 18">
            <a:extLst>
              <a:ext uri="{FF2B5EF4-FFF2-40B4-BE49-F238E27FC236}">
                <a16:creationId xmlns:a16="http://schemas.microsoft.com/office/drawing/2014/main" id="{FFE7A372-0AC8-6B21-24C7-7EBE23220E86}"/>
              </a:ext>
            </a:extLst>
          </p:cNvPr>
          <p:cNvSpPr/>
          <p:nvPr/>
        </p:nvSpPr>
        <p:spPr>
          <a:xfrm>
            <a:off x="1605658" y="5002284"/>
            <a:ext cx="1108915" cy="3862512"/>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sz="1191"/>
          </a:p>
        </p:txBody>
      </p:sp>
      <p:sp>
        <p:nvSpPr>
          <p:cNvPr id="23" name="Graphic 18">
            <a:extLst>
              <a:ext uri="{FF2B5EF4-FFF2-40B4-BE49-F238E27FC236}">
                <a16:creationId xmlns:a16="http://schemas.microsoft.com/office/drawing/2014/main" id="{20BC5BE1-DF8F-82FD-871E-4DF47DEC1002}"/>
              </a:ext>
            </a:extLst>
          </p:cNvPr>
          <p:cNvSpPr/>
          <p:nvPr/>
        </p:nvSpPr>
        <p:spPr>
          <a:xfrm>
            <a:off x="2875940" y="2636512"/>
            <a:ext cx="1108915" cy="3862512"/>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sz="1191"/>
          </a:p>
        </p:txBody>
      </p:sp>
      <p:sp>
        <p:nvSpPr>
          <p:cNvPr id="24" name="Graphic 18">
            <a:extLst>
              <a:ext uri="{FF2B5EF4-FFF2-40B4-BE49-F238E27FC236}">
                <a16:creationId xmlns:a16="http://schemas.microsoft.com/office/drawing/2014/main" id="{250ED996-238B-07D4-A716-739AA4208AA7}"/>
              </a:ext>
            </a:extLst>
          </p:cNvPr>
          <p:cNvSpPr/>
          <p:nvPr/>
        </p:nvSpPr>
        <p:spPr>
          <a:xfrm>
            <a:off x="4146221" y="5002284"/>
            <a:ext cx="1108915" cy="3862512"/>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sz="1191"/>
          </a:p>
        </p:txBody>
      </p:sp>
      <p:sp>
        <p:nvSpPr>
          <p:cNvPr id="26" name="Graphic 18">
            <a:extLst>
              <a:ext uri="{FF2B5EF4-FFF2-40B4-BE49-F238E27FC236}">
                <a16:creationId xmlns:a16="http://schemas.microsoft.com/office/drawing/2014/main" id="{8CAD1941-6C66-CB19-459A-76D1E208E4E9}"/>
              </a:ext>
            </a:extLst>
          </p:cNvPr>
          <p:cNvSpPr/>
          <p:nvPr/>
        </p:nvSpPr>
        <p:spPr>
          <a:xfrm>
            <a:off x="5416503" y="2636512"/>
            <a:ext cx="1108915" cy="3862512"/>
          </a:xfrm>
          <a:custGeom>
            <a:avLst/>
            <a:gdLst>
              <a:gd name="connsiteX0" fmla="*/ 1481328 w 1481328"/>
              <a:gd name="connsiteY0" fmla="*/ 95155 h 2009298"/>
              <a:gd name="connsiteX1" fmla="*/ 1386173 w 1481328"/>
              <a:gd name="connsiteY1" fmla="*/ 0 h 2009298"/>
              <a:gd name="connsiteX2" fmla="*/ 95155 w 1481328"/>
              <a:gd name="connsiteY2" fmla="*/ 0 h 2009298"/>
              <a:gd name="connsiteX3" fmla="*/ 0 w 1481328"/>
              <a:gd name="connsiteY3" fmla="*/ 95155 h 2009298"/>
              <a:gd name="connsiteX4" fmla="*/ 0 w 1481328"/>
              <a:gd name="connsiteY4" fmla="*/ 1914144 h 2009298"/>
              <a:gd name="connsiteX5" fmla="*/ 95155 w 1481328"/>
              <a:gd name="connsiteY5" fmla="*/ 2009299 h 2009298"/>
              <a:gd name="connsiteX6" fmla="*/ 1211199 w 1481328"/>
              <a:gd name="connsiteY6" fmla="*/ 2009299 h 2009298"/>
              <a:gd name="connsiteX7" fmla="*/ 1306449 w 1481328"/>
              <a:gd name="connsiteY7" fmla="*/ 1914049 h 2009298"/>
              <a:gd name="connsiteX8" fmla="*/ 1306449 w 1481328"/>
              <a:gd name="connsiteY8" fmla="*/ 1849755 h 2009298"/>
              <a:gd name="connsiteX9" fmla="*/ 1323594 w 1481328"/>
              <a:gd name="connsiteY9" fmla="*/ 1795272 h 2009298"/>
              <a:gd name="connsiteX10" fmla="*/ 1464183 w 1481328"/>
              <a:gd name="connsiteY10" fmla="*/ 1593818 h 2009298"/>
              <a:gd name="connsiteX11" fmla="*/ 1481328 w 1481328"/>
              <a:gd name="connsiteY11" fmla="*/ 1539335 h 2009298"/>
              <a:gd name="connsiteX12" fmla="*/ 1481328 w 1481328"/>
              <a:gd name="connsiteY12" fmla="*/ 95155 h 200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1328" h="2009298">
                <a:moveTo>
                  <a:pt x="1481328" y="95155"/>
                </a:moveTo>
                <a:cubicBezTo>
                  <a:pt x="1481328" y="42577"/>
                  <a:pt x="1438751" y="0"/>
                  <a:pt x="1386173" y="0"/>
                </a:cubicBezTo>
                <a:lnTo>
                  <a:pt x="95155" y="0"/>
                </a:lnTo>
                <a:cubicBezTo>
                  <a:pt x="42577" y="0"/>
                  <a:pt x="0" y="42577"/>
                  <a:pt x="0" y="95155"/>
                </a:cubicBezTo>
                <a:lnTo>
                  <a:pt x="0" y="1914144"/>
                </a:lnTo>
                <a:cubicBezTo>
                  <a:pt x="0" y="1966722"/>
                  <a:pt x="42577" y="2009299"/>
                  <a:pt x="95155" y="2009299"/>
                </a:cubicBezTo>
                <a:lnTo>
                  <a:pt x="1211199" y="2009299"/>
                </a:lnTo>
                <a:cubicBezTo>
                  <a:pt x="1263777" y="2009299"/>
                  <a:pt x="1306449" y="1966627"/>
                  <a:pt x="1306449" y="1914049"/>
                </a:cubicBezTo>
                <a:lnTo>
                  <a:pt x="1306449" y="1849755"/>
                </a:lnTo>
                <a:cubicBezTo>
                  <a:pt x="1306449" y="1830229"/>
                  <a:pt x="1312450" y="1811274"/>
                  <a:pt x="1323594" y="1795272"/>
                </a:cubicBezTo>
                <a:lnTo>
                  <a:pt x="1464183" y="1593818"/>
                </a:lnTo>
                <a:cubicBezTo>
                  <a:pt x="1475327" y="1577816"/>
                  <a:pt x="1481328" y="1558766"/>
                  <a:pt x="1481328" y="1539335"/>
                </a:cubicBezTo>
                <a:lnTo>
                  <a:pt x="1481328" y="95155"/>
                </a:lnTo>
                <a:close/>
              </a:path>
            </a:pathLst>
          </a:custGeom>
          <a:solidFill>
            <a:srgbClr val="FCE7D4"/>
          </a:solidFill>
          <a:ln w="9525" cap="flat">
            <a:noFill/>
            <a:prstDash val="solid"/>
            <a:miter/>
          </a:ln>
        </p:spPr>
        <p:txBody>
          <a:bodyPr rtlCol="0" anchor="ctr"/>
          <a:lstStyle/>
          <a:p>
            <a:endParaRPr lang="en-US" sz="1191"/>
          </a:p>
        </p:txBody>
      </p:sp>
      <p:sp>
        <p:nvSpPr>
          <p:cNvPr id="37" name="Text Placeholder 14">
            <a:extLst>
              <a:ext uri="{FF2B5EF4-FFF2-40B4-BE49-F238E27FC236}">
                <a16:creationId xmlns:a16="http://schemas.microsoft.com/office/drawing/2014/main" id="{4E6C2F23-C0A7-010B-8FE4-9071CA51AA20}"/>
              </a:ext>
            </a:extLst>
          </p:cNvPr>
          <p:cNvSpPr>
            <a:spLocks noGrp="1"/>
          </p:cNvSpPr>
          <p:nvPr>
            <p:ph type="body" sz="quarter" idx="31"/>
          </p:nvPr>
        </p:nvSpPr>
        <p:spPr>
          <a:xfrm>
            <a:off x="411129" y="3527809"/>
            <a:ext cx="987261" cy="670452"/>
          </a:xfrm>
          <a:prstGeom prst="rect">
            <a:avLst/>
          </a:prstGeom>
        </p:spPr>
        <p:txBody>
          <a:bodyPr>
            <a:noAutofit/>
          </a:bodyPr>
          <a:lstStyle>
            <a:lvl1pPr>
              <a:spcBef>
                <a:spcPts val="0"/>
              </a:spcBef>
              <a:buNone/>
              <a:defRPr sz="1013" b="1">
                <a:latin typeface="+mj-lt"/>
              </a:defRPr>
            </a:lvl1pPr>
          </a:lstStyle>
          <a:p>
            <a:pPr lvl="0"/>
            <a:r>
              <a:rPr lang="en-US"/>
              <a:t>Click to edit Master text styles</a:t>
            </a:r>
          </a:p>
        </p:txBody>
      </p:sp>
      <p:sp>
        <p:nvSpPr>
          <p:cNvPr id="42" name="Text Placeholder 14">
            <a:extLst>
              <a:ext uri="{FF2B5EF4-FFF2-40B4-BE49-F238E27FC236}">
                <a16:creationId xmlns:a16="http://schemas.microsoft.com/office/drawing/2014/main" id="{51212ED6-E640-1857-9632-1399559B8CB1}"/>
              </a:ext>
            </a:extLst>
          </p:cNvPr>
          <p:cNvSpPr>
            <a:spLocks noGrp="1"/>
          </p:cNvSpPr>
          <p:nvPr>
            <p:ph type="body" sz="quarter" idx="13" hasCustomPrompt="1"/>
          </p:nvPr>
        </p:nvSpPr>
        <p:spPr>
          <a:xfrm>
            <a:off x="407316" y="2798859"/>
            <a:ext cx="202757" cy="433629"/>
          </a:xfrm>
          <a:prstGeom prst="rect">
            <a:avLst/>
          </a:prstGeom>
        </p:spPr>
        <p:txBody>
          <a:bodyPr/>
          <a:lstStyle>
            <a:lvl1pPr>
              <a:buNone/>
              <a:defRPr sz="900" b="1">
                <a:solidFill>
                  <a:schemeClr val="accent1"/>
                </a:solidFill>
                <a:latin typeface="+mj-lt"/>
              </a:defRPr>
            </a:lvl1pPr>
          </a:lstStyle>
          <a:p>
            <a:pPr lvl="0"/>
            <a:r>
              <a:rPr lang="en-US" dirty="0"/>
              <a:t>01</a:t>
            </a:r>
          </a:p>
        </p:txBody>
      </p:sp>
      <p:sp>
        <p:nvSpPr>
          <p:cNvPr id="3" name="Text Placeholder 2">
            <a:extLst>
              <a:ext uri="{FF2B5EF4-FFF2-40B4-BE49-F238E27FC236}">
                <a16:creationId xmlns:a16="http://schemas.microsoft.com/office/drawing/2014/main" id="{DB8B672D-27F9-6B76-B2F7-6E6DA9C3BD68}"/>
              </a:ext>
            </a:extLst>
          </p:cNvPr>
          <p:cNvSpPr>
            <a:spLocks noGrp="1"/>
          </p:cNvSpPr>
          <p:nvPr>
            <p:ph type="body" sz="quarter" idx="45"/>
          </p:nvPr>
        </p:nvSpPr>
        <p:spPr>
          <a:xfrm>
            <a:off x="410478" y="4460826"/>
            <a:ext cx="988200" cy="1809600"/>
          </a:xfrm>
          <a:prstGeom prst="rect">
            <a:avLst/>
          </a:prstGeom>
        </p:spPr>
        <p:txBody>
          <a:bodyPr/>
          <a:lstStyle/>
          <a:p>
            <a:pPr lvl="0"/>
            <a:r>
              <a:rPr lang="en-US"/>
              <a:t>Click to edit Master text styles</a:t>
            </a:r>
          </a:p>
        </p:txBody>
      </p:sp>
      <p:sp>
        <p:nvSpPr>
          <p:cNvPr id="45" name="Text Placeholder 14">
            <a:extLst>
              <a:ext uri="{FF2B5EF4-FFF2-40B4-BE49-F238E27FC236}">
                <a16:creationId xmlns:a16="http://schemas.microsoft.com/office/drawing/2014/main" id="{7A3219EF-7957-C28B-6744-BF9E08C9C6FC}"/>
              </a:ext>
            </a:extLst>
          </p:cNvPr>
          <p:cNvSpPr>
            <a:spLocks noGrp="1"/>
          </p:cNvSpPr>
          <p:nvPr>
            <p:ph type="body" sz="quarter" idx="33"/>
          </p:nvPr>
        </p:nvSpPr>
        <p:spPr>
          <a:xfrm>
            <a:off x="2951971" y="3527809"/>
            <a:ext cx="987261" cy="670452"/>
          </a:xfrm>
          <a:prstGeom prst="rect">
            <a:avLst/>
          </a:prstGeom>
        </p:spPr>
        <p:txBody>
          <a:bodyPr>
            <a:noAutofit/>
          </a:bodyPr>
          <a:lstStyle>
            <a:lvl1pPr>
              <a:spcBef>
                <a:spcPts val="0"/>
              </a:spcBef>
              <a:buNone/>
              <a:defRPr sz="1013" b="1">
                <a:latin typeface="+mj-lt"/>
              </a:defRPr>
            </a:lvl1pPr>
          </a:lstStyle>
          <a:p>
            <a:pPr lvl="0"/>
            <a:r>
              <a:rPr lang="en-US"/>
              <a:t>Click to edit Master text styles</a:t>
            </a:r>
          </a:p>
        </p:txBody>
      </p:sp>
      <p:sp>
        <p:nvSpPr>
          <p:cNvPr id="48" name="Text Placeholder 14">
            <a:extLst>
              <a:ext uri="{FF2B5EF4-FFF2-40B4-BE49-F238E27FC236}">
                <a16:creationId xmlns:a16="http://schemas.microsoft.com/office/drawing/2014/main" id="{99FE3EDF-66EA-65FC-DE52-F8FF302CCB2F}"/>
              </a:ext>
            </a:extLst>
          </p:cNvPr>
          <p:cNvSpPr>
            <a:spLocks noGrp="1"/>
          </p:cNvSpPr>
          <p:nvPr>
            <p:ph type="body" sz="quarter" idx="34" hasCustomPrompt="1"/>
          </p:nvPr>
        </p:nvSpPr>
        <p:spPr>
          <a:xfrm>
            <a:off x="2948156" y="2798859"/>
            <a:ext cx="202757" cy="433629"/>
          </a:xfrm>
          <a:prstGeom prst="rect">
            <a:avLst/>
          </a:prstGeom>
        </p:spPr>
        <p:txBody>
          <a:bodyPr/>
          <a:lstStyle>
            <a:lvl1pPr>
              <a:buNone/>
              <a:defRPr sz="900" b="1">
                <a:solidFill>
                  <a:schemeClr val="accent1"/>
                </a:solidFill>
                <a:latin typeface="+mj-lt"/>
              </a:defRPr>
            </a:lvl1pPr>
          </a:lstStyle>
          <a:p>
            <a:pPr lvl="0"/>
            <a:r>
              <a:rPr lang="en-US" dirty="0"/>
              <a:t>0</a:t>
            </a:r>
            <a:r>
              <a:rPr lang="uk-UA" dirty="0"/>
              <a:t>3</a:t>
            </a:r>
            <a:endParaRPr lang="en-US" dirty="0"/>
          </a:p>
        </p:txBody>
      </p:sp>
      <p:sp>
        <p:nvSpPr>
          <p:cNvPr id="5" name="Text Placeholder 2">
            <a:extLst>
              <a:ext uri="{FF2B5EF4-FFF2-40B4-BE49-F238E27FC236}">
                <a16:creationId xmlns:a16="http://schemas.microsoft.com/office/drawing/2014/main" id="{D23513E1-C700-9390-6383-76B50A81D823}"/>
              </a:ext>
            </a:extLst>
          </p:cNvPr>
          <p:cNvSpPr>
            <a:spLocks noGrp="1"/>
          </p:cNvSpPr>
          <p:nvPr>
            <p:ph type="body" sz="quarter" idx="47"/>
          </p:nvPr>
        </p:nvSpPr>
        <p:spPr>
          <a:xfrm>
            <a:off x="2951319" y="4460826"/>
            <a:ext cx="988200" cy="1809600"/>
          </a:xfrm>
          <a:prstGeom prst="rect">
            <a:avLst/>
          </a:prstGeom>
        </p:spPr>
        <p:txBody>
          <a:bodyPr/>
          <a:lstStyle/>
          <a:p>
            <a:pPr lvl="0"/>
            <a:r>
              <a:rPr lang="en-US"/>
              <a:t>Click to edit Master text styles</a:t>
            </a:r>
          </a:p>
        </p:txBody>
      </p:sp>
      <p:sp>
        <p:nvSpPr>
          <p:cNvPr id="50" name="Text Placeholder 14">
            <a:extLst>
              <a:ext uri="{FF2B5EF4-FFF2-40B4-BE49-F238E27FC236}">
                <a16:creationId xmlns:a16="http://schemas.microsoft.com/office/drawing/2014/main" id="{F5F3A5CF-1A29-3F3C-9662-532A2CA6BFC1}"/>
              </a:ext>
            </a:extLst>
          </p:cNvPr>
          <p:cNvSpPr>
            <a:spLocks noGrp="1"/>
          </p:cNvSpPr>
          <p:nvPr>
            <p:ph type="body" sz="quarter" idx="36"/>
          </p:nvPr>
        </p:nvSpPr>
        <p:spPr>
          <a:xfrm>
            <a:off x="5498122" y="3527806"/>
            <a:ext cx="987261" cy="686175"/>
          </a:xfrm>
          <a:prstGeom prst="rect">
            <a:avLst/>
          </a:prstGeom>
        </p:spPr>
        <p:txBody>
          <a:bodyPr>
            <a:noAutofit/>
          </a:bodyPr>
          <a:lstStyle>
            <a:lvl1pPr>
              <a:spcBef>
                <a:spcPts val="0"/>
              </a:spcBef>
              <a:buNone/>
              <a:defRPr sz="1013" b="1">
                <a:latin typeface="+mj-lt"/>
              </a:defRPr>
            </a:lvl1pPr>
          </a:lstStyle>
          <a:p>
            <a:pPr lvl="0"/>
            <a:r>
              <a:rPr lang="en-US"/>
              <a:t>Click to edit Master text styles</a:t>
            </a:r>
          </a:p>
        </p:txBody>
      </p:sp>
      <p:sp>
        <p:nvSpPr>
          <p:cNvPr id="53" name="Text Placeholder 14">
            <a:extLst>
              <a:ext uri="{FF2B5EF4-FFF2-40B4-BE49-F238E27FC236}">
                <a16:creationId xmlns:a16="http://schemas.microsoft.com/office/drawing/2014/main" id="{CE5E99B4-8942-8FDE-960F-7D5FA6250D73}"/>
              </a:ext>
            </a:extLst>
          </p:cNvPr>
          <p:cNvSpPr>
            <a:spLocks noGrp="1"/>
          </p:cNvSpPr>
          <p:nvPr>
            <p:ph type="body" sz="quarter" idx="37" hasCustomPrompt="1"/>
          </p:nvPr>
        </p:nvSpPr>
        <p:spPr>
          <a:xfrm>
            <a:off x="5494309" y="2798859"/>
            <a:ext cx="202757" cy="433629"/>
          </a:xfrm>
          <a:prstGeom prst="rect">
            <a:avLst/>
          </a:prstGeom>
        </p:spPr>
        <p:txBody>
          <a:bodyPr/>
          <a:lstStyle>
            <a:lvl1pPr>
              <a:buNone/>
              <a:defRPr sz="900" b="1">
                <a:solidFill>
                  <a:schemeClr val="accent1"/>
                </a:solidFill>
                <a:latin typeface="+mj-lt"/>
              </a:defRPr>
            </a:lvl1pPr>
          </a:lstStyle>
          <a:p>
            <a:pPr lvl="0"/>
            <a:r>
              <a:rPr lang="en-US" dirty="0"/>
              <a:t>0</a:t>
            </a:r>
            <a:r>
              <a:rPr lang="uk-UA" dirty="0"/>
              <a:t>5</a:t>
            </a:r>
            <a:endParaRPr lang="en-US" dirty="0"/>
          </a:p>
        </p:txBody>
      </p:sp>
      <p:sp>
        <p:nvSpPr>
          <p:cNvPr id="7" name="Text Placeholder 2">
            <a:extLst>
              <a:ext uri="{FF2B5EF4-FFF2-40B4-BE49-F238E27FC236}">
                <a16:creationId xmlns:a16="http://schemas.microsoft.com/office/drawing/2014/main" id="{8ABEC782-1507-65B0-1968-8C2B2DBB12B4}"/>
              </a:ext>
            </a:extLst>
          </p:cNvPr>
          <p:cNvSpPr>
            <a:spLocks noGrp="1"/>
          </p:cNvSpPr>
          <p:nvPr>
            <p:ph type="body" sz="quarter" idx="49"/>
          </p:nvPr>
        </p:nvSpPr>
        <p:spPr>
          <a:xfrm>
            <a:off x="5497471" y="4460826"/>
            <a:ext cx="988200" cy="1809600"/>
          </a:xfrm>
          <a:prstGeom prst="rect">
            <a:avLst/>
          </a:prstGeom>
        </p:spPr>
        <p:txBody>
          <a:bodyPr/>
          <a:lstStyle/>
          <a:p>
            <a:pPr lvl="0"/>
            <a:r>
              <a:rPr lang="en-US"/>
              <a:t>Click to edit Master text styles</a:t>
            </a:r>
          </a:p>
        </p:txBody>
      </p:sp>
      <p:sp>
        <p:nvSpPr>
          <p:cNvPr id="55" name="Text Placeholder 14">
            <a:extLst>
              <a:ext uri="{FF2B5EF4-FFF2-40B4-BE49-F238E27FC236}">
                <a16:creationId xmlns:a16="http://schemas.microsoft.com/office/drawing/2014/main" id="{C275FA53-6CC6-2378-CF11-7A144D8DF480}"/>
              </a:ext>
            </a:extLst>
          </p:cNvPr>
          <p:cNvSpPr>
            <a:spLocks noGrp="1"/>
          </p:cNvSpPr>
          <p:nvPr>
            <p:ph type="body" sz="quarter" idx="39"/>
          </p:nvPr>
        </p:nvSpPr>
        <p:spPr>
          <a:xfrm>
            <a:off x="4219924" y="5905243"/>
            <a:ext cx="987261" cy="714483"/>
          </a:xfrm>
          <a:prstGeom prst="rect">
            <a:avLst/>
          </a:prstGeom>
        </p:spPr>
        <p:txBody>
          <a:bodyPr>
            <a:noAutofit/>
          </a:bodyPr>
          <a:lstStyle>
            <a:lvl1pPr>
              <a:spcBef>
                <a:spcPts val="0"/>
              </a:spcBef>
              <a:buNone/>
              <a:defRPr sz="1013" b="1">
                <a:latin typeface="+mj-lt"/>
              </a:defRPr>
            </a:lvl1pPr>
          </a:lstStyle>
          <a:p>
            <a:pPr lvl="0"/>
            <a:r>
              <a:rPr lang="en-US"/>
              <a:t>Click to edit Master text styles</a:t>
            </a:r>
          </a:p>
        </p:txBody>
      </p:sp>
      <p:sp>
        <p:nvSpPr>
          <p:cNvPr id="58" name="Text Placeholder 14">
            <a:extLst>
              <a:ext uri="{FF2B5EF4-FFF2-40B4-BE49-F238E27FC236}">
                <a16:creationId xmlns:a16="http://schemas.microsoft.com/office/drawing/2014/main" id="{301A8490-3C05-B637-F76A-1F7CAA5A7BCB}"/>
              </a:ext>
            </a:extLst>
          </p:cNvPr>
          <p:cNvSpPr>
            <a:spLocks noGrp="1"/>
          </p:cNvSpPr>
          <p:nvPr>
            <p:ph type="body" sz="quarter" idx="40" hasCustomPrompt="1"/>
          </p:nvPr>
        </p:nvSpPr>
        <p:spPr>
          <a:xfrm>
            <a:off x="4216109" y="5176295"/>
            <a:ext cx="202757" cy="433629"/>
          </a:xfrm>
          <a:prstGeom prst="rect">
            <a:avLst/>
          </a:prstGeom>
        </p:spPr>
        <p:txBody>
          <a:bodyPr/>
          <a:lstStyle>
            <a:lvl1pPr>
              <a:buNone/>
              <a:defRPr sz="900" b="1">
                <a:solidFill>
                  <a:schemeClr val="accent1"/>
                </a:solidFill>
                <a:latin typeface="+mj-lt"/>
              </a:defRPr>
            </a:lvl1pPr>
          </a:lstStyle>
          <a:p>
            <a:pPr lvl="0"/>
            <a:r>
              <a:rPr lang="en-US" dirty="0"/>
              <a:t>0</a:t>
            </a:r>
            <a:r>
              <a:rPr lang="uk-UA" dirty="0"/>
              <a:t>4</a:t>
            </a:r>
            <a:endParaRPr lang="en-US" dirty="0"/>
          </a:p>
        </p:txBody>
      </p:sp>
      <p:sp>
        <p:nvSpPr>
          <p:cNvPr id="6" name="Text Placeholder 2">
            <a:extLst>
              <a:ext uri="{FF2B5EF4-FFF2-40B4-BE49-F238E27FC236}">
                <a16:creationId xmlns:a16="http://schemas.microsoft.com/office/drawing/2014/main" id="{B5BADABB-2FFC-697E-A9CF-FA8F311FAF58}"/>
              </a:ext>
            </a:extLst>
          </p:cNvPr>
          <p:cNvSpPr>
            <a:spLocks noGrp="1"/>
          </p:cNvSpPr>
          <p:nvPr>
            <p:ph type="body" sz="quarter" idx="48"/>
          </p:nvPr>
        </p:nvSpPr>
        <p:spPr>
          <a:xfrm>
            <a:off x="4219273" y="6838263"/>
            <a:ext cx="988200" cy="1809600"/>
          </a:xfrm>
          <a:prstGeom prst="rect">
            <a:avLst/>
          </a:prstGeom>
        </p:spPr>
        <p:txBody>
          <a:bodyPr/>
          <a:lstStyle/>
          <a:p>
            <a:pPr lvl="0"/>
            <a:r>
              <a:rPr lang="en-US"/>
              <a:t>Click to edit Master text styles</a:t>
            </a:r>
          </a:p>
        </p:txBody>
      </p:sp>
      <p:sp>
        <p:nvSpPr>
          <p:cNvPr id="60" name="Text Placeholder 14">
            <a:extLst>
              <a:ext uri="{FF2B5EF4-FFF2-40B4-BE49-F238E27FC236}">
                <a16:creationId xmlns:a16="http://schemas.microsoft.com/office/drawing/2014/main" id="{503081EE-00D4-F7A6-1824-F7B040220454}"/>
              </a:ext>
            </a:extLst>
          </p:cNvPr>
          <p:cNvSpPr>
            <a:spLocks noGrp="1"/>
          </p:cNvSpPr>
          <p:nvPr>
            <p:ph type="body" sz="quarter" idx="42"/>
          </p:nvPr>
        </p:nvSpPr>
        <p:spPr>
          <a:xfrm>
            <a:off x="1680242" y="5905243"/>
            <a:ext cx="987261" cy="714483"/>
          </a:xfrm>
          <a:prstGeom prst="rect">
            <a:avLst/>
          </a:prstGeom>
        </p:spPr>
        <p:txBody>
          <a:bodyPr>
            <a:noAutofit/>
          </a:bodyPr>
          <a:lstStyle>
            <a:lvl1pPr>
              <a:spcBef>
                <a:spcPts val="0"/>
              </a:spcBef>
              <a:buNone/>
              <a:defRPr sz="1013" b="1">
                <a:latin typeface="+mj-lt"/>
              </a:defRPr>
            </a:lvl1pPr>
          </a:lstStyle>
          <a:p>
            <a:pPr lvl="0"/>
            <a:r>
              <a:rPr lang="en-US"/>
              <a:t>Click to edit Master text styles</a:t>
            </a:r>
          </a:p>
        </p:txBody>
      </p:sp>
      <p:sp>
        <p:nvSpPr>
          <p:cNvPr id="63" name="Text Placeholder 14">
            <a:extLst>
              <a:ext uri="{FF2B5EF4-FFF2-40B4-BE49-F238E27FC236}">
                <a16:creationId xmlns:a16="http://schemas.microsoft.com/office/drawing/2014/main" id="{2DCF80C7-1F9F-3320-2105-AD4C4FCCA279}"/>
              </a:ext>
            </a:extLst>
          </p:cNvPr>
          <p:cNvSpPr>
            <a:spLocks noGrp="1"/>
          </p:cNvSpPr>
          <p:nvPr>
            <p:ph type="body" sz="quarter" idx="43" hasCustomPrompt="1"/>
          </p:nvPr>
        </p:nvSpPr>
        <p:spPr>
          <a:xfrm>
            <a:off x="1676430" y="5176295"/>
            <a:ext cx="202757" cy="433629"/>
          </a:xfrm>
          <a:prstGeom prst="rect">
            <a:avLst/>
          </a:prstGeom>
        </p:spPr>
        <p:txBody>
          <a:bodyPr/>
          <a:lstStyle>
            <a:lvl1pPr>
              <a:buNone/>
              <a:defRPr sz="900" b="1">
                <a:solidFill>
                  <a:schemeClr val="accent1"/>
                </a:solidFill>
                <a:latin typeface="+mj-lt"/>
              </a:defRPr>
            </a:lvl1pPr>
          </a:lstStyle>
          <a:p>
            <a:pPr lvl="0"/>
            <a:r>
              <a:rPr lang="en-US" dirty="0"/>
              <a:t>0</a:t>
            </a:r>
            <a:r>
              <a:rPr lang="uk-UA" dirty="0"/>
              <a:t>2</a:t>
            </a:r>
            <a:endParaRPr lang="en-US" dirty="0"/>
          </a:p>
        </p:txBody>
      </p:sp>
      <p:sp>
        <p:nvSpPr>
          <p:cNvPr id="4" name="Text Placeholder 2">
            <a:extLst>
              <a:ext uri="{FF2B5EF4-FFF2-40B4-BE49-F238E27FC236}">
                <a16:creationId xmlns:a16="http://schemas.microsoft.com/office/drawing/2014/main" id="{69946B09-76FF-5AD6-7958-8C645ADE7166}"/>
              </a:ext>
            </a:extLst>
          </p:cNvPr>
          <p:cNvSpPr>
            <a:spLocks noGrp="1"/>
          </p:cNvSpPr>
          <p:nvPr>
            <p:ph type="body" sz="quarter" idx="46"/>
          </p:nvPr>
        </p:nvSpPr>
        <p:spPr>
          <a:xfrm>
            <a:off x="1679592" y="6838263"/>
            <a:ext cx="988200" cy="1809600"/>
          </a:xfrm>
          <a:prstGeom prst="rect">
            <a:avLst/>
          </a:prstGeom>
        </p:spPr>
        <p:txBody>
          <a:bodyPr/>
          <a:lstStyle/>
          <a:p>
            <a:pPr lvl="0"/>
            <a:r>
              <a:rPr lang="en-US"/>
              <a:t>Click to edit Master text styles</a:t>
            </a:r>
          </a:p>
        </p:txBody>
      </p:sp>
      <p:sp>
        <p:nvSpPr>
          <p:cNvPr id="40" name="Slide Number Placeholder 39">
            <a:extLst>
              <a:ext uri="{FF2B5EF4-FFF2-40B4-BE49-F238E27FC236}">
                <a16:creationId xmlns:a16="http://schemas.microsoft.com/office/drawing/2014/main" id="{E1301474-A30E-3187-5570-717EA57B71B5}"/>
              </a:ext>
            </a:extLst>
          </p:cNvPr>
          <p:cNvSpPr>
            <a:spLocks noGrp="1"/>
          </p:cNvSpPr>
          <p:nvPr>
            <p:ph type="sldNum" sz="quarter" idx="52"/>
          </p:nvPr>
        </p:nvSpPr>
        <p:spPr>
          <a:xfrm>
            <a:off x="6334721" y="9351622"/>
            <a:ext cx="188417" cy="86627"/>
          </a:xfrm>
          <a:prstGeom prst="rect">
            <a:avLst/>
          </a:prstGeom>
        </p:spPr>
        <p:txBody>
          <a:bodyPr/>
          <a:lstStyle/>
          <a:p>
            <a:fld id="{645B063E-5991-43D4-88E2-D61A4638AC51}" type="slidenum">
              <a:rPr lang="en-GB" smtClean="0"/>
              <a:t>‹#›</a:t>
            </a:fld>
            <a:endParaRPr lang="en-GB"/>
          </a:p>
        </p:txBody>
      </p:sp>
    </p:spTree>
    <p:extLst>
      <p:ext uri="{BB962C8B-B14F-4D97-AF65-F5344CB8AC3E}">
        <p14:creationId xmlns:p14="http://schemas.microsoft.com/office/powerpoint/2010/main" val="2922385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 charts">
    <p:spTree>
      <p:nvGrpSpPr>
        <p:cNvPr id="1" name=""/>
        <p:cNvGrpSpPr/>
        <p:nvPr/>
      </p:nvGrpSpPr>
      <p:grpSpPr>
        <a:xfrm>
          <a:off x="0" y="0"/>
          <a:ext cx="0" cy="0"/>
          <a:chOff x="0" y="0"/>
          <a:chExt cx="0" cy="0"/>
        </a:xfrm>
      </p:grpSpPr>
      <p:sp>
        <p:nvSpPr>
          <p:cNvPr id="26" name="Graphic 24">
            <a:extLst>
              <a:ext uri="{FF2B5EF4-FFF2-40B4-BE49-F238E27FC236}">
                <a16:creationId xmlns:a16="http://schemas.microsoft.com/office/drawing/2014/main" id="{FAA25B51-06D9-AEDF-76D7-634E99C207C0}"/>
              </a:ext>
            </a:extLst>
          </p:cNvPr>
          <p:cNvSpPr/>
          <p:nvPr/>
        </p:nvSpPr>
        <p:spPr>
          <a:xfrm>
            <a:off x="333970" y="2565694"/>
            <a:ext cx="1932626" cy="5359110"/>
          </a:xfrm>
          <a:custGeom>
            <a:avLst/>
            <a:gdLst>
              <a:gd name="connsiteX0" fmla="*/ 2481072 w 2576322"/>
              <a:gd name="connsiteY0" fmla="*/ 0 h 2782061"/>
              <a:gd name="connsiteX1" fmla="*/ 95250 w 2576322"/>
              <a:gd name="connsiteY1" fmla="*/ 0 h 2782061"/>
              <a:gd name="connsiteX2" fmla="*/ 0 w 2576322"/>
              <a:gd name="connsiteY2" fmla="*/ 95250 h 2782061"/>
              <a:gd name="connsiteX3" fmla="*/ 0 w 2576322"/>
              <a:gd name="connsiteY3" fmla="*/ 2686812 h 2782061"/>
              <a:gd name="connsiteX4" fmla="*/ 95250 w 2576322"/>
              <a:gd name="connsiteY4" fmla="*/ 2782062 h 2782061"/>
              <a:gd name="connsiteX5" fmla="*/ 2348103 w 2576322"/>
              <a:gd name="connsiteY5" fmla="*/ 2782062 h 2782061"/>
              <a:gd name="connsiteX6" fmla="*/ 2360486 w 2576322"/>
              <a:gd name="connsiteY6" fmla="*/ 2735104 h 2782061"/>
              <a:gd name="connsiteX7" fmla="*/ 2318385 w 2576322"/>
              <a:gd name="connsiteY7" fmla="*/ 2711196 h 2782061"/>
              <a:gd name="connsiteX8" fmla="*/ 2310003 w 2576322"/>
              <a:gd name="connsiteY8" fmla="*/ 2696813 h 2782061"/>
              <a:gd name="connsiteX9" fmla="*/ 2310003 w 2576322"/>
              <a:gd name="connsiteY9" fmla="*/ 2564606 h 2782061"/>
              <a:gd name="connsiteX10" fmla="*/ 2318385 w 2576322"/>
              <a:gd name="connsiteY10" fmla="*/ 2550224 h 2782061"/>
              <a:gd name="connsiteX11" fmla="*/ 2434971 w 2576322"/>
              <a:gd name="connsiteY11" fmla="*/ 2483930 h 2782061"/>
              <a:gd name="connsiteX12" fmla="*/ 2451354 w 2576322"/>
              <a:gd name="connsiteY12" fmla="*/ 2483930 h 2782061"/>
              <a:gd name="connsiteX13" fmla="*/ 2538794 w 2576322"/>
              <a:gd name="connsiteY13" fmla="*/ 2533650 h 2782061"/>
              <a:gd name="connsiteX14" fmla="*/ 2576322 w 2576322"/>
              <a:gd name="connsiteY14" fmla="*/ 2511838 h 2782061"/>
              <a:gd name="connsiteX15" fmla="*/ 2576322 w 2576322"/>
              <a:gd name="connsiteY15" fmla="*/ 95250 h 2782061"/>
              <a:gd name="connsiteX16" fmla="*/ 2481072 w 2576322"/>
              <a:gd name="connsiteY16" fmla="*/ 0 h 278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322" h="2782061">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noFill/>
          <a:ln w="12700" cap="flat">
            <a:solidFill>
              <a:schemeClr val="accent1"/>
            </a:solidFill>
            <a:prstDash val="solid"/>
            <a:miter/>
          </a:ln>
        </p:spPr>
        <p:txBody>
          <a:bodyPr rtlCol="0" anchor="ctr"/>
          <a:lstStyle/>
          <a:p>
            <a:endParaRPr lang="en-US" sz="1191"/>
          </a:p>
        </p:txBody>
      </p:sp>
      <p:sp>
        <p:nvSpPr>
          <p:cNvPr id="9" name="Chart Placeholder 10">
            <a:extLst>
              <a:ext uri="{FF2B5EF4-FFF2-40B4-BE49-F238E27FC236}">
                <a16:creationId xmlns:a16="http://schemas.microsoft.com/office/drawing/2014/main" id="{A49E39B4-091C-B9C3-F864-8A7ABA7B58CA}"/>
              </a:ext>
            </a:extLst>
          </p:cNvPr>
          <p:cNvSpPr>
            <a:spLocks noGrp="1"/>
          </p:cNvSpPr>
          <p:nvPr>
            <p:ph type="chart" sz="quarter" idx="33"/>
          </p:nvPr>
        </p:nvSpPr>
        <p:spPr>
          <a:xfrm>
            <a:off x="417040" y="2779004"/>
            <a:ext cx="1766246" cy="4932480"/>
          </a:xfrm>
          <a:prstGeom prst="rect">
            <a:avLst/>
          </a:prstGeom>
        </p:spPr>
        <p:txBody>
          <a:bodyPr/>
          <a:lstStyle/>
          <a:p>
            <a:r>
              <a:rPr lang="en-US"/>
              <a:t>Click icon to add chart</a:t>
            </a:r>
            <a:endParaRPr lang="en-UA"/>
          </a:p>
        </p:txBody>
      </p:sp>
      <p:sp>
        <p:nvSpPr>
          <p:cNvPr id="2" name="Title 1">
            <a:extLst>
              <a:ext uri="{FF2B5EF4-FFF2-40B4-BE49-F238E27FC236}">
                <a16:creationId xmlns:a16="http://schemas.microsoft.com/office/drawing/2014/main" id="{55FA4350-67C0-1F87-649B-04A0B5850513}"/>
              </a:ext>
            </a:extLst>
          </p:cNvPr>
          <p:cNvSpPr>
            <a:spLocks noGrp="1"/>
          </p:cNvSpPr>
          <p:nvPr>
            <p:ph type="title"/>
          </p:nvPr>
        </p:nvSpPr>
        <p:spPr>
          <a:xfrm>
            <a:off x="333972" y="682664"/>
            <a:ext cx="6189167" cy="1534724"/>
          </a:xfrm>
        </p:spPr>
        <p:txBody>
          <a:bodyPr/>
          <a:lstStyle/>
          <a:p>
            <a:r>
              <a:rPr lang="en-US"/>
              <a:t>Click to edit Master title style</a:t>
            </a:r>
          </a:p>
        </p:txBody>
      </p:sp>
      <p:sp>
        <p:nvSpPr>
          <p:cNvPr id="3" name="Footer Placeholder 2">
            <a:extLst>
              <a:ext uri="{FF2B5EF4-FFF2-40B4-BE49-F238E27FC236}">
                <a16:creationId xmlns:a16="http://schemas.microsoft.com/office/drawing/2014/main" id="{357394C4-DD29-4002-A1B9-A4B5D7B60768}"/>
              </a:ext>
            </a:extLst>
          </p:cNvPr>
          <p:cNvSpPr>
            <a:spLocks noGrp="1"/>
          </p:cNvSpPr>
          <p:nvPr>
            <p:ph type="ftr" sz="quarter" idx="10"/>
          </p:nvPr>
        </p:nvSpPr>
        <p:spPr>
          <a:xfrm>
            <a:off x="3979069" y="9351622"/>
            <a:ext cx="2314575" cy="86627"/>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9574FAAA-E9D0-51B5-7D48-A0B8065D6656}"/>
              </a:ext>
            </a:extLst>
          </p:cNvPr>
          <p:cNvSpPr>
            <a:spLocks noGrp="1"/>
          </p:cNvSpPr>
          <p:nvPr>
            <p:ph type="sldNum" sz="quarter" idx="11"/>
          </p:nvPr>
        </p:nvSpPr>
        <p:spPr>
          <a:xfrm>
            <a:off x="6334721" y="9351622"/>
            <a:ext cx="188417" cy="86627"/>
          </a:xfrm>
          <a:prstGeom prst="rect">
            <a:avLst/>
          </a:prstGeom>
        </p:spPr>
        <p:txBody>
          <a:bodyPr/>
          <a:lstStyle/>
          <a:p>
            <a:fld id="{645B063E-5991-43D4-88E2-D61A4638AC51}" type="slidenum">
              <a:rPr lang="en-GB" smtClean="0"/>
              <a:t>‹#›</a:t>
            </a:fld>
            <a:endParaRPr lang="en-GB"/>
          </a:p>
        </p:txBody>
      </p:sp>
      <p:sp>
        <p:nvSpPr>
          <p:cNvPr id="6" name="Text Placeholder 6">
            <a:extLst>
              <a:ext uri="{FF2B5EF4-FFF2-40B4-BE49-F238E27FC236}">
                <a16:creationId xmlns:a16="http://schemas.microsoft.com/office/drawing/2014/main" id="{2885C1BF-7B5B-7A71-3E9A-D2BAADD34610}"/>
              </a:ext>
            </a:extLst>
          </p:cNvPr>
          <p:cNvSpPr>
            <a:spLocks noGrp="1"/>
          </p:cNvSpPr>
          <p:nvPr>
            <p:ph type="body" sz="quarter" idx="38"/>
          </p:nvPr>
        </p:nvSpPr>
        <p:spPr>
          <a:xfrm>
            <a:off x="333971" y="8188561"/>
            <a:ext cx="1932384" cy="710788"/>
          </a:xfrm>
          <a:prstGeom prst="rect">
            <a:avLst/>
          </a:prstGeom>
        </p:spPr>
        <p:txBody>
          <a:bodyPr/>
          <a:lstStyle>
            <a:lvl1pPr>
              <a:defRPr/>
            </a:lvl1pPr>
            <a:lvl2pPr marL="0" indent="0">
              <a:buNone/>
              <a:defRPr/>
            </a:lvl2pPr>
          </a:lstStyle>
          <a:p>
            <a:pPr lvl="0"/>
            <a:r>
              <a:rPr lang="en-US"/>
              <a:t>Click to edit Master text styles</a:t>
            </a:r>
          </a:p>
        </p:txBody>
      </p:sp>
      <p:sp>
        <p:nvSpPr>
          <p:cNvPr id="27" name="Graphic 24">
            <a:extLst>
              <a:ext uri="{FF2B5EF4-FFF2-40B4-BE49-F238E27FC236}">
                <a16:creationId xmlns:a16="http://schemas.microsoft.com/office/drawing/2014/main" id="{FEDFADC9-7BE6-0EB7-617B-A30FEC07DEF6}"/>
              </a:ext>
            </a:extLst>
          </p:cNvPr>
          <p:cNvSpPr/>
          <p:nvPr/>
        </p:nvSpPr>
        <p:spPr>
          <a:xfrm>
            <a:off x="2462688" y="2565694"/>
            <a:ext cx="1932626" cy="5359110"/>
          </a:xfrm>
          <a:custGeom>
            <a:avLst/>
            <a:gdLst>
              <a:gd name="connsiteX0" fmla="*/ 2481072 w 2576322"/>
              <a:gd name="connsiteY0" fmla="*/ 0 h 2782061"/>
              <a:gd name="connsiteX1" fmla="*/ 95250 w 2576322"/>
              <a:gd name="connsiteY1" fmla="*/ 0 h 2782061"/>
              <a:gd name="connsiteX2" fmla="*/ 0 w 2576322"/>
              <a:gd name="connsiteY2" fmla="*/ 95250 h 2782061"/>
              <a:gd name="connsiteX3" fmla="*/ 0 w 2576322"/>
              <a:gd name="connsiteY3" fmla="*/ 2686812 h 2782061"/>
              <a:gd name="connsiteX4" fmla="*/ 95250 w 2576322"/>
              <a:gd name="connsiteY4" fmla="*/ 2782062 h 2782061"/>
              <a:gd name="connsiteX5" fmla="*/ 2348103 w 2576322"/>
              <a:gd name="connsiteY5" fmla="*/ 2782062 h 2782061"/>
              <a:gd name="connsiteX6" fmla="*/ 2360486 w 2576322"/>
              <a:gd name="connsiteY6" fmla="*/ 2735104 h 2782061"/>
              <a:gd name="connsiteX7" fmla="*/ 2318385 w 2576322"/>
              <a:gd name="connsiteY7" fmla="*/ 2711196 h 2782061"/>
              <a:gd name="connsiteX8" fmla="*/ 2310003 w 2576322"/>
              <a:gd name="connsiteY8" fmla="*/ 2696813 h 2782061"/>
              <a:gd name="connsiteX9" fmla="*/ 2310003 w 2576322"/>
              <a:gd name="connsiteY9" fmla="*/ 2564606 h 2782061"/>
              <a:gd name="connsiteX10" fmla="*/ 2318385 w 2576322"/>
              <a:gd name="connsiteY10" fmla="*/ 2550224 h 2782061"/>
              <a:gd name="connsiteX11" fmla="*/ 2434971 w 2576322"/>
              <a:gd name="connsiteY11" fmla="*/ 2483930 h 2782061"/>
              <a:gd name="connsiteX12" fmla="*/ 2451354 w 2576322"/>
              <a:gd name="connsiteY12" fmla="*/ 2483930 h 2782061"/>
              <a:gd name="connsiteX13" fmla="*/ 2538794 w 2576322"/>
              <a:gd name="connsiteY13" fmla="*/ 2533650 h 2782061"/>
              <a:gd name="connsiteX14" fmla="*/ 2576322 w 2576322"/>
              <a:gd name="connsiteY14" fmla="*/ 2511838 h 2782061"/>
              <a:gd name="connsiteX15" fmla="*/ 2576322 w 2576322"/>
              <a:gd name="connsiteY15" fmla="*/ 95250 h 2782061"/>
              <a:gd name="connsiteX16" fmla="*/ 2481072 w 2576322"/>
              <a:gd name="connsiteY16" fmla="*/ 0 h 278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322" h="2782061">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noFill/>
          <a:ln w="12700" cap="flat">
            <a:solidFill>
              <a:schemeClr val="accent1"/>
            </a:solidFill>
            <a:prstDash val="solid"/>
            <a:miter/>
          </a:ln>
        </p:spPr>
        <p:txBody>
          <a:bodyPr rtlCol="0" anchor="ctr"/>
          <a:lstStyle/>
          <a:p>
            <a:endParaRPr lang="en-US" sz="1191"/>
          </a:p>
        </p:txBody>
      </p:sp>
      <p:sp>
        <p:nvSpPr>
          <p:cNvPr id="28" name="Graphic 24">
            <a:extLst>
              <a:ext uri="{FF2B5EF4-FFF2-40B4-BE49-F238E27FC236}">
                <a16:creationId xmlns:a16="http://schemas.microsoft.com/office/drawing/2014/main" id="{43913E1F-276E-EEE8-B71A-B8AA17830BB7}"/>
              </a:ext>
            </a:extLst>
          </p:cNvPr>
          <p:cNvSpPr/>
          <p:nvPr/>
        </p:nvSpPr>
        <p:spPr>
          <a:xfrm>
            <a:off x="4591526" y="2565694"/>
            <a:ext cx="1932626" cy="5359110"/>
          </a:xfrm>
          <a:custGeom>
            <a:avLst/>
            <a:gdLst>
              <a:gd name="connsiteX0" fmla="*/ 2481072 w 2576322"/>
              <a:gd name="connsiteY0" fmla="*/ 0 h 2782061"/>
              <a:gd name="connsiteX1" fmla="*/ 95250 w 2576322"/>
              <a:gd name="connsiteY1" fmla="*/ 0 h 2782061"/>
              <a:gd name="connsiteX2" fmla="*/ 0 w 2576322"/>
              <a:gd name="connsiteY2" fmla="*/ 95250 h 2782061"/>
              <a:gd name="connsiteX3" fmla="*/ 0 w 2576322"/>
              <a:gd name="connsiteY3" fmla="*/ 2686812 h 2782061"/>
              <a:gd name="connsiteX4" fmla="*/ 95250 w 2576322"/>
              <a:gd name="connsiteY4" fmla="*/ 2782062 h 2782061"/>
              <a:gd name="connsiteX5" fmla="*/ 2348103 w 2576322"/>
              <a:gd name="connsiteY5" fmla="*/ 2782062 h 2782061"/>
              <a:gd name="connsiteX6" fmla="*/ 2360486 w 2576322"/>
              <a:gd name="connsiteY6" fmla="*/ 2735104 h 2782061"/>
              <a:gd name="connsiteX7" fmla="*/ 2318385 w 2576322"/>
              <a:gd name="connsiteY7" fmla="*/ 2711196 h 2782061"/>
              <a:gd name="connsiteX8" fmla="*/ 2310003 w 2576322"/>
              <a:gd name="connsiteY8" fmla="*/ 2696813 h 2782061"/>
              <a:gd name="connsiteX9" fmla="*/ 2310003 w 2576322"/>
              <a:gd name="connsiteY9" fmla="*/ 2564606 h 2782061"/>
              <a:gd name="connsiteX10" fmla="*/ 2318385 w 2576322"/>
              <a:gd name="connsiteY10" fmla="*/ 2550224 h 2782061"/>
              <a:gd name="connsiteX11" fmla="*/ 2434971 w 2576322"/>
              <a:gd name="connsiteY11" fmla="*/ 2483930 h 2782061"/>
              <a:gd name="connsiteX12" fmla="*/ 2451354 w 2576322"/>
              <a:gd name="connsiteY12" fmla="*/ 2483930 h 2782061"/>
              <a:gd name="connsiteX13" fmla="*/ 2538794 w 2576322"/>
              <a:gd name="connsiteY13" fmla="*/ 2533650 h 2782061"/>
              <a:gd name="connsiteX14" fmla="*/ 2576322 w 2576322"/>
              <a:gd name="connsiteY14" fmla="*/ 2511838 h 2782061"/>
              <a:gd name="connsiteX15" fmla="*/ 2576322 w 2576322"/>
              <a:gd name="connsiteY15" fmla="*/ 95250 h 2782061"/>
              <a:gd name="connsiteX16" fmla="*/ 2481072 w 2576322"/>
              <a:gd name="connsiteY16" fmla="*/ 0 h 278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322" h="2782061">
                <a:moveTo>
                  <a:pt x="2481072" y="0"/>
                </a:moveTo>
                <a:lnTo>
                  <a:pt x="95250" y="0"/>
                </a:lnTo>
                <a:cubicBezTo>
                  <a:pt x="42672" y="0"/>
                  <a:pt x="0" y="42672"/>
                  <a:pt x="0" y="95250"/>
                </a:cubicBezTo>
                <a:lnTo>
                  <a:pt x="0" y="2686812"/>
                </a:lnTo>
                <a:cubicBezTo>
                  <a:pt x="0" y="2739390"/>
                  <a:pt x="42672" y="2782062"/>
                  <a:pt x="95250" y="2782062"/>
                </a:cubicBezTo>
                <a:lnTo>
                  <a:pt x="2348103" y="2782062"/>
                </a:lnTo>
                <a:cubicBezTo>
                  <a:pt x="2373916" y="2782062"/>
                  <a:pt x="2382965" y="2747867"/>
                  <a:pt x="2360486" y="2735104"/>
                </a:cubicBezTo>
                <a:lnTo>
                  <a:pt x="2318385" y="2711196"/>
                </a:lnTo>
                <a:cubicBezTo>
                  <a:pt x="2313242" y="2708243"/>
                  <a:pt x="2310003" y="2702719"/>
                  <a:pt x="2310003" y="2696813"/>
                </a:cubicBezTo>
                <a:lnTo>
                  <a:pt x="2310003" y="2564606"/>
                </a:lnTo>
                <a:cubicBezTo>
                  <a:pt x="2310003" y="2558606"/>
                  <a:pt x="2313242" y="2553176"/>
                  <a:pt x="2318385" y="2550224"/>
                </a:cubicBezTo>
                <a:lnTo>
                  <a:pt x="2434971" y="2483930"/>
                </a:lnTo>
                <a:cubicBezTo>
                  <a:pt x="2440020" y="2481072"/>
                  <a:pt x="2446306" y="2481072"/>
                  <a:pt x="2451354" y="2483930"/>
                </a:cubicBezTo>
                <a:lnTo>
                  <a:pt x="2538794" y="2533650"/>
                </a:lnTo>
                <a:cubicBezTo>
                  <a:pt x="2555558" y="2543175"/>
                  <a:pt x="2576322" y="2531078"/>
                  <a:pt x="2576322" y="2511838"/>
                </a:cubicBezTo>
                <a:lnTo>
                  <a:pt x="2576322" y="95250"/>
                </a:lnTo>
                <a:cubicBezTo>
                  <a:pt x="2576322" y="42672"/>
                  <a:pt x="2533650" y="0"/>
                  <a:pt x="2481072" y="0"/>
                </a:cubicBezTo>
                <a:close/>
              </a:path>
            </a:pathLst>
          </a:custGeom>
          <a:noFill/>
          <a:ln w="12700" cap="flat">
            <a:solidFill>
              <a:schemeClr val="accent1"/>
            </a:solidFill>
            <a:prstDash val="solid"/>
            <a:miter/>
          </a:ln>
        </p:spPr>
        <p:txBody>
          <a:bodyPr rtlCol="0" anchor="ctr"/>
          <a:lstStyle/>
          <a:p>
            <a:endParaRPr lang="en-US" sz="1191"/>
          </a:p>
        </p:txBody>
      </p:sp>
      <p:sp>
        <p:nvSpPr>
          <p:cNvPr id="14" name="Text Placeholder 6">
            <a:extLst>
              <a:ext uri="{FF2B5EF4-FFF2-40B4-BE49-F238E27FC236}">
                <a16:creationId xmlns:a16="http://schemas.microsoft.com/office/drawing/2014/main" id="{00F76031-1F38-5D37-B122-4C1F64424C95}"/>
              </a:ext>
            </a:extLst>
          </p:cNvPr>
          <p:cNvSpPr>
            <a:spLocks noGrp="1"/>
          </p:cNvSpPr>
          <p:nvPr>
            <p:ph type="body" sz="quarter" idx="39"/>
          </p:nvPr>
        </p:nvSpPr>
        <p:spPr>
          <a:xfrm>
            <a:off x="2462808" y="8188561"/>
            <a:ext cx="1932384" cy="710788"/>
          </a:xfrm>
          <a:prstGeom prst="rect">
            <a:avLst/>
          </a:prstGeom>
        </p:spPr>
        <p:txBody>
          <a:bodyPr/>
          <a:lstStyle>
            <a:lvl2pPr marL="0" indent="0">
              <a:buNone/>
              <a:defRPr/>
            </a:lvl2pPr>
          </a:lstStyle>
          <a:p>
            <a:pPr lvl="0"/>
            <a:r>
              <a:rPr lang="en-US"/>
              <a:t>Click to edit Master text styles</a:t>
            </a:r>
          </a:p>
        </p:txBody>
      </p:sp>
      <p:sp>
        <p:nvSpPr>
          <p:cNvPr id="15" name="Text Placeholder 6">
            <a:extLst>
              <a:ext uri="{FF2B5EF4-FFF2-40B4-BE49-F238E27FC236}">
                <a16:creationId xmlns:a16="http://schemas.microsoft.com/office/drawing/2014/main" id="{6FDBE874-B4F8-923B-9E3D-09063527D53A}"/>
              </a:ext>
            </a:extLst>
          </p:cNvPr>
          <p:cNvSpPr>
            <a:spLocks noGrp="1"/>
          </p:cNvSpPr>
          <p:nvPr>
            <p:ph type="body" sz="quarter" idx="40"/>
          </p:nvPr>
        </p:nvSpPr>
        <p:spPr>
          <a:xfrm>
            <a:off x="4591646" y="8188561"/>
            <a:ext cx="1932384" cy="710788"/>
          </a:xfrm>
          <a:prstGeom prst="rect">
            <a:avLst/>
          </a:prstGeom>
        </p:spPr>
        <p:txBody>
          <a:bodyPr/>
          <a:lstStyle>
            <a:lvl2pPr marL="0" indent="0">
              <a:buNone/>
              <a:defRPr/>
            </a:lvl2pPr>
          </a:lstStyle>
          <a:p>
            <a:pPr lvl="0"/>
            <a:r>
              <a:rPr lang="en-US"/>
              <a:t>Click to edit Master text styles</a:t>
            </a:r>
          </a:p>
        </p:txBody>
      </p:sp>
      <p:sp>
        <p:nvSpPr>
          <p:cNvPr id="17" name="Chart Placeholder 10">
            <a:extLst>
              <a:ext uri="{FF2B5EF4-FFF2-40B4-BE49-F238E27FC236}">
                <a16:creationId xmlns:a16="http://schemas.microsoft.com/office/drawing/2014/main" id="{C44729F8-9A26-60F3-8F3E-5AD746E8E435}"/>
              </a:ext>
            </a:extLst>
          </p:cNvPr>
          <p:cNvSpPr>
            <a:spLocks noGrp="1"/>
          </p:cNvSpPr>
          <p:nvPr>
            <p:ph type="chart" sz="quarter" idx="41"/>
          </p:nvPr>
        </p:nvSpPr>
        <p:spPr>
          <a:xfrm>
            <a:off x="2545877" y="2779004"/>
            <a:ext cx="1766246" cy="4932480"/>
          </a:xfrm>
          <a:prstGeom prst="rect">
            <a:avLst/>
          </a:prstGeom>
        </p:spPr>
        <p:txBody>
          <a:bodyPr/>
          <a:lstStyle/>
          <a:p>
            <a:r>
              <a:rPr lang="en-US"/>
              <a:t>Click icon to add chart</a:t>
            </a:r>
            <a:endParaRPr lang="en-UA"/>
          </a:p>
        </p:txBody>
      </p:sp>
      <p:sp>
        <p:nvSpPr>
          <p:cNvPr id="18" name="Chart Placeholder 10">
            <a:extLst>
              <a:ext uri="{FF2B5EF4-FFF2-40B4-BE49-F238E27FC236}">
                <a16:creationId xmlns:a16="http://schemas.microsoft.com/office/drawing/2014/main" id="{6527E9EE-46A1-B628-1DE3-D14D3CA49608}"/>
              </a:ext>
            </a:extLst>
          </p:cNvPr>
          <p:cNvSpPr>
            <a:spLocks noGrp="1"/>
          </p:cNvSpPr>
          <p:nvPr>
            <p:ph type="chart" sz="quarter" idx="42"/>
          </p:nvPr>
        </p:nvSpPr>
        <p:spPr>
          <a:xfrm>
            <a:off x="4674715" y="2779004"/>
            <a:ext cx="1766246" cy="4932480"/>
          </a:xfrm>
          <a:prstGeom prst="rect">
            <a:avLst/>
          </a:prstGeom>
        </p:spPr>
        <p:txBody>
          <a:bodyPr/>
          <a:lstStyle/>
          <a:p>
            <a:r>
              <a:rPr lang="en-US"/>
              <a:t>Click icon to add chart</a:t>
            </a:r>
            <a:endParaRPr lang="en-UA"/>
          </a:p>
        </p:txBody>
      </p:sp>
    </p:spTree>
    <p:extLst>
      <p:ext uri="{BB962C8B-B14F-4D97-AF65-F5344CB8AC3E}">
        <p14:creationId xmlns:p14="http://schemas.microsoft.com/office/powerpoint/2010/main" val="1146517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ingle chart">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27D3CBC1-14F3-0D2E-F3FE-D6C89044017D}"/>
              </a:ext>
            </a:extLst>
          </p:cNvPr>
          <p:cNvSpPr/>
          <p:nvPr/>
        </p:nvSpPr>
        <p:spPr>
          <a:xfrm>
            <a:off x="339950" y="800680"/>
            <a:ext cx="4061221" cy="8057797"/>
          </a:xfrm>
          <a:custGeom>
            <a:avLst/>
            <a:gdLst>
              <a:gd name="connsiteX0" fmla="*/ 127022 w 7219949"/>
              <a:gd name="connsiteY0" fmla="*/ 0 h 5578475"/>
              <a:gd name="connsiteX1" fmla="*/ 7092927 w 7219949"/>
              <a:gd name="connsiteY1" fmla="*/ 0 h 5578475"/>
              <a:gd name="connsiteX2" fmla="*/ 7219949 w 7219949"/>
              <a:gd name="connsiteY2" fmla="*/ 127022 h 5578475"/>
              <a:gd name="connsiteX3" fmla="*/ 7219949 w 7219949"/>
              <a:gd name="connsiteY3" fmla="*/ 3930650 h 5578475"/>
              <a:gd name="connsiteX4" fmla="*/ 7219949 w 7219949"/>
              <a:gd name="connsiteY4" fmla="*/ 4198319 h 5578475"/>
              <a:gd name="connsiteX5" fmla="*/ 7219949 w 7219949"/>
              <a:gd name="connsiteY5" fmla="*/ 4909579 h 5578475"/>
              <a:gd name="connsiteX6" fmla="*/ 7127054 w 7219949"/>
              <a:gd name="connsiteY6" fmla="*/ 4963571 h 5578475"/>
              <a:gd name="connsiteX7" fmla="*/ 6910610 w 7219949"/>
              <a:gd name="connsiteY7" fmla="*/ 4840497 h 5578475"/>
              <a:gd name="connsiteX8" fmla="*/ 6870056 w 7219949"/>
              <a:gd name="connsiteY8" fmla="*/ 4840497 h 5578475"/>
              <a:gd name="connsiteX9" fmla="*/ 6581464 w 7219949"/>
              <a:gd name="connsiteY9" fmla="*/ 5004598 h 5578475"/>
              <a:gd name="connsiteX10" fmla="*/ 6560716 w 7219949"/>
              <a:gd name="connsiteY10" fmla="*/ 5040198 h 5578475"/>
              <a:gd name="connsiteX11" fmla="*/ 6560716 w 7219949"/>
              <a:gd name="connsiteY11" fmla="*/ 5367457 h 5578475"/>
              <a:gd name="connsiteX12" fmla="*/ 6581464 w 7219949"/>
              <a:gd name="connsiteY12" fmla="*/ 5403060 h 5578475"/>
              <a:gd name="connsiteX13" fmla="*/ 6685680 w 7219949"/>
              <a:gd name="connsiteY13" fmla="*/ 5462240 h 5578475"/>
              <a:gd name="connsiteX14" fmla="*/ 6694598 w 7219949"/>
              <a:gd name="connsiteY14" fmla="*/ 5564758 h 5578475"/>
              <a:gd name="connsiteX15" fmla="*/ 6655034 w 7219949"/>
              <a:gd name="connsiteY15" fmla="*/ 5578475 h 5578475"/>
              <a:gd name="connsiteX16" fmla="*/ 5839793 w 7219949"/>
              <a:gd name="connsiteY16" fmla="*/ 5578475 h 5578475"/>
              <a:gd name="connsiteX17" fmla="*/ 5429249 w 7219949"/>
              <a:gd name="connsiteY17" fmla="*/ 5578475 h 5578475"/>
              <a:gd name="connsiteX18" fmla="*/ 127022 w 7219949"/>
              <a:gd name="connsiteY18" fmla="*/ 5578475 h 5578475"/>
              <a:gd name="connsiteX19" fmla="*/ 0 w 7219949"/>
              <a:gd name="connsiteY19" fmla="*/ 5451453 h 5578475"/>
              <a:gd name="connsiteX20" fmla="*/ 0 w 7219949"/>
              <a:gd name="connsiteY20" fmla="*/ 127022 h 5578475"/>
              <a:gd name="connsiteX21" fmla="*/ 127022 w 7219949"/>
              <a:gd name="connsiteY21" fmla="*/ 0 h 557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219949" h="5578475">
                <a:moveTo>
                  <a:pt x="127022" y="0"/>
                </a:moveTo>
                <a:lnTo>
                  <a:pt x="7092927" y="0"/>
                </a:lnTo>
                <a:cubicBezTo>
                  <a:pt x="7163079" y="0"/>
                  <a:pt x="7219949" y="56870"/>
                  <a:pt x="7219949" y="127022"/>
                </a:cubicBezTo>
                <a:lnTo>
                  <a:pt x="7219949" y="3930650"/>
                </a:lnTo>
                <a:lnTo>
                  <a:pt x="7219949" y="4198319"/>
                </a:lnTo>
                <a:lnTo>
                  <a:pt x="7219949" y="4909579"/>
                </a:lnTo>
                <a:cubicBezTo>
                  <a:pt x="7219949" y="4957204"/>
                  <a:pt x="7168551" y="4987149"/>
                  <a:pt x="7127054" y="4963571"/>
                </a:cubicBezTo>
                <a:lnTo>
                  <a:pt x="6910610" y="4840497"/>
                </a:lnTo>
                <a:cubicBezTo>
                  <a:pt x="6898114" y="4833422"/>
                  <a:pt x="6882554" y="4833422"/>
                  <a:pt x="6870056" y="4840497"/>
                </a:cubicBezTo>
                <a:lnTo>
                  <a:pt x="6581464" y="5004598"/>
                </a:lnTo>
                <a:cubicBezTo>
                  <a:pt x="6568734" y="5011905"/>
                  <a:pt x="6560716" y="5025346"/>
                  <a:pt x="6560716" y="5040198"/>
                </a:cubicBezTo>
                <a:lnTo>
                  <a:pt x="6560716" y="5367457"/>
                </a:lnTo>
                <a:cubicBezTo>
                  <a:pt x="6560716" y="5382076"/>
                  <a:pt x="6568734" y="5395750"/>
                  <a:pt x="6581464" y="5403060"/>
                </a:cubicBezTo>
                <a:lnTo>
                  <a:pt x="6685680" y="5462240"/>
                </a:lnTo>
                <a:cubicBezTo>
                  <a:pt x="6727412" y="5485935"/>
                  <a:pt x="6725246" y="5539471"/>
                  <a:pt x="6694598" y="5564758"/>
                </a:cubicBezTo>
                <a:lnTo>
                  <a:pt x="6655034" y="5578475"/>
                </a:lnTo>
                <a:lnTo>
                  <a:pt x="5839793" y="5578475"/>
                </a:lnTo>
                <a:lnTo>
                  <a:pt x="5429249" y="5578475"/>
                </a:lnTo>
                <a:lnTo>
                  <a:pt x="127022" y="5578475"/>
                </a:lnTo>
                <a:cubicBezTo>
                  <a:pt x="56870" y="5578475"/>
                  <a:pt x="0" y="5521605"/>
                  <a:pt x="0" y="5451453"/>
                </a:cubicBezTo>
                <a:lnTo>
                  <a:pt x="0" y="127022"/>
                </a:lnTo>
                <a:cubicBezTo>
                  <a:pt x="0" y="56870"/>
                  <a:pt x="56870" y="0"/>
                  <a:pt x="127022" y="0"/>
                </a:cubicBezTo>
                <a:close/>
              </a:path>
            </a:pathLst>
          </a:custGeom>
          <a:no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91"/>
          </a:p>
        </p:txBody>
      </p:sp>
      <p:sp>
        <p:nvSpPr>
          <p:cNvPr id="2" name="Title 1">
            <a:extLst>
              <a:ext uri="{FF2B5EF4-FFF2-40B4-BE49-F238E27FC236}">
                <a16:creationId xmlns:a16="http://schemas.microsoft.com/office/drawing/2014/main" id="{D67D9227-A4E0-793D-7621-2ECA8C51FFEB}"/>
              </a:ext>
            </a:extLst>
          </p:cNvPr>
          <p:cNvSpPr>
            <a:spLocks noGrp="1"/>
          </p:cNvSpPr>
          <p:nvPr>
            <p:ph type="title"/>
          </p:nvPr>
        </p:nvSpPr>
        <p:spPr>
          <a:xfrm>
            <a:off x="4587025" y="682664"/>
            <a:ext cx="1932384" cy="1534724"/>
          </a:xfrm>
        </p:spPr>
        <p:txBody>
          <a:bodyPr/>
          <a:lstStyle/>
          <a:p>
            <a:r>
              <a:rPr lang="en-US"/>
              <a:t>Click to edit Master title style</a:t>
            </a:r>
            <a:endParaRPr lang="en-US" dirty="0"/>
          </a:p>
        </p:txBody>
      </p:sp>
      <p:sp>
        <p:nvSpPr>
          <p:cNvPr id="3" name="Footer Placeholder 2">
            <a:extLst>
              <a:ext uri="{FF2B5EF4-FFF2-40B4-BE49-F238E27FC236}">
                <a16:creationId xmlns:a16="http://schemas.microsoft.com/office/drawing/2014/main" id="{C03B36E1-ADA7-73F9-173F-D66767531EA8}"/>
              </a:ext>
            </a:extLst>
          </p:cNvPr>
          <p:cNvSpPr>
            <a:spLocks noGrp="1"/>
          </p:cNvSpPr>
          <p:nvPr>
            <p:ph type="ftr" sz="quarter" idx="10"/>
          </p:nvPr>
        </p:nvSpPr>
        <p:spPr>
          <a:xfrm>
            <a:off x="3979069" y="9351622"/>
            <a:ext cx="2314575" cy="86627"/>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B0F7E26A-F57E-2A37-3E11-8FD04E195075}"/>
              </a:ext>
            </a:extLst>
          </p:cNvPr>
          <p:cNvSpPr>
            <a:spLocks noGrp="1"/>
          </p:cNvSpPr>
          <p:nvPr>
            <p:ph type="sldNum" sz="quarter" idx="11"/>
          </p:nvPr>
        </p:nvSpPr>
        <p:spPr>
          <a:xfrm>
            <a:off x="6334721" y="9351622"/>
            <a:ext cx="188417" cy="86627"/>
          </a:xfrm>
          <a:prstGeom prst="rect">
            <a:avLst/>
          </a:prstGeom>
        </p:spPr>
        <p:txBody>
          <a:bodyPr/>
          <a:lstStyle/>
          <a:p>
            <a:fld id="{645B063E-5991-43D4-88E2-D61A4638AC51}" type="slidenum">
              <a:rPr lang="en-GB" smtClean="0"/>
              <a:t>‹#›</a:t>
            </a:fld>
            <a:endParaRPr lang="en-GB"/>
          </a:p>
        </p:txBody>
      </p:sp>
      <p:sp>
        <p:nvSpPr>
          <p:cNvPr id="8" name="Chart Placeholder 7">
            <a:extLst>
              <a:ext uri="{FF2B5EF4-FFF2-40B4-BE49-F238E27FC236}">
                <a16:creationId xmlns:a16="http://schemas.microsoft.com/office/drawing/2014/main" id="{EAF41BF8-3819-D829-DAE6-052869DBEE10}"/>
              </a:ext>
            </a:extLst>
          </p:cNvPr>
          <p:cNvSpPr>
            <a:spLocks noGrp="1"/>
          </p:cNvSpPr>
          <p:nvPr>
            <p:ph type="chart" sz="quarter" idx="12"/>
          </p:nvPr>
        </p:nvSpPr>
        <p:spPr>
          <a:xfrm>
            <a:off x="423019" y="1013990"/>
            <a:ext cx="3895082" cy="7631168"/>
          </a:xfrm>
          <a:prstGeom prst="rect">
            <a:avLst/>
          </a:prstGeom>
        </p:spPr>
        <p:txBody>
          <a:bodyPr/>
          <a:lstStyle/>
          <a:p>
            <a:r>
              <a:rPr lang="en-US"/>
              <a:t>Click icon to add chart</a:t>
            </a:r>
            <a:endParaRPr lang="en-US" dirty="0"/>
          </a:p>
        </p:txBody>
      </p:sp>
      <p:sp>
        <p:nvSpPr>
          <p:cNvPr id="15" name="Text Placeholder 14">
            <a:extLst>
              <a:ext uri="{FF2B5EF4-FFF2-40B4-BE49-F238E27FC236}">
                <a16:creationId xmlns:a16="http://schemas.microsoft.com/office/drawing/2014/main" id="{F47E2404-1C18-0B92-8F69-060D54C3645A}"/>
              </a:ext>
            </a:extLst>
          </p:cNvPr>
          <p:cNvSpPr>
            <a:spLocks noGrp="1"/>
          </p:cNvSpPr>
          <p:nvPr>
            <p:ph type="body" sz="quarter" idx="36"/>
          </p:nvPr>
        </p:nvSpPr>
        <p:spPr>
          <a:xfrm>
            <a:off x="4588299" y="4613877"/>
            <a:ext cx="1930799" cy="804972"/>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16" name="Text Placeholder 6">
            <a:extLst>
              <a:ext uri="{FF2B5EF4-FFF2-40B4-BE49-F238E27FC236}">
                <a16:creationId xmlns:a16="http://schemas.microsoft.com/office/drawing/2014/main" id="{18A346E2-2455-36EF-1B6B-A1DC5818B0F5}"/>
              </a:ext>
            </a:extLst>
          </p:cNvPr>
          <p:cNvSpPr>
            <a:spLocks noGrp="1"/>
          </p:cNvSpPr>
          <p:nvPr>
            <p:ph type="body" sz="quarter" idx="38"/>
          </p:nvPr>
        </p:nvSpPr>
        <p:spPr>
          <a:xfrm>
            <a:off x="4588299" y="5774343"/>
            <a:ext cx="1931111" cy="3084132"/>
          </a:xfrm>
          <a:prstGeom prst="rect">
            <a:avLst/>
          </a:prstGeom>
        </p:spPr>
        <p:txBody>
          <a:bodyPr/>
          <a:lstStyle>
            <a:lvl2pPr marL="0" indent="0">
              <a:buNone/>
              <a:defRPr/>
            </a:lvl2pPr>
          </a:lstStyle>
          <a:p>
            <a:pPr lvl="0"/>
            <a:r>
              <a:rPr lang="en-US"/>
              <a:t>Click to edit Master text styles</a:t>
            </a:r>
          </a:p>
        </p:txBody>
      </p:sp>
      <p:cxnSp>
        <p:nvCxnSpPr>
          <p:cNvPr id="14" name="Straight Connector 13">
            <a:extLst>
              <a:ext uri="{FF2B5EF4-FFF2-40B4-BE49-F238E27FC236}">
                <a16:creationId xmlns:a16="http://schemas.microsoft.com/office/drawing/2014/main" id="{B78A9AA0-7271-7BEE-3E66-81A46050C494}"/>
              </a:ext>
            </a:extLst>
          </p:cNvPr>
          <p:cNvCxnSpPr>
            <a:cxnSpLocks/>
          </p:cNvCxnSpPr>
          <p:nvPr/>
        </p:nvCxnSpPr>
        <p:spPr>
          <a:xfrm>
            <a:off x="4588299" y="5618341"/>
            <a:ext cx="1930799"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31428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55F57767-7EDD-755D-68E6-FE36B50E54A0}"/>
              </a:ext>
            </a:extLst>
          </p:cNvPr>
          <p:cNvSpPr/>
          <p:nvPr/>
        </p:nvSpPr>
        <p:spPr>
          <a:xfrm>
            <a:off x="328659" y="2565690"/>
            <a:ext cx="6194479" cy="6283212"/>
          </a:xfrm>
          <a:prstGeom prst="roundRect">
            <a:avLst>
              <a:gd name="adj" fmla="val 2920"/>
            </a:avLst>
          </a:prstGeom>
          <a:no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sz="1191"/>
          </a:p>
        </p:txBody>
      </p:sp>
      <p:sp>
        <p:nvSpPr>
          <p:cNvPr id="2" name="Title 1">
            <a:extLst>
              <a:ext uri="{FF2B5EF4-FFF2-40B4-BE49-F238E27FC236}">
                <a16:creationId xmlns:a16="http://schemas.microsoft.com/office/drawing/2014/main" id="{3A80D146-FCD8-AA9E-C8D0-F525DD01B2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33FA95A0-848B-7820-6762-591D0E955410}"/>
              </a:ext>
            </a:extLst>
          </p:cNvPr>
          <p:cNvSpPr>
            <a:spLocks noGrp="1"/>
          </p:cNvSpPr>
          <p:nvPr>
            <p:ph type="ftr" sz="quarter" idx="10"/>
          </p:nvPr>
        </p:nvSpPr>
        <p:spPr>
          <a:xfrm>
            <a:off x="3979069" y="9351622"/>
            <a:ext cx="2314575" cy="86627"/>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36654313-F1AD-C914-77A7-662C23161E56}"/>
              </a:ext>
            </a:extLst>
          </p:cNvPr>
          <p:cNvSpPr>
            <a:spLocks noGrp="1"/>
          </p:cNvSpPr>
          <p:nvPr>
            <p:ph type="sldNum" sz="quarter" idx="11"/>
          </p:nvPr>
        </p:nvSpPr>
        <p:spPr>
          <a:xfrm>
            <a:off x="6334721" y="9351622"/>
            <a:ext cx="188417" cy="86627"/>
          </a:xfrm>
          <a:prstGeom prst="rect">
            <a:avLst/>
          </a:prstGeom>
        </p:spPr>
        <p:txBody>
          <a:bodyPr/>
          <a:lstStyle/>
          <a:p>
            <a:fld id="{645B063E-5991-43D4-88E2-D61A4638AC51}" type="slidenum">
              <a:rPr lang="en-GB" smtClean="0"/>
              <a:t>‹#›</a:t>
            </a:fld>
            <a:endParaRPr lang="en-GB"/>
          </a:p>
        </p:txBody>
      </p:sp>
      <p:sp>
        <p:nvSpPr>
          <p:cNvPr id="8" name="Table Placeholder 7">
            <a:extLst>
              <a:ext uri="{FF2B5EF4-FFF2-40B4-BE49-F238E27FC236}">
                <a16:creationId xmlns:a16="http://schemas.microsoft.com/office/drawing/2014/main" id="{D4449A0E-20CC-658E-05AB-6B04F4A1E4F8}"/>
              </a:ext>
            </a:extLst>
          </p:cNvPr>
          <p:cNvSpPr>
            <a:spLocks noGrp="1"/>
          </p:cNvSpPr>
          <p:nvPr>
            <p:ph type="tbl" sz="quarter" idx="12"/>
          </p:nvPr>
        </p:nvSpPr>
        <p:spPr>
          <a:xfrm>
            <a:off x="411728" y="2779006"/>
            <a:ext cx="6028341" cy="5856584"/>
          </a:xfrm>
          <a:prstGeom prst="rect">
            <a:avLst/>
          </a:prstGeom>
        </p:spPr>
        <p:txBody>
          <a:bodyPr/>
          <a:lstStyle/>
          <a:p>
            <a:r>
              <a:rPr lang="en-US"/>
              <a:t>Click icon to add table</a:t>
            </a:r>
          </a:p>
        </p:txBody>
      </p:sp>
    </p:spTree>
    <p:extLst>
      <p:ext uri="{BB962C8B-B14F-4D97-AF65-F5344CB8AC3E}">
        <p14:creationId xmlns:p14="http://schemas.microsoft.com/office/powerpoint/2010/main" val="1915126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Process">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2077B8A4-983C-E5CA-6BCB-01827923A1EF}"/>
              </a:ext>
            </a:extLst>
          </p:cNvPr>
          <p:cNvSpPr/>
          <p:nvPr/>
        </p:nvSpPr>
        <p:spPr>
          <a:xfrm>
            <a:off x="1933994" y="0"/>
            <a:ext cx="1641336" cy="9906000"/>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sz="1191"/>
          </a:p>
        </p:txBody>
      </p:sp>
      <p:sp>
        <p:nvSpPr>
          <p:cNvPr id="58" name="Rectangle 57">
            <a:extLst>
              <a:ext uri="{FF2B5EF4-FFF2-40B4-BE49-F238E27FC236}">
                <a16:creationId xmlns:a16="http://schemas.microsoft.com/office/drawing/2014/main" id="{9E49985F-8D66-4A19-5C42-9B4C15E85172}"/>
              </a:ext>
            </a:extLst>
          </p:cNvPr>
          <p:cNvSpPr/>
          <p:nvPr/>
        </p:nvSpPr>
        <p:spPr>
          <a:xfrm>
            <a:off x="3575329" y="0"/>
            <a:ext cx="1641336" cy="9906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sz="1191"/>
          </a:p>
        </p:txBody>
      </p:sp>
      <p:sp>
        <p:nvSpPr>
          <p:cNvPr id="59" name="Rectangle 58">
            <a:extLst>
              <a:ext uri="{FF2B5EF4-FFF2-40B4-BE49-F238E27FC236}">
                <a16:creationId xmlns:a16="http://schemas.microsoft.com/office/drawing/2014/main" id="{B1A92800-20CA-161C-4DF1-D0E9E767E909}"/>
              </a:ext>
            </a:extLst>
          </p:cNvPr>
          <p:cNvSpPr/>
          <p:nvPr/>
        </p:nvSpPr>
        <p:spPr>
          <a:xfrm>
            <a:off x="5216665" y="0"/>
            <a:ext cx="1641336" cy="9906000"/>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en-US" sz="1191"/>
          </a:p>
        </p:txBody>
      </p:sp>
      <p:sp>
        <p:nvSpPr>
          <p:cNvPr id="3" name="Footer Placeholder 2">
            <a:extLst>
              <a:ext uri="{FF2B5EF4-FFF2-40B4-BE49-F238E27FC236}">
                <a16:creationId xmlns:a16="http://schemas.microsoft.com/office/drawing/2014/main" id="{791623C2-8B83-45EC-5842-A8757BF8A90C}"/>
              </a:ext>
            </a:extLst>
          </p:cNvPr>
          <p:cNvSpPr>
            <a:spLocks noGrp="1"/>
          </p:cNvSpPr>
          <p:nvPr>
            <p:ph type="ftr" sz="quarter" idx="10"/>
          </p:nvPr>
        </p:nvSpPr>
        <p:spPr>
          <a:xfrm>
            <a:off x="3979069" y="9351622"/>
            <a:ext cx="2314575" cy="86627"/>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22318B15-EC97-EA8C-0A52-33A3B0FE11BF}"/>
              </a:ext>
            </a:extLst>
          </p:cNvPr>
          <p:cNvSpPr>
            <a:spLocks noGrp="1"/>
          </p:cNvSpPr>
          <p:nvPr>
            <p:ph type="sldNum" sz="quarter" idx="11"/>
          </p:nvPr>
        </p:nvSpPr>
        <p:spPr>
          <a:xfrm>
            <a:off x="6334721" y="9351622"/>
            <a:ext cx="188417" cy="86627"/>
          </a:xfrm>
          <a:prstGeom prst="rect">
            <a:avLst/>
          </a:prstGeom>
        </p:spPr>
        <p:txBody>
          <a:bodyPr/>
          <a:lstStyle/>
          <a:p>
            <a:fld id="{645B063E-5991-43D4-88E2-D61A4638AC51}" type="slidenum">
              <a:rPr lang="en-GB" smtClean="0"/>
              <a:t>‹#›</a:t>
            </a:fld>
            <a:endParaRPr lang="en-GB"/>
          </a:p>
        </p:txBody>
      </p:sp>
      <p:sp>
        <p:nvSpPr>
          <p:cNvPr id="33" name="Title 32">
            <a:extLst>
              <a:ext uri="{FF2B5EF4-FFF2-40B4-BE49-F238E27FC236}">
                <a16:creationId xmlns:a16="http://schemas.microsoft.com/office/drawing/2014/main" id="{AB500A79-A095-648B-2230-D6CA0E270FE0}"/>
              </a:ext>
            </a:extLst>
          </p:cNvPr>
          <p:cNvSpPr>
            <a:spLocks noGrp="1"/>
          </p:cNvSpPr>
          <p:nvPr>
            <p:ph type="title"/>
          </p:nvPr>
        </p:nvSpPr>
        <p:spPr>
          <a:xfrm>
            <a:off x="333972" y="682660"/>
            <a:ext cx="1401068" cy="1905456"/>
          </a:xfrm>
        </p:spPr>
        <p:txBody>
          <a:bodyPr/>
          <a:lstStyle/>
          <a:p>
            <a:r>
              <a:rPr lang="en-US"/>
              <a:t>Click to edit Master title style</a:t>
            </a:r>
            <a:endParaRPr lang="en-US" dirty="0"/>
          </a:p>
        </p:txBody>
      </p:sp>
      <p:sp>
        <p:nvSpPr>
          <p:cNvPr id="62" name="Text Placeholder 14">
            <a:extLst>
              <a:ext uri="{FF2B5EF4-FFF2-40B4-BE49-F238E27FC236}">
                <a16:creationId xmlns:a16="http://schemas.microsoft.com/office/drawing/2014/main" id="{940BF5A6-6FF3-815C-E2B9-F6CCFB75C7DF}"/>
              </a:ext>
            </a:extLst>
          </p:cNvPr>
          <p:cNvSpPr>
            <a:spLocks noGrp="1"/>
          </p:cNvSpPr>
          <p:nvPr>
            <p:ph type="body" sz="quarter" idx="36"/>
          </p:nvPr>
        </p:nvSpPr>
        <p:spPr>
          <a:xfrm>
            <a:off x="2112572" y="2484117"/>
            <a:ext cx="1284177" cy="807840"/>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63" name="Text Placeholder 6">
            <a:extLst>
              <a:ext uri="{FF2B5EF4-FFF2-40B4-BE49-F238E27FC236}">
                <a16:creationId xmlns:a16="http://schemas.microsoft.com/office/drawing/2014/main" id="{D6CF77C5-E77F-6DC8-437E-2260E1994572}"/>
              </a:ext>
            </a:extLst>
          </p:cNvPr>
          <p:cNvSpPr>
            <a:spLocks noGrp="1"/>
          </p:cNvSpPr>
          <p:nvPr>
            <p:ph type="body" sz="quarter" idx="38"/>
          </p:nvPr>
        </p:nvSpPr>
        <p:spPr>
          <a:xfrm>
            <a:off x="2112467" y="4394363"/>
            <a:ext cx="1284386" cy="4102475"/>
          </a:xfrm>
          <a:prstGeom prst="rect">
            <a:avLst/>
          </a:prstGeom>
        </p:spPr>
        <p:txBody>
          <a:bodyPr/>
          <a:lstStyle>
            <a:lvl2pPr marL="0" indent="0">
              <a:buNone/>
              <a:defRPr/>
            </a:lvl2pPr>
          </a:lstStyle>
          <a:p>
            <a:pPr lvl="0"/>
            <a:r>
              <a:rPr lang="en-US"/>
              <a:t>Click to edit Master text styles</a:t>
            </a:r>
          </a:p>
        </p:txBody>
      </p:sp>
      <p:sp>
        <p:nvSpPr>
          <p:cNvPr id="66" name="Text Placeholder 14">
            <a:extLst>
              <a:ext uri="{FF2B5EF4-FFF2-40B4-BE49-F238E27FC236}">
                <a16:creationId xmlns:a16="http://schemas.microsoft.com/office/drawing/2014/main" id="{2A67B99E-F2B3-9631-BD5E-57918E193821}"/>
              </a:ext>
            </a:extLst>
          </p:cNvPr>
          <p:cNvSpPr>
            <a:spLocks noGrp="1"/>
          </p:cNvSpPr>
          <p:nvPr>
            <p:ph type="body" sz="quarter" idx="39"/>
          </p:nvPr>
        </p:nvSpPr>
        <p:spPr>
          <a:xfrm>
            <a:off x="3753909" y="2484117"/>
            <a:ext cx="1284177" cy="807840"/>
          </a:xfrm>
          <a:prstGeom prst="rect">
            <a:avLst/>
          </a:prstGeom>
        </p:spPr>
        <p:txBody>
          <a:bodyPr anchor="b">
            <a:noAutofit/>
          </a:bodyPr>
          <a:lstStyle>
            <a:lvl1pPr>
              <a:buNone/>
              <a:defRPr sz="1013" b="1">
                <a:solidFill>
                  <a:schemeClr val="bg1"/>
                </a:solidFill>
                <a:latin typeface="+mj-lt"/>
              </a:defRPr>
            </a:lvl1pPr>
          </a:lstStyle>
          <a:p>
            <a:pPr lvl="0"/>
            <a:r>
              <a:rPr lang="en-US"/>
              <a:t>Click to edit Master text styles</a:t>
            </a:r>
          </a:p>
        </p:txBody>
      </p:sp>
      <p:sp>
        <p:nvSpPr>
          <p:cNvPr id="67" name="Text Placeholder 6">
            <a:extLst>
              <a:ext uri="{FF2B5EF4-FFF2-40B4-BE49-F238E27FC236}">
                <a16:creationId xmlns:a16="http://schemas.microsoft.com/office/drawing/2014/main" id="{51D0209B-0218-E6D5-7886-20604D9E1F82}"/>
              </a:ext>
            </a:extLst>
          </p:cNvPr>
          <p:cNvSpPr>
            <a:spLocks noGrp="1"/>
          </p:cNvSpPr>
          <p:nvPr>
            <p:ph type="body" sz="quarter" idx="40"/>
          </p:nvPr>
        </p:nvSpPr>
        <p:spPr>
          <a:xfrm>
            <a:off x="3753803" y="4394363"/>
            <a:ext cx="1284386" cy="4102475"/>
          </a:xfrm>
          <a:prstGeom prst="rect">
            <a:avLst/>
          </a:prstGeom>
        </p:spPr>
        <p:txBody>
          <a:bodyPr/>
          <a:lstStyle>
            <a:lvl1pPr>
              <a:defRPr>
                <a:solidFill>
                  <a:schemeClr val="bg1"/>
                </a:solidFill>
              </a:defRPr>
            </a:lvl1pPr>
            <a:lvl2pPr marL="0" indent="0">
              <a:buNone/>
              <a:defRPr/>
            </a:lvl2pPr>
          </a:lstStyle>
          <a:p>
            <a:pPr lvl="0"/>
            <a:r>
              <a:rPr lang="en-US"/>
              <a:t>Click to edit Master text styles</a:t>
            </a:r>
          </a:p>
        </p:txBody>
      </p:sp>
      <p:sp>
        <p:nvSpPr>
          <p:cNvPr id="69" name="Text Placeholder 14">
            <a:extLst>
              <a:ext uri="{FF2B5EF4-FFF2-40B4-BE49-F238E27FC236}">
                <a16:creationId xmlns:a16="http://schemas.microsoft.com/office/drawing/2014/main" id="{22DA8F0C-AEFB-E146-6AB4-55D3D71B91E3}"/>
              </a:ext>
            </a:extLst>
          </p:cNvPr>
          <p:cNvSpPr>
            <a:spLocks noGrp="1"/>
          </p:cNvSpPr>
          <p:nvPr>
            <p:ph type="body" sz="quarter" idx="41"/>
          </p:nvPr>
        </p:nvSpPr>
        <p:spPr>
          <a:xfrm>
            <a:off x="5395243" y="2484117"/>
            <a:ext cx="1284177" cy="807840"/>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70" name="Text Placeholder 6">
            <a:extLst>
              <a:ext uri="{FF2B5EF4-FFF2-40B4-BE49-F238E27FC236}">
                <a16:creationId xmlns:a16="http://schemas.microsoft.com/office/drawing/2014/main" id="{8DE7878E-8B5E-3F30-A9AE-A2B99E12B907}"/>
              </a:ext>
            </a:extLst>
          </p:cNvPr>
          <p:cNvSpPr>
            <a:spLocks noGrp="1"/>
          </p:cNvSpPr>
          <p:nvPr>
            <p:ph type="body" sz="quarter" idx="42"/>
          </p:nvPr>
        </p:nvSpPr>
        <p:spPr>
          <a:xfrm>
            <a:off x="5395139" y="4394363"/>
            <a:ext cx="1284386" cy="4102475"/>
          </a:xfrm>
          <a:prstGeom prst="rect">
            <a:avLst/>
          </a:prstGeom>
        </p:spPr>
        <p:txBody>
          <a:bodyPr/>
          <a:lstStyle>
            <a:lvl2pPr marL="0" indent="0">
              <a:buNone/>
              <a:defRPr/>
            </a:lvl2pPr>
          </a:lstStyle>
          <a:p>
            <a:pPr lvl="0"/>
            <a:r>
              <a:rPr lang="en-US"/>
              <a:t>Click to edit Master text styles</a:t>
            </a:r>
          </a:p>
        </p:txBody>
      </p:sp>
      <p:sp>
        <p:nvSpPr>
          <p:cNvPr id="75" name="Text Placeholder 32">
            <a:extLst>
              <a:ext uri="{FF2B5EF4-FFF2-40B4-BE49-F238E27FC236}">
                <a16:creationId xmlns:a16="http://schemas.microsoft.com/office/drawing/2014/main" id="{2EF3B35C-7FF5-9D20-1EF3-0BBC8700C9A5}"/>
              </a:ext>
            </a:extLst>
          </p:cNvPr>
          <p:cNvSpPr>
            <a:spLocks noGrp="1" noChangeAspect="1"/>
          </p:cNvSpPr>
          <p:nvPr>
            <p:ph type="body" sz="quarter" idx="68" hasCustomPrompt="1"/>
          </p:nvPr>
        </p:nvSpPr>
        <p:spPr>
          <a:xfrm>
            <a:off x="2112469" y="3551958"/>
            <a:ext cx="199131" cy="582403"/>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79" name="Text Placeholder 32">
            <a:extLst>
              <a:ext uri="{FF2B5EF4-FFF2-40B4-BE49-F238E27FC236}">
                <a16:creationId xmlns:a16="http://schemas.microsoft.com/office/drawing/2014/main" id="{6AE24B6B-90EE-8B8F-76A8-D519E5B88F6E}"/>
              </a:ext>
            </a:extLst>
          </p:cNvPr>
          <p:cNvSpPr>
            <a:spLocks noGrp="1" noChangeAspect="1"/>
          </p:cNvSpPr>
          <p:nvPr>
            <p:ph type="body" sz="quarter" idx="69" hasCustomPrompt="1"/>
          </p:nvPr>
        </p:nvSpPr>
        <p:spPr>
          <a:xfrm>
            <a:off x="3753803" y="3551958"/>
            <a:ext cx="199131" cy="582403"/>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bg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80" name="Text Placeholder 32">
            <a:extLst>
              <a:ext uri="{FF2B5EF4-FFF2-40B4-BE49-F238E27FC236}">
                <a16:creationId xmlns:a16="http://schemas.microsoft.com/office/drawing/2014/main" id="{66B89B7E-247E-2A7F-0499-7841011AF834}"/>
              </a:ext>
            </a:extLst>
          </p:cNvPr>
          <p:cNvSpPr>
            <a:spLocks noGrp="1" noChangeAspect="1"/>
          </p:cNvSpPr>
          <p:nvPr>
            <p:ph type="body" sz="quarter" idx="70" hasCustomPrompt="1"/>
          </p:nvPr>
        </p:nvSpPr>
        <p:spPr>
          <a:xfrm>
            <a:off x="5395244" y="3551958"/>
            <a:ext cx="199131" cy="582403"/>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pic>
        <p:nvPicPr>
          <p:cNvPr id="84" name="Picture 83" descr="A black square with a black background&#10;&#10;AI-generated content may be incorrect.">
            <a:extLst>
              <a:ext uri="{FF2B5EF4-FFF2-40B4-BE49-F238E27FC236}">
                <a16:creationId xmlns:a16="http://schemas.microsoft.com/office/drawing/2014/main" id="{80E299EA-9771-2FCD-6260-BB87A2EF55ED}"/>
              </a:ext>
            </a:extLst>
          </p:cNvPr>
          <p:cNvPicPr>
            <a:picLocks noChangeAspect="1"/>
          </p:cNvPicPr>
          <p:nvPr/>
        </p:nvPicPr>
        <p:blipFill>
          <a:blip r:embed="rId2"/>
          <a:stretch>
            <a:fillRect/>
          </a:stretch>
        </p:blipFill>
        <p:spPr>
          <a:xfrm>
            <a:off x="4285968" y="178834"/>
            <a:ext cx="841355" cy="2460663"/>
          </a:xfrm>
          <a:prstGeom prst="rect">
            <a:avLst/>
          </a:prstGeom>
        </p:spPr>
      </p:pic>
    </p:spTree>
    <p:extLst>
      <p:ext uri="{BB962C8B-B14F-4D97-AF65-F5344CB8AC3E}">
        <p14:creationId xmlns:p14="http://schemas.microsoft.com/office/powerpoint/2010/main" val="29224449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blo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333972" y="682664"/>
            <a:ext cx="6189167" cy="1032545"/>
          </a:xfrm>
        </p:spPr>
        <p:txBody>
          <a:bodyPr/>
          <a:lstStyle/>
          <a:p>
            <a:r>
              <a:rPr lang="en-US"/>
              <a:t>Click to edit Master title style</a:t>
            </a:r>
            <a:endParaRPr lang="en-US" dirty="0"/>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a:xfrm>
            <a:off x="3979069" y="9351622"/>
            <a:ext cx="2314575" cy="86627"/>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a:xfrm>
            <a:off x="6334721" y="9351622"/>
            <a:ext cx="188417" cy="86627"/>
          </a:xfrm>
          <a:prstGeom prst="rect">
            <a:avLst/>
          </a:prstGeom>
        </p:spPr>
        <p:txBody>
          <a:bodyPr/>
          <a:lstStyle/>
          <a:p>
            <a:fld id="{645B063E-5991-43D4-88E2-D61A4638AC51}" type="slidenum">
              <a:rPr lang="en-GB" smtClean="0"/>
              <a:t>‹#›</a:t>
            </a:fld>
            <a:endParaRPr lang="en-GB"/>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335244" y="2473622"/>
            <a:ext cx="6185746" cy="348901"/>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335243" y="3117444"/>
            <a:ext cx="6187894" cy="5731462"/>
          </a:xfrm>
          <a:prstGeom prst="rect">
            <a:avLst/>
          </a:prstGeom>
        </p:spPr>
        <p:txBody>
          <a:bodyPr/>
          <a:lstStyle>
            <a:lvl2pPr marL="0" indent="0">
              <a:buNone/>
              <a:defRPr/>
            </a:lvl2pPr>
          </a:lstStyle>
          <a:p>
            <a:pPr lvl="0"/>
            <a:r>
              <a:rPr lang="en-US"/>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p:nvCxnSpPr>
        <p:spPr>
          <a:xfrm>
            <a:off x="366048" y="2809790"/>
            <a:ext cx="6185746"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3137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text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333972" y="682664"/>
            <a:ext cx="6189167" cy="1032545"/>
          </a:xfrm>
        </p:spPr>
        <p:txBody>
          <a:bodyPr/>
          <a:lstStyle/>
          <a:p>
            <a:r>
              <a:rPr lang="en-US"/>
              <a:t>Click to edit Master title style</a:t>
            </a:r>
            <a:endParaRPr lang="en-US" dirty="0"/>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a:xfrm>
            <a:off x="3979069" y="9351622"/>
            <a:ext cx="2314575" cy="86627"/>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a:xfrm>
            <a:off x="6334721" y="9351622"/>
            <a:ext cx="188417" cy="86627"/>
          </a:xfrm>
          <a:prstGeom prst="rect">
            <a:avLst/>
          </a:prstGeom>
        </p:spPr>
        <p:txBody>
          <a:bodyPr/>
          <a:lstStyle/>
          <a:p>
            <a:fld id="{645B063E-5991-43D4-88E2-D61A4638AC51}" type="slidenum">
              <a:rPr lang="en-GB" smtClean="0"/>
              <a:t>‹#›</a:t>
            </a:fld>
            <a:endParaRPr lang="en-GB"/>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335243" y="2473622"/>
            <a:ext cx="2994490" cy="348901"/>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335243" y="3117444"/>
            <a:ext cx="2994975" cy="5731462"/>
          </a:xfrm>
          <a:prstGeom prst="rect">
            <a:avLst/>
          </a:prstGeom>
        </p:spPr>
        <p:txBody>
          <a:bodyPr/>
          <a:lstStyle>
            <a:lvl2pPr marL="0" indent="0">
              <a:buNone/>
              <a:defRPr/>
            </a:lvl2pPr>
          </a:lstStyle>
          <a:p>
            <a:pPr lvl="0"/>
            <a:r>
              <a:rPr lang="en-US"/>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p:nvCxnSpPr>
        <p:spPr>
          <a:xfrm>
            <a:off x="335243" y="3022013"/>
            <a:ext cx="2994490"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0" name="Text Placeholder 14">
            <a:extLst>
              <a:ext uri="{FF2B5EF4-FFF2-40B4-BE49-F238E27FC236}">
                <a16:creationId xmlns:a16="http://schemas.microsoft.com/office/drawing/2014/main" id="{B73B2DB1-FDA5-61B5-EB65-C908736CF9C5}"/>
              </a:ext>
            </a:extLst>
          </p:cNvPr>
          <p:cNvSpPr>
            <a:spLocks noGrp="1"/>
          </p:cNvSpPr>
          <p:nvPr>
            <p:ph type="body" sz="quarter" idx="39"/>
          </p:nvPr>
        </p:nvSpPr>
        <p:spPr>
          <a:xfrm>
            <a:off x="3528162" y="2473622"/>
            <a:ext cx="2994490" cy="348901"/>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11" name="Text Placeholder 6">
            <a:extLst>
              <a:ext uri="{FF2B5EF4-FFF2-40B4-BE49-F238E27FC236}">
                <a16:creationId xmlns:a16="http://schemas.microsoft.com/office/drawing/2014/main" id="{D435FBD1-5576-FB7C-0CDD-829F4D935701}"/>
              </a:ext>
            </a:extLst>
          </p:cNvPr>
          <p:cNvSpPr>
            <a:spLocks noGrp="1"/>
          </p:cNvSpPr>
          <p:nvPr>
            <p:ph type="body" sz="quarter" idx="40"/>
          </p:nvPr>
        </p:nvSpPr>
        <p:spPr>
          <a:xfrm>
            <a:off x="3528162" y="3117444"/>
            <a:ext cx="2994975" cy="5731462"/>
          </a:xfrm>
          <a:prstGeom prst="rect">
            <a:avLst/>
          </a:prstGeom>
        </p:spPr>
        <p:txBody>
          <a:bodyPr/>
          <a:lstStyle>
            <a:lvl2pPr marL="0" indent="0">
              <a:buNone/>
              <a:defRPr/>
            </a:lvl2pPr>
          </a:lstStyle>
          <a:p>
            <a:pPr lvl="0"/>
            <a:r>
              <a:rPr lang="en-US"/>
              <a:t>Click to edit Master text styles</a:t>
            </a:r>
          </a:p>
        </p:txBody>
      </p:sp>
      <p:cxnSp>
        <p:nvCxnSpPr>
          <p:cNvPr id="12" name="Straight Connector 11">
            <a:extLst>
              <a:ext uri="{FF2B5EF4-FFF2-40B4-BE49-F238E27FC236}">
                <a16:creationId xmlns:a16="http://schemas.microsoft.com/office/drawing/2014/main" id="{5B2E0C99-B189-13BC-4357-B19F410F10BF}"/>
              </a:ext>
            </a:extLst>
          </p:cNvPr>
          <p:cNvCxnSpPr>
            <a:cxnSpLocks/>
          </p:cNvCxnSpPr>
          <p:nvPr/>
        </p:nvCxnSpPr>
        <p:spPr>
          <a:xfrm>
            <a:off x="3528162" y="3022013"/>
            <a:ext cx="2994490"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221043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text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333972" y="682664"/>
            <a:ext cx="6189167" cy="1032545"/>
          </a:xfrm>
        </p:spPr>
        <p:txBody>
          <a:bodyPr/>
          <a:lstStyle/>
          <a:p>
            <a:r>
              <a:rPr lang="en-US"/>
              <a:t>Click to edit Master title style</a:t>
            </a:r>
            <a:endParaRPr lang="en-US" dirty="0"/>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a:xfrm>
            <a:off x="3979069" y="9351622"/>
            <a:ext cx="2314575" cy="86627"/>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a:xfrm>
            <a:off x="6334721" y="9351622"/>
            <a:ext cx="188417" cy="86627"/>
          </a:xfrm>
          <a:prstGeom prst="rect">
            <a:avLst/>
          </a:prstGeom>
        </p:spPr>
        <p:txBody>
          <a:bodyPr/>
          <a:lstStyle/>
          <a:p>
            <a:fld id="{645B063E-5991-43D4-88E2-D61A4638AC51}" type="slidenum">
              <a:rPr lang="en-GB" smtClean="0"/>
              <a:t>‹#›</a:t>
            </a:fld>
            <a:endParaRPr lang="en-GB"/>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335245" y="2473622"/>
            <a:ext cx="1930799" cy="348901"/>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335245" y="3117444"/>
            <a:ext cx="1931111" cy="5731462"/>
          </a:xfrm>
          <a:prstGeom prst="rect">
            <a:avLst/>
          </a:prstGeom>
        </p:spPr>
        <p:txBody>
          <a:bodyPr/>
          <a:lstStyle>
            <a:lvl2pPr marL="0" indent="0">
              <a:buNone/>
              <a:defRPr/>
            </a:lvl2pPr>
          </a:lstStyle>
          <a:p>
            <a:pPr lvl="0"/>
            <a:r>
              <a:rPr lang="en-US"/>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p:nvCxnSpPr>
        <p:spPr>
          <a:xfrm>
            <a:off x="335245" y="3022013"/>
            <a:ext cx="1930799"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7" name="Text Placeholder 14">
            <a:extLst>
              <a:ext uri="{FF2B5EF4-FFF2-40B4-BE49-F238E27FC236}">
                <a16:creationId xmlns:a16="http://schemas.microsoft.com/office/drawing/2014/main" id="{A8E01F20-C282-DF29-CB66-4511F4499B7E}"/>
              </a:ext>
            </a:extLst>
          </p:cNvPr>
          <p:cNvSpPr>
            <a:spLocks noGrp="1"/>
          </p:cNvSpPr>
          <p:nvPr>
            <p:ph type="body" sz="quarter" idx="39"/>
          </p:nvPr>
        </p:nvSpPr>
        <p:spPr>
          <a:xfrm>
            <a:off x="2464082" y="2473622"/>
            <a:ext cx="1930799" cy="348901"/>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8" name="Text Placeholder 6">
            <a:extLst>
              <a:ext uri="{FF2B5EF4-FFF2-40B4-BE49-F238E27FC236}">
                <a16:creationId xmlns:a16="http://schemas.microsoft.com/office/drawing/2014/main" id="{CCE007DB-8D8F-C1F4-C20B-AF647BE94A5A}"/>
              </a:ext>
            </a:extLst>
          </p:cNvPr>
          <p:cNvSpPr>
            <a:spLocks noGrp="1"/>
          </p:cNvSpPr>
          <p:nvPr>
            <p:ph type="body" sz="quarter" idx="40"/>
          </p:nvPr>
        </p:nvSpPr>
        <p:spPr>
          <a:xfrm>
            <a:off x="2464082" y="3117444"/>
            <a:ext cx="1931111" cy="5731462"/>
          </a:xfrm>
          <a:prstGeom prst="rect">
            <a:avLst/>
          </a:prstGeom>
        </p:spPr>
        <p:txBody>
          <a:bodyPr/>
          <a:lstStyle>
            <a:lvl2pPr marL="0" indent="0">
              <a:buNone/>
              <a:defRPr/>
            </a:lvl2pPr>
          </a:lstStyle>
          <a:p>
            <a:pPr lvl="0"/>
            <a:r>
              <a:rPr lang="en-US"/>
              <a:t>Click to edit Master text styles</a:t>
            </a:r>
          </a:p>
        </p:txBody>
      </p:sp>
      <p:cxnSp>
        <p:nvCxnSpPr>
          <p:cNvPr id="13" name="Straight Connector 12">
            <a:extLst>
              <a:ext uri="{FF2B5EF4-FFF2-40B4-BE49-F238E27FC236}">
                <a16:creationId xmlns:a16="http://schemas.microsoft.com/office/drawing/2014/main" id="{F92CB9CD-6FB8-6B53-E227-A42361A420FE}"/>
              </a:ext>
            </a:extLst>
          </p:cNvPr>
          <p:cNvCxnSpPr>
            <a:cxnSpLocks/>
          </p:cNvCxnSpPr>
          <p:nvPr/>
        </p:nvCxnSpPr>
        <p:spPr>
          <a:xfrm>
            <a:off x="2464082" y="3022013"/>
            <a:ext cx="1930799"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4" name="Text Placeholder 14">
            <a:extLst>
              <a:ext uri="{FF2B5EF4-FFF2-40B4-BE49-F238E27FC236}">
                <a16:creationId xmlns:a16="http://schemas.microsoft.com/office/drawing/2014/main" id="{21D58ABB-9C54-4536-9912-45B6D33F9ADB}"/>
              </a:ext>
            </a:extLst>
          </p:cNvPr>
          <p:cNvSpPr>
            <a:spLocks noGrp="1"/>
          </p:cNvSpPr>
          <p:nvPr>
            <p:ph type="body" sz="quarter" idx="41"/>
          </p:nvPr>
        </p:nvSpPr>
        <p:spPr>
          <a:xfrm>
            <a:off x="4592920" y="2473622"/>
            <a:ext cx="1930799" cy="348901"/>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15" name="Text Placeholder 6">
            <a:extLst>
              <a:ext uri="{FF2B5EF4-FFF2-40B4-BE49-F238E27FC236}">
                <a16:creationId xmlns:a16="http://schemas.microsoft.com/office/drawing/2014/main" id="{A8720E7C-63EE-3BFD-5340-D6FC9A628C80}"/>
              </a:ext>
            </a:extLst>
          </p:cNvPr>
          <p:cNvSpPr>
            <a:spLocks noGrp="1"/>
          </p:cNvSpPr>
          <p:nvPr>
            <p:ph type="body" sz="quarter" idx="42"/>
          </p:nvPr>
        </p:nvSpPr>
        <p:spPr>
          <a:xfrm>
            <a:off x="4592920" y="3117444"/>
            <a:ext cx="1931111" cy="5731462"/>
          </a:xfrm>
          <a:prstGeom prst="rect">
            <a:avLst/>
          </a:prstGeom>
        </p:spPr>
        <p:txBody>
          <a:bodyPr/>
          <a:lstStyle>
            <a:lvl2pPr marL="0" indent="0">
              <a:buNone/>
              <a:defRPr/>
            </a:lvl2pPr>
          </a:lstStyle>
          <a:p>
            <a:pPr lvl="0"/>
            <a:r>
              <a:rPr lang="en-US"/>
              <a:t>Click to edit Master text styles</a:t>
            </a:r>
          </a:p>
        </p:txBody>
      </p:sp>
      <p:cxnSp>
        <p:nvCxnSpPr>
          <p:cNvPr id="16" name="Straight Connector 15">
            <a:extLst>
              <a:ext uri="{FF2B5EF4-FFF2-40B4-BE49-F238E27FC236}">
                <a16:creationId xmlns:a16="http://schemas.microsoft.com/office/drawing/2014/main" id="{4F2330B3-744C-3561-5878-A468AB2EA6D4}"/>
              </a:ext>
            </a:extLst>
          </p:cNvPr>
          <p:cNvCxnSpPr>
            <a:cxnSpLocks/>
          </p:cNvCxnSpPr>
          <p:nvPr/>
        </p:nvCxnSpPr>
        <p:spPr>
          <a:xfrm>
            <a:off x="4592920" y="3022013"/>
            <a:ext cx="1930799"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186469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 text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2AEF-D935-C4E5-4E18-FD7151275E86}"/>
              </a:ext>
            </a:extLst>
          </p:cNvPr>
          <p:cNvSpPr>
            <a:spLocks noGrp="1"/>
          </p:cNvSpPr>
          <p:nvPr>
            <p:ph type="title"/>
          </p:nvPr>
        </p:nvSpPr>
        <p:spPr>
          <a:xfrm>
            <a:off x="333972" y="682664"/>
            <a:ext cx="6189167" cy="1032545"/>
          </a:xfrm>
        </p:spPr>
        <p:txBody>
          <a:bodyPr/>
          <a:lstStyle/>
          <a:p>
            <a:r>
              <a:rPr lang="en-US"/>
              <a:t>Click to edit Master title style</a:t>
            </a:r>
            <a:endParaRPr lang="en-US" dirty="0"/>
          </a:p>
        </p:txBody>
      </p:sp>
      <p:sp>
        <p:nvSpPr>
          <p:cNvPr id="3" name="Footer Placeholder 2">
            <a:extLst>
              <a:ext uri="{FF2B5EF4-FFF2-40B4-BE49-F238E27FC236}">
                <a16:creationId xmlns:a16="http://schemas.microsoft.com/office/drawing/2014/main" id="{E3011285-5CA4-4EE2-2F99-64EA8BF1492E}"/>
              </a:ext>
            </a:extLst>
          </p:cNvPr>
          <p:cNvSpPr>
            <a:spLocks noGrp="1"/>
          </p:cNvSpPr>
          <p:nvPr>
            <p:ph type="ftr" sz="quarter" idx="10"/>
          </p:nvPr>
        </p:nvSpPr>
        <p:spPr>
          <a:xfrm>
            <a:off x="3979069" y="9351622"/>
            <a:ext cx="2314575" cy="86627"/>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D1C8A546-8DA9-B265-58E2-606EF7F5148F}"/>
              </a:ext>
            </a:extLst>
          </p:cNvPr>
          <p:cNvSpPr>
            <a:spLocks noGrp="1"/>
          </p:cNvSpPr>
          <p:nvPr>
            <p:ph type="sldNum" sz="quarter" idx="11"/>
          </p:nvPr>
        </p:nvSpPr>
        <p:spPr>
          <a:xfrm>
            <a:off x="6334721" y="9351622"/>
            <a:ext cx="188417" cy="86627"/>
          </a:xfrm>
          <a:prstGeom prst="rect">
            <a:avLst/>
          </a:prstGeom>
        </p:spPr>
        <p:txBody>
          <a:bodyPr/>
          <a:lstStyle/>
          <a:p>
            <a:fld id="{645B063E-5991-43D4-88E2-D61A4638AC51}" type="slidenum">
              <a:rPr lang="en-GB" smtClean="0"/>
              <a:t>‹#›</a:t>
            </a:fld>
            <a:endParaRPr lang="en-GB"/>
          </a:p>
        </p:txBody>
      </p:sp>
      <p:sp>
        <p:nvSpPr>
          <p:cNvPr id="5" name="Text Placeholder 14">
            <a:extLst>
              <a:ext uri="{FF2B5EF4-FFF2-40B4-BE49-F238E27FC236}">
                <a16:creationId xmlns:a16="http://schemas.microsoft.com/office/drawing/2014/main" id="{16684C78-12D0-C116-86E0-09641B198548}"/>
              </a:ext>
            </a:extLst>
          </p:cNvPr>
          <p:cNvSpPr>
            <a:spLocks noGrp="1"/>
          </p:cNvSpPr>
          <p:nvPr>
            <p:ph type="body" sz="quarter" idx="36"/>
          </p:nvPr>
        </p:nvSpPr>
        <p:spPr>
          <a:xfrm>
            <a:off x="335244" y="2217389"/>
            <a:ext cx="1399569" cy="605134"/>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6" name="Text Placeholder 6">
            <a:extLst>
              <a:ext uri="{FF2B5EF4-FFF2-40B4-BE49-F238E27FC236}">
                <a16:creationId xmlns:a16="http://schemas.microsoft.com/office/drawing/2014/main" id="{5C7871C1-6115-8FEE-01A8-BBE2BF56F63D}"/>
              </a:ext>
            </a:extLst>
          </p:cNvPr>
          <p:cNvSpPr>
            <a:spLocks noGrp="1"/>
          </p:cNvSpPr>
          <p:nvPr>
            <p:ph type="body" sz="quarter" idx="38"/>
          </p:nvPr>
        </p:nvSpPr>
        <p:spPr>
          <a:xfrm>
            <a:off x="335245" y="3117444"/>
            <a:ext cx="1399795" cy="5731462"/>
          </a:xfrm>
          <a:prstGeom prst="rect">
            <a:avLst/>
          </a:prstGeom>
        </p:spPr>
        <p:txBody>
          <a:bodyPr/>
          <a:lstStyle>
            <a:lvl2pPr marL="0" indent="0">
              <a:buNone/>
              <a:defRPr/>
            </a:lvl2pPr>
          </a:lstStyle>
          <a:p>
            <a:pPr lvl="0"/>
            <a:r>
              <a:rPr lang="en-US"/>
              <a:t>Click to edit Master text styles</a:t>
            </a:r>
          </a:p>
        </p:txBody>
      </p:sp>
      <p:cxnSp>
        <p:nvCxnSpPr>
          <p:cNvPr id="9" name="Straight Connector 8">
            <a:extLst>
              <a:ext uri="{FF2B5EF4-FFF2-40B4-BE49-F238E27FC236}">
                <a16:creationId xmlns:a16="http://schemas.microsoft.com/office/drawing/2014/main" id="{6E1CF9F4-7D54-14B2-57A3-0D24243D6FFB}"/>
              </a:ext>
            </a:extLst>
          </p:cNvPr>
          <p:cNvCxnSpPr>
            <a:cxnSpLocks/>
          </p:cNvCxnSpPr>
          <p:nvPr/>
        </p:nvCxnSpPr>
        <p:spPr>
          <a:xfrm>
            <a:off x="335244" y="3022013"/>
            <a:ext cx="1399569"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0" name="Text Placeholder 14">
            <a:extLst>
              <a:ext uri="{FF2B5EF4-FFF2-40B4-BE49-F238E27FC236}">
                <a16:creationId xmlns:a16="http://schemas.microsoft.com/office/drawing/2014/main" id="{7919E63F-2680-BEEC-C01D-F307539BC103}"/>
              </a:ext>
            </a:extLst>
          </p:cNvPr>
          <p:cNvSpPr>
            <a:spLocks noGrp="1"/>
          </p:cNvSpPr>
          <p:nvPr>
            <p:ph type="body" sz="quarter" idx="39"/>
          </p:nvPr>
        </p:nvSpPr>
        <p:spPr>
          <a:xfrm>
            <a:off x="1931299" y="2217389"/>
            <a:ext cx="1399569" cy="605134"/>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11" name="Text Placeholder 6">
            <a:extLst>
              <a:ext uri="{FF2B5EF4-FFF2-40B4-BE49-F238E27FC236}">
                <a16:creationId xmlns:a16="http://schemas.microsoft.com/office/drawing/2014/main" id="{A576D5DA-A603-6E39-E284-A4323E981179}"/>
              </a:ext>
            </a:extLst>
          </p:cNvPr>
          <p:cNvSpPr>
            <a:spLocks noGrp="1"/>
          </p:cNvSpPr>
          <p:nvPr>
            <p:ph type="body" sz="quarter" idx="40"/>
          </p:nvPr>
        </p:nvSpPr>
        <p:spPr>
          <a:xfrm>
            <a:off x="1931300" y="3117444"/>
            <a:ext cx="1399795" cy="5731462"/>
          </a:xfrm>
          <a:prstGeom prst="rect">
            <a:avLst/>
          </a:prstGeom>
        </p:spPr>
        <p:txBody>
          <a:bodyPr/>
          <a:lstStyle>
            <a:lvl2pPr marL="0" indent="0">
              <a:buNone/>
              <a:defRPr/>
            </a:lvl2pPr>
          </a:lstStyle>
          <a:p>
            <a:pPr lvl="0"/>
            <a:r>
              <a:rPr lang="en-US"/>
              <a:t>Click to edit Master text styles</a:t>
            </a:r>
          </a:p>
        </p:txBody>
      </p:sp>
      <p:cxnSp>
        <p:nvCxnSpPr>
          <p:cNvPr id="12" name="Straight Connector 11">
            <a:extLst>
              <a:ext uri="{FF2B5EF4-FFF2-40B4-BE49-F238E27FC236}">
                <a16:creationId xmlns:a16="http://schemas.microsoft.com/office/drawing/2014/main" id="{C8938360-C162-26B2-8E29-FF263E6B8946}"/>
              </a:ext>
            </a:extLst>
          </p:cNvPr>
          <p:cNvCxnSpPr>
            <a:cxnSpLocks/>
          </p:cNvCxnSpPr>
          <p:nvPr/>
        </p:nvCxnSpPr>
        <p:spPr>
          <a:xfrm>
            <a:off x="1931299" y="3022013"/>
            <a:ext cx="1399569"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17" name="Text Placeholder 14">
            <a:extLst>
              <a:ext uri="{FF2B5EF4-FFF2-40B4-BE49-F238E27FC236}">
                <a16:creationId xmlns:a16="http://schemas.microsoft.com/office/drawing/2014/main" id="{FED11D27-9C5A-3790-2F2C-FC6F6212C1C1}"/>
              </a:ext>
            </a:extLst>
          </p:cNvPr>
          <p:cNvSpPr>
            <a:spLocks noGrp="1"/>
          </p:cNvSpPr>
          <p:nvPr>
            <p:ph type="body" sz="quarter" idx="41"/>
          </p:nvPr>
        </p:nvSpPr>
        <p:spPr>
          <a:xfrm>
            <a:off x="3527354" y="2217389"/>
            <a:ext cx="1399569" cy="605134"/>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18" name="Text Placeholder 6">
            <a:extLst>
              <a:ext uri="{FF2B5EF4-FFF2-40B4-BE49-F238E27FC236}">
                <a16:creationId xmlns:a16="http://schemas.microsoft.com/office/drawing/2014/main" id="{2028B433-4BF8-0453-33B0-50BD4E12D8D3}"/>
              </a:ext>
            </a:extLst>
          </p:cNvPr>
          <p:cNvSpPr>
            <a:spLocks noGrp="1"/>
          </p:cNvSpPr>
          <p:nvPr>
            <p:ph type="body" sz="quarter" idx="42"/>
          </p:nvPr>
        </p:nvSpPr>
        <p:spPr>
          <a:xfrm>
            <a:off x="3527355" y="3117444"/>
            <a:ext cx="1399795" cy="5731462"/>
          </a:xfrm>
          <a:prstGeom prst="rect">
            <a:avLst/>
          </a:prstGeom>
        </p:spPr>
        <p:txBody>
          <a:bodyPr/>
          <a:lstStyle>
            <a:lvl2pPr marL="0" indent="0">
              <a:buNone/>
              <a:defRPr/>
            </a:lvl2pPr>
          </a:lstStyle>
          <a:p>
            <a:pPr lvl="0"/>
            <a:r>
              <a:rPr lang="en-US"/>
              <a:t>Click to edit Master text styles</a:t>
            </a:r>
          </a:p>
        </p:txBody>
      </p:sp>
      <p:cxnSp>
        <p:nvCxnSpPr>
          <p:cNvPr id="19" name="Straight Connector 18">
            <a:extLst>
              <a:ext uri="{FF2B5EF4-FFF2-40B4-BE49-F238E27FC236}">
                <a16:creationId xmlns:a16="http://schemas.microsoft.com/office/drawing/2014/main" id="{12AF53BF-41E9-95D1-D8B4-435E69B90733}"/>
              </a:ext>
            </a:extLst>
          </p:cNvPr>
          <p:cNvCxnSpPr>
            <a:cxnSpLocks/>
          </p:cNvCxnSpPr>
          <p:nvPr/>
        </p:nvCxnSpPr>
        <p:spPr>
          <a:xfrm>
            <a:off x="3527354" y="3022013"/>
            <a:ext cx="1399569"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Text Placeholder 14">
            <a:extLst>
              <a:ext uri="{FF2B5EF4-FFF2-40B4-BE49-F238E27FC236}">
                <a16:creationId xmlns:a16="http://schemas.microsoft.com/office/drawing/2014/main" id="{DA37B994-1E2E-70D4-FE80-7D8BBD886E21}"/>
              </a:ext>
            </a:extLst>
          </p:cNvPr>
          <p:cNvSpPr>
            <a:spLocks noGrp="1"/>
          </p:cNvSpPr>
          <p:nvPr>
            <p:ph type="body" sz="quarter" idx="43"/>
          </p:nvPr>
        </p:nvSpPr>
        <p:spPr>
          <a:xfrm>
            <a:off x="5123408" y="2217389"/>
            <a:ext cx="1399569" cy="605134"/>
          </a:xfrm>
          <a:prstGeom prst="rect">
            <a:avLst/>
          </a:prstGeom>
        </p:spPr>
        <p:txBody>
          <a:bodyPr anchor="b">
            <a:noAutofit/>
          </a:bodyPr>
          <a:lstStyle>
            <a:lvl1pPr>
              <a:buNone/>
              <a:defRPr sz="1013" b="1">
                <a:latin typeface="+mj-lt"/>
              </a:defRPr>
            </a:lvl1pPr>
          </a:lstStyle>
          <a:p>
            <a:pPr lvl="0"/>
            <a:r>
              <a:rPr lang="en-US"/>
              <a:t>Click to edit Master text styles</a:t>
            </a:r>
          </a:p>
        </p:txBody>
      </p:sp>
      <p:sp>
        <p:nvSpPr>
          <p:cNvPr id="21" name="Text Placeholder 6">
            <a:extLst>
              <a:ext uri="{FF2B5EF4-FFF2-40B4-BE49-F238E27FC236}">
                <a16:creationId xmlns:a16="http://schemas.microsoft.com/office/drawing/2014/main" id="{1EDB28CF-6ED2-A17D-5BC3-4A5D5188CD1D}"/>
              </a:ext>
            </a:extLst>
          </p:cNvPr>
          <p:cNvSpPr>
            <a:spLocks noGrp="1"/>
          </p:cNvSpPr>
          <p:nvPr>
            <p:ph type="body" sz="quarter" idx="44"/>
          </p:nvPr>
        </p:nvSpPr>
        <p:spPr>
          <a:xfrm>
            <a:off x="5123410" y="3117444"/>
            <a:ext cx="1399795" cy="5731462"/>
          </a:xfrm>
          <a:prstGeom prst="rect">
            <a:avLst/>
          </a:prstGeom>
        </p:spPr>
        <p:txBody>
          <a:bodyPr/>
          <a:lstStyle>
            <a:lvl2pPr marL="0" indent="0">
              <a:buNone/>
              <a:defRPr/>
            </a:lvl2pPr>
          </a:lstStyle>
          <a:p>
            <a:pPr lvl="0"/>
            <a:r>
              <a:rPr lang="en-US"/>
              <a:t>Click to edit Master text styles</a:t>
            </a:r>
          </a:p>
        </p:txBody>
      </p:sp>
      <p:cxnSp>
        <p:nvCxnSpPr>
          <p:cNvPr id="22" name="Straight Connector 21">
            <a:extLst>
              <a:ext uri="{FF2B5EF4-FFF2-40B4-BE49-F238E27FC236}">
                <a16:creationId xmlns:a16="http://schemas.microsoft.com/office/drawing/2014/main" id="{4F569F55-857E-3DE7-4B30-84672A0AD256}"/>
              </a:ext>
            </a:extLst>
          </p:cNvPr>
          <p:cNvCxnSpPr>
            <a:cxnSpLocks/>
          </p:cNvCxnSpPr>
          <p:nvPr/>
        </p:nvCxnSpPr>
        <p:spPr>
          <a:xfrm>
            <a:off x="5123408" y="3022013"/>
            <a:ext cx="1399569"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339843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Artboar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F212C0D-97B8-8853-2A81-4F378055B455}"/>
              </a:ext>
            </a:extLst>
          </p:cNvPr>
          <p:cNvSpPr>
            <a:spLocks noGrp="1"/>
          </p:cNvSpPr>
          <p:nvPr>
            <p:ph type="ftr" sz="quarter" idx="10"/>
          </p:nvPr>
        </p:nvSpPr>
        <p:spPr>
          <a:xfrm>
            <a:off x="3979069" y="9351622"/>
            <a:ext cx="2314575" cy="86627"/>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8ED59F9B-6D39-2326-FF8D-EEA44D0E5D9F}"/>
              </a:ext>
            </a:extLst>
          </p:cNvPr>
          <p:cNvSpPr>
            <a:spLocks noGrp="1"/>
          </p:cNvSpPr>
          <p:nvPr>
            <p:ph type="sldNum" sz="quarter" idx="11"/>
          </p:nvPr>
        </p:nvSpPr>
        <p:spPr>
          <a:xfrm>
            <a:off x="6334721" y="9351622"/>
            <a:ext cx="188417" cy="86627"/>
          </a:xfrm>
          <a:prstGeom prst="rect">
            <a:avLst/>
          </a:prstGeom>
        </p:spPr>
        <p:txBody>
          <a:bodyPr/>
          <a:lstStyle/>
          <a:p>
            <a:fld id="{645B063E-5991-43D4-88E2-D61A4638AC51}" type="slidenum">
              <a:rPr lang="en-GB" smtClean="0"/>
              <a:t>‹#›</a:t>
            </a:fld>
            <a:endParaRPr lang="en-GB"/>
          </a:p>
        </p:txBody>
      </p:sp>
      <p:sp>
        <p:nvSpPr>
          <p:cNvPr id="11" name="Title 10">
            <a:extLst>
              <a:ext uri="{FF2B5EF4-FFF2-40B4-BE49-F238E27FC236}">
                <a16:creationId xmlns:a16="http://schemas.microsoft.com/office/drawing/2014/main" id="{71831597-F425-C2EF-C1C1-45D103F168E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46157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89E2A-506A-34FD-2521-A74DCF27CF26}"/>
              </a:ext>
            </a:extLst>
          </p:cNvPr>
          <p:cNvSpPr>
            <a:spLocks noGrp="1"/>
          </p:cNvSpPr>
          <p:nvPr>
            <p:ph type="title"/>
          </p:nvPr>
        </p:nvSpPr>
        <p:spPr>
          <a:xfrm>
            <a:off x="866182" y="5503333"/>
            <a:ext cx="5124747" cy="2421467"/>
          </a:xfrm>
        </p:spPr>
        <p:txBody>
          <a:bodyPr/>
          <a:lstStyle>
            <a:lvl1pPr algn="ctr">
              <a:defRPr sz="2025">
                <a:solidFill>
                  <a:schemeClr val="bg1"/>
                </a:solidFill>
              </a:defRPr>
            </a:lvl1pPr>
          </a:lstStyle>
          <a:p>
            <a:r>
              <a:rPr lang="en-US"/>
              <a:t>Click to edit Master title style</a:t>
            </a:r>
            <a:endParaRPr lang="en-US" dirty="0"/>
          </a:p>
        </p:txBody>
      </p:sp>
      <p:grpSp>
        <p:nvGrpSpPr>
          <p:cNvPr id="9" name="Group 8">
            <a:extLst>
              <a:ext uri="{FF2B5EF4-FFF2-40B4-BE49-F238E27FC236}">
                <a16:creationId xmlns:a16="http://schemas.microsoft.com/office/drawing/2014/main" id="{666CA210-CBA8-E7C1-C736-8769F65003BB}"/>
              </a:ext>
            </a:extLst>
          </p:cNvPr>
          <p:cNvGrpSpPr/>
          <p:nvPr/>
        </p:nvGrpSpPr>
        <p:grpSpPr>
          <a:xfrm>
            <a:off x="2641065" y="1715206"/>
            <a:ext cx="1027119" cy="3004034"/>
            <a:chOff x="4695227" y="2314575"/>
            <a:chExt cx="1825990" cy="2079716"/>
          </a:xfrm>
        </p:grpSpPr>
        <p:sp>
          <p:nvSpPr>
            <p:cNvPr id="6" name="Freeform: Shape 5">
              <a:extLst>
                <a:ext uri="{FF2B5EF4-FFF2-40B4-BE49-F238E27FC236}">
                  <a16:creationId xmlns:a16="http://schemas.microsoft.com/office/drawing/2014/main" id="{FB1AFFAB-F80E-C2BB-C9A9-C14BD404034F}"/>
                </a:ext>
              </a:extLst>
            </p:cNvPr>
            <p:cNvSpPr/>
            <p:nvPr/>
          </p:nvSpPr>
          <p:spPr>
            <a:xfrm>
              <a:off x="4695227" y="2314575"/>
              <a:ext cx="1825990" cy="2079716"/>
            </a:xfrm>
            <a:custGeom>
              <a:avLst/>
              <a:gdLst>
                <a:gd name="connsiteX0" fmla="*/ 215800 w 431601"/>
                <a:gd name="connsiteY0" fmla="*/ 0 h 491574"/>
                <a:gd name="connsiteX1" fmla="*/ 431601 w 431601"/>
                <a:gd name="connsiteY1" fmla="*/ 122916 h 491574"/>
                <a:gd name="connsiteX2" fmla="*/ 431601 w 431601"/>
                <a:gd name="connsiteY2" fmla="*/ 368745 h 491574"/>
                <a:gd name="connsiteX3" fmla="*/ 215800 w 431601"/>
                <a:gd name="connsiteY3" fmla="*/ 491574 h 491574"/>
                <a:gd name="connsiteX4" fmla="*/ 0 w 431601"/>
                <a:gd name="connsiteY4" fmla="*/ 368745 h 491574"/>
                <a:gd name="connsiteX5" fmla="*/ 0 w 431601"/>
                <a:gd name="connsiteY5" fmla="*/ 122916 h 49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01" h="491574">
                  <a:moveTo>
                    <a:pt x="215800" y="0"/>
                  </a:moveTo>
                  <a:lnTo>
                    <a:pt x="431601" y="122916"/>
                  </a:lnTo>
                  <a:lnTo>
                    <a:pt x="431601" y="368745"/>
                  </a:lnTo>
                  <a:lnTo>
                    <a:pt x="215800" y="491574"/>
                  </a:lnTo>
                  <a:lnTo>
                    <a:pt x="0" y="368745"/>
                  </a:lnTo>
                  <a:lnTo>
                    <a:pt x="0" y="122916"/>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91"/>
            </a:p>
          </p:txBody>
        </p:sp>
        <p:pic>
          <p:nvPicPr>
            <p:cNvPr id="8" name="Graphic 7">
              <a:extLst>
                <a:ext uri="{FF2B5EF4-FFF2-40B4-BE49-F238E27FC236}">
                  <a16:creationId xmlns:a16="http://schemas.microsoft.com/office/drawing/2014/main" id="{AA7F7278-EA5E-F517-F3FA-29993805E5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46601" y="3034552"/>
              <a:ext cx="1523243" cy="639762"/>
            </a:xfrm>
            <a:prstGeom prst="rect">
              <a:avLst/>
            </a:prstGeom>
          </p:spPr>
        </p:pic>
      </p:grpSp>
      <p:pic>
        <p:nvPicPr>
          <p:cNvPr id="15" name="Picture 14" descr="A black square with a black background&#10;&#10;AI-generated content may be incorrect.">
            <a:extLst>
              <a:ext uri="{FF2B5EF4-FFF2-40B4-BE49-F238E27FC236}">
                <a16:creationId xmlns:a16="http://schemas.microsoft.com/office/drawing/2014/main" id="{451F417F-7C78-15E1-7FA3-2CCC17082709}"/>
              </a:ext>
            </a:extLst>
          </p:cNvPr>
          <p:cNvPicPr>
            <a:picLocks noChangeAspect="1"/>
          </p:cNvPicPr>
          <p:nvPr/>
        </p:nvPicPr>
        <p:blipFill>
          <a:blip r:embed="rId4"/>
          <a:srcRect b="25313"/>
          <a:stretch>
            <a:fillRect/>
          </a:stretch>
        </p:blipFill>
        <p:spPr>
          <a:xfrm rot="13548403">
            <a:off x="2129196" y="-444531"/>
            <a:ext cx="6824096" cy="2260496"/>
          </a:xfrm>
          <a:custGeom>
            <a:avLst/>
            <a:gdLst>
              <a:gd name="connsiteX0" fmla="*/ 4724374 w 4724374"/>
              <a:gd name="connsiteY0" fmla="*/ 260691 h 4018660"/>
              <a:gd name="connsiteX1" fmla="*/ 1070765 w 4724374"/>
              <a:gd name="connsiteY1" fmla="*/ 4018660 h 4018660"/>
              <a:gd name="connsiteX2" fmla="*/ 0 w 4724374"/>
              <a:gd name="connsiteY2" fmla="*/ 2977630 h 4018660"/>
              <a:gd name="connsiteX3" fmla="*/ 0 w 4724374"/>
              <a:gd name="connsiteY3" fmla="*/ 0 h 4018660"/>
              <a:gd name="connsiteX4" fmla="*/ 4724374 w 4724374"/>
              <a:gd name="connsiteY4" fmla="*/ 0 h 4018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374" h="4018660">
                <a:moveTo>
                  <a:pt x="4724374" y="260691"/>
                </a:moveTo>
                <a:lnTo>
                  <a:pt x="1070765" y="4018660"/>
                </a:lnTo>
                <a:lnTo>
                  <a:pt x="0" y="2977630"/>
                </a:lnTo>
                <a:lnTo>
                  <a:pt x="0" y="0"/>
                </a:lnTo>
                <a:lnTo>
                  <a:pt x="4724374" y="0"/>
                </a:lnTo>
                <a:close/>
              </a:path>
            </a:pathLst>
          </a:custGeom>
        </p:spPr>
      </p:pic>
      <p:pic>
        <p:nvPicPr>
          <p:cNvPr id="17" name="Picture 16" descr="A black square with a black background&#10;&#10;AI-generated content may be incorrect.">
            <a:extLst>
              <a:ext uri="{FF2B5EF4-FFF2-40B4-BE49-F238E27FC236}">
                <a16:creationId xmlns:a16="http://schemas.microsoft.com/office/drawing/2014/main" id="{42512412-3317-86CD-F1CD-A4ABA2744BEF}"/>
              </a:ext>
            </a:extLst>
          </p:cNvPr>
          <p:cNvPicPr>
            <a:picLocks noChangeAspect="1"/>
          </p:cNvPicPr>
          <p:nvPr/>
        </p:nvPicPr>
        <p:blipFill>
          <a:blip r:embed="rId4"/>
          <a:srcRect b="26477"/>
          <a:stretch>
            <a:fillRect/>
          </a:stretch>
        </p:blipFill>
        <p:spPr>
          <a:xfrm rot="13934912">
            <a:off x="3392390" y="2640332"/>
            <a:ext cx="6486258" cy="2115116"/>
          </a:xfrm>
          <a:custGeom>
            <a:avLst/>
            <a:gdLst>
              <a:gd name="connsiteX0" fmla="*/ 4490486 w 4490486"/>
              <a:gd name="connsiteY0" fmla="*/ 3161992 h 3760207"/>
              <a:gd name="connsiteX1" fmla="*/ 4027274 w 4490486"/>
              <a:gd name="connsiteY1" fmla="*/ 3760207 h 3760207"/>
              <a:gd name="connsiteX2" fmla="*/ 0 w 4490486"/>
              <a:gd name="connsiteY2" fmla="*/ 641793 h 3760207"/>
              <a:gd name="connsiteX3" fmla="*/ 0 w 4490486"/>
              <a:gd name="connsiteY3" fmla="*/ 0 h 3760207"/>
              <a:gd name="connsiteX4" fmla="*/ 4490486 w 4490486"/>
              <a:gd name="connsiteY4" fmla="*/ 0 h 3760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0486" h="3760207">
                <a:moveTo>
                  <a:pt x="4490486" y="3161992"/>
                </a:moveTo>
                <a:lnTo>
                  <a:pt x="4027274" y="3760207"/>
                </a:lnTo>
                <a:lnTo>
                  <a:pt x="0" y="641793"/>
                </a:lnTo>
                <a:lnTo>
                  <a:pt x="0" y="0"/>
                </a:lnTo>
                <a:lnTo>
                  <a:pt x="4490486" y="0"/>
                </a:lnTo>
                <a:close/>
              </a:path>
            </a:pathLst>
          </a:custGeom>
        </p:spPr>
      </p:pic>
      <p:pic>
        <p:nvPicPr>
          <p:cNvPr id="22" name="Picture 21" descr="A black square with a black background&#10;&#10;AI-generated content may be incorrect.">
            <a:extLst>
              <a:ext uri="{FF2B5EF4-FFF2-40B4-BE49-F238E27FC236}">
                <a16:creationId xmlns:a16="http://schemas.microsoft.com/office/drawing/2014/main" id="{A2CE8946-3C48-C9BC-B3C5-F7F709932107}"/>
              </a:ext>
            </a:extLst>
          </p:cNvPr>
          <p:cNvPicPr>
            <a:picLocks noChangeAspect="1"/>
          </p:cNvPicPr>
          <p:nvPr/>
        </p:nvPicPr>
        <p:blipFill>
          <a:blip r:embed="rId4"/>
          <a:srcRect b="33746"/>
          <a:stretch>
            <a:fillRect/>
          </a:stretch>
        </p:blipFill>
        <p:spPr>
          <a:xfrm rot="1819982">
            <a:off x="240457" y="6735486"/>
            <a:ext cx="2741150" cy="5311511"/>
          </a:xfrm>
          <a:custGeom>
            <a:avLst/>
            <a:gdLst>
              <a:gd name="connsiteX0" fmla="*/ 0 w 4873156"/>
              <a:gd name="connsiteY0" fmla="*/ 0 h 3677200"/>
              <a:gd name="connsiteX1" fmla="*/ 4873156 w 4873156"/>
              <a:gd name="connsiteY1" fmla="*/ 0 h 3677200"/>
              <a:gd name="connsiteX2" fmla="*/ 4873156 w 4873156"/>
              <a:gd name="connsiteY2" fmla="*/ 825788 h 3677200"/>
              <a:gd name="connsiteX3" fmla="*/ 0 w 4873156"/>
              <a:gd name="connsiteY3" fmla="*/ 3677200 h 3677200"/>
            </a:gdLst>
            <a:ahLst/>
            <a:cxnLst>
              <a:cxn ang="0">
                <a:pos x="connsiteX0" y="connsiteY0"/>
              </a:cxn>
              <a:cxn ang="0">
                <a:pos x="connsiteX1" y="connsiteY1"/>
              </a:cxn>
              <a:cxn ang="0">
                <a:pos x="connsiteX2" y="connsiteY2"/>
              </a:cxn>
              <a:cxn ang="0">
                <a:pos x="connsiteX3" y="connsiteY3"/>
              </a:cxn>
            </a:cxnLst>
            <a:rect l="l" t="t" r="r" b="b"/>
            <a:pathLst>
              <a:path w="4873156" h="3677200">
                <a:moveTo>
                  <a:pt x="0" y="0"/>
                </a:moveTo>
                <a:lnTo>
                  <a:pt x="4873156" y="0"/>
                </a:lnTo>
                <a:lnTo>
                  <a:pt x="4873156" y="825788"/>
                </a:lnTo>
                <a:lnTo>
                  <a:pt x="0" y="3677200"/>
                </a:lnTo>
                <a:close/>
              </a:path>
            </a:pathLst>
          </a:custGeom>
        </p:spPr>
      </p:pic>
      <p:pic>
        <p:nvPicPr>
          <p:cNvPr id="21" name="Picture 20" descr="A black square with a black background&#10;&#10;AI-generated content may be incorrect.">
            <a:extLst>
              <a:ext uri="{FF2B5EF4-FFF2-40B4-BE49-F238E27FC236}">
                <a16:creationId xmlns:a16="http://schemas.microsoft.com/office/drawing/2014/main" id="{517D11AF-6F5C-F215-EA3A-F8E046974275}"/>
              </a:ext>
            </a:extLst>
          </p:cNvPr>
          <p:cNvPicPr>
            <a:picLocks noChangeAspect="1"/>
          </p:cNvPicPr>
          <p:nvPr/>
        </p:nvPicPr>
        <p:blipFill>
          <a:blip r:embed="rId4"/>
          <a:srcRect l="31906" b="32638"/>
          <a:stretch>
            <a:fillRect/>
          </a:stretch>
        </p:blipFill>
        <p:spPr>
          <a:xfrm rot="1819982">
            <a:off x="-658799" y="4489826"/>
            <a:ext cx="1866555" cy="5400329"/>
          </a:xfrm>
          <a:custGeom>
            <a:avLst/>
            <a:gdLst>
              <a:gd name="connsiteX0" fmla="*/ 0 w 3318320"/>
              <a:gd name="connsiteY0" fmla="*/ 0 h 3738689"/>
              <a:gd name="connsiteX1" fmla="*/ 3318320 w 3318320"/>
              <a:gd name="connsiteY1" fmla="*/ 0 h 3738689"/>
              <a:gd name="connsiteX2" fmla="*/ 3318320 w 3318320"/>
              <a:gd name="connsiteY2" fmla="*/ 3077078 h 3738689"/>
              <a:gd name="connsiteX3" fmla="*/ 2187606 w 3318320"/>
              <a:gd name="connsiteY3" fmla="*/ 3738689 h 3738689"/>
            </a:gdLst>
            <a:ahLst/>
            <a:cxnLst>
              <a:cxn ang="0">
                <a:pos x="connsiteX0" y="connsiteY0"/>
              </a:cxn>
              <a:cxn ang="0">
                <a:pos x="connsiteX1" y="connsiteY1"/>
              </a:cxn>
              <a:cxn ang="0">
                <a:pos x="connsiteX2" y="connsiteY2"/>
              </a:cxn>
              <a:cxn ang="0">
                <a:pos x="connsiteX3" y="connsiteY3"/>
              </a:cxn>
            </a:cxnLst>
            <a:rect l="l" t="t" r="r" b="b"/>
            <a:pathLst>
              <a:path w="3318320" h="3738689">
                <a:moveTo>
                  <a:pt x="0" y="0"/>
                </a:moveTo>
                <a:lnTo>
                  <a:pt x="3318320" y="0"/>
                </a:lnTo>
                <a:lnTo>
                  <a:pt x="3318320" y="3077078"/>
                </a:lnTo>
                <a:lnTo>
                  <a:pt x="2187606" y="3738689"/>
                </a:lnTo>
                <a:close/>
              </a:path>
            </a:pathLst>
          </a:custGeom>
        </p:spPr>
      </p:pic>
    </p:spTree>
    <p:extLst>
      <p:ext uri="{BB962C8B-B14F-4D97-AF65-F5344CB8AC3E}">
        <p14:creationId xmlns:p14="http://schemas.microsoft.com/office/powerpoint/2010/main" val="13314562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Questions?">
    <p:bg>
      <p:bgPr>
        <a:solidFill>
          <a:schemeClr val="accent1"/>
        </a:solidFill>
        <a:effectLst/>
      </p:bgPr>
    </p:bg>
    <p:spTree>
      <p:nvGrpSpPr>
        <p:cNvPr id="1" name=""/>
        <p:cNvGrpSpPr/>
        <p:nvPr/>
      </p:nvGrpSpPr>
      <p:grpSpPr>
        <a:xfrm>
          <a:off x="0" y="0"/>
          <a:ext cx="0" cy="0"/>
          <a:chOff x="0" y="0"/>
          <a:chExt cx="0" cy="0"/>
        </a:xfrm>
      </p:grpSpPr>
      <p:pic>
        <p:nvPicPr>
          <p:cNvPr id="34" name="Picture 33" descr="A black square with a black background&#10;&#10;AI-generated content may be incorrect.">
            <a:extLst>
              <a:ext uri="{FF2B5EF4-FFF2-40B4-BE49-F238E27FC236}">
                <a16:creationId xmlns:a16="http://schemas.microsoft.com/office/drawing/2014/main" id="{24D82F07-6FD0-DA96-6924-E8C9ED8F416F}"/>
              </a:ext>
            </a:extLst>
          </p:cNvPr>
          <p:cNvPicPr>
            <a:picLocks noChangeAspect="1"/>
          </p:cNvPicPr>
          <p:nvPr/>
        </p:nvPicPr>
        <p:blipFill>
          <a:blip r:embed="rId2"/>
          <a:srcRect t="23753"/>
          <a:stretch>
            <a:fillRect/>
          </a:stretch>
        </p:blipFill>
        <p:spPr>
          <a:xfrm>
            <a:off x="1678085" y="0"/>
            <a:ext cx="2082387" cy="4643649"/>
          </a:xfrm>
          <a:custGeom>
            <a:avLst/>
            <a:gdLst>
              <a:gd name="connsiteX0" fmla="*/ 0 w 3702022"/>
              <a:gd name="connsiteY0" fmla="*/ 0 h 3214834"/>
              <a:gd name="connsiteX1" fmla="*/ 3702022 w 3702022"/>
              <a:gd name="connsiteY1" fmla="*/ 0 h 3214834"/>
              <a:gd name="connsiteX2" fmla="*/ 3702022 w 3702022"/>
              <a:gd name="connsiteY2" fmla="*/ 3214834 h 3214834"/>
              <a:gd name="connsiteX3" fmla="*/ 0 w 3702022"/>
              <a:gd name="connsiteY3" fmla="*/ 3214834 h 3214834"/>
            </a:gdLst>
            <a:ahLst/>
            <a:cxnLst>
              <a:cxn ang="0">
                <a:pos x="connsiteX0" y="connsiteY0"/>
              </a:cxn>
              <a:cxn ang="0">
                <a:pos x="connsiteX1" y="connsiteY1"/>
              </a:cxn>
              <a:cxn ang="0">
                <a:pos x="connsiteX2" y="connsiteY2"/>
              </a:cxn>
              <a:cxn ang="0">
                <a:pos x="connsiteX3" y="connsiteY3"/>
              </a:cxn>
            </a:cxnLst>
            <a:rect l="l" t="t" r="r" b="b"/>
            <a:pathLst>
              <a:path w="3702022" h="3214834">
                <a:moveTo>
                  <a:pt x="0" y="0"/>
                </a:moveTo>
                <a:lnTo>
                  <a:pt x="3702022" y="0"/>
                </a:lnTo>
                <a:lnTo>
                  <a:pt x="3702022" y="3214834"/>
                </a:lnTo>
                <a:lnTo>
                  <a:pt x="0" y="3214834"/>
                </a:lnTo>
                <a:close/>
              </a:path>
            </a:pathLst>
          </a:custGeom>
        </p:spPr>
      </p:pic>
      <p:pic>
        <p:nvPicPr>
          <p:cNvPr id="22" name="Picture 21" descr="A black square with a black background&#10;&#10;AI-generated content may be incorrect.">
            <a:extLst>
              <a:ext uri="{FF2B5EF4-FFF2-40B4-BE49-F238E27FC236}">
                <a16:creationId xmlns:a16="http://schemas.microsoft.com/office/drawing/2014/main" id="{5637CCFC-0A5C-33CE-114B-E909A291F533}"/>
              </a:ext>
            </a:extLst>
          </p:cNvPr>
          <p:cNvPicPr>
            <a:picLocks noChangeAspect="1"/>
          </p:cNvPicPr>
          <p:nvPr/>
        </p:nvPicPr>
        <p:blipFill>
          <a:blip r:embed="rId2"/>
          <a:stretch>
            <a:fillRect/>
          </a:stretch>
        </p:blipFill>
        <p:spPr>
          <a:xfrm>
            <a:off x="2174111" y="754743"/>
            <a:ext cx="3208140" cy="9382663"/>
          </a:xfrm>
          <a:prstGeom prst="rect">
            <a:avLst/>
          </a:prstGeom>
        </p:spPr>
      </p:pic>
      <p:sp>
        <p:nvSpPr>
          <p:cNvPr id="2" name="Title 1">
            <a:extLst>
              <a:ext uri="{FF2B5EF4-FFF2-40B4-BE49-F238E27FC236}">
                <a16:creationId xmlns:a16="http://schemas.microsoft.com/office/drawing/2014/main" id="{80C2766F-CB44-86FA-CCFF-B1F5C18515FC}"/>
              </a:ext>
            </a:extLst>
          </p:cNvPr>
          <p:cNvSpPr>
            <a:spLocks noGrp="1"/>
          </p:cNvSpPr>
          <p:nvPr>
            <p:ph type="title" hasCustomPrompt="1"/>
          </p:nvPr>
        </p:nvSpPr>
        <p:spPr>
          <a:xfrm>
            <a:off x="299561" y="5496714"/>
            <a:ext cx="2997696" cy="2677230"/>
          </a:xfrm>
        </p:spPr>
        <p:txBody>
          <a:bodyPr/>
          <a:lstStyle>
            <a:lvl1pPr algn="l">
              <a:defRPr sz="3375">
                <a:solidFill>
                  <a:schemeClr val="bg1"/>
                </a:solidFill>
              </a:defRPr>
            </a:lvl1pPr>
          </a:lstStyle>
          <a:p>
            <a:r>
              <a:rPr lang="en-US" dirty="0"/>
              <a:t>Any Questions?</a:t>
            </a:r>
          </a:p>
        </p:txBody>
      </p:sp>
      <p:sp>
        <p:nvSpPr>
          <p:cNvPr id="10" name="Text Placeholder 14">
            <a:extLst>
              <a:ext uri="{FF2B5EF4-FFF2-40B4-BE49-F238E27FC236}">
                <a16:creationId xmlns:a16="http://schemas.microsoft.com/office/drawing/2014/main" id="{86B1DEEF-4034-9BEE-662B-974023FBEEAC}"/>
              </a:ext>
            </a:extLst>
          </p:cNvPr>
          <p:cNvSpPr>
            <a:spLocks noGrp="1"/>
          </p:cNvSpPr>
          <p:nvPr>
            <p:ph type="body" sz="quarter" idx="36" hasCustomPrompt="1"/>
          </p:nvPr>
        </p:nvSpPr>
        <p:spPr>
          <a:xfrm>
            <a:off x="4152679" y="6854993"/>
            <a:ext cx="2366888" cy="348901"/>
          </a:xfrm>
          <a:prstGeom prst="rect">
            <a:avLst/>
          </a:prstGeom>
        </p:spPr>
        <p:txBody>
          <a:bodyPr anchor="b">
            <a:noAutofit/>
          </a:bodyPr>
          <a:lstStyle>
            <a:lvl1pPr algn="r">
              <a:buNone/>
              <a:defRPr sz="1013" b="1">
                <a:solidFill>
                  <a:schemeClr val="bg1"/>
                </a:solidFill>
                <a:latin typeface="+mj-lt"/>
              </a:defRPr>
            </a:lvl1pPr>
          </a:lstStyle>
          <a:p>
            <a:pPr lvl="0"/>
            <a:r>
              <a:rPr lang="en-US" dirty="0"/>
              <a:t>John Doe</a:t>
            </a:r>
          </a:p>
        </p:txBody>
      </p:sp>
      <p:sp>
        <p:nvSpPr>
          <p:cNvPr id="12" name="Text Placeholder 37">
            <a:extLst>
              <a:ext uri="{FF2B5EF4-FFF2-40B4-BE49-F238E27FC236}">
                <a16:creationId xmlns:a16="http://schemas.microsoft.com/office/drawing/2014/main" id="{94E3BDB7-6936-F6AB-1FA8-29BBC5D30B56}"/>
              </a:ext>
            </a:extLst>
          </p:cNvPr>
          <p:cNvSpPr>
            <a:spLocks noGrp="1" noChangeAspect="1"/>
          </p:cNvSpPr>
          <p:nvPr>
            <p:ph type="body" sz="quarter" idx="74"/>
          </p:nvPr>
        </p:nvSpPr>
        <p:spPr>
          <a:xfrm>
            <a:off x="6276791" y="7463892"/>
            <a:ext cx="242776" cy="710051"/>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bg1"/>
          </a:solidFill>
          <a:ln>
            <a:solidFill>
              <a:schemeClr val="accent1">
                <a:alpha val="0"/>
              </a:schemeClr>
            </a:solidFill>
          </a:ln>
        </p:spPr>
        <p:txBody>
          <a:bodyPr wrap="square">
            <a:noAutofit/>
          </a:bodyPr>
          <a:lstStyle>
            <a:lvl1pPr>
              <a:buNone/>
              <a:defRPr>
                <a:noFill/>
              </a:defRPr>
            </a:lvl1pPr>
          </a:lstStyle>
          <a:p>
            <a:pPr lvl="0"/>
            <a:r>
              <a:rPr lang="en-US"/>
              <a:t>Click to edit Master text styles</a:t>
            </a:r>
          </a:p>
        </p:txBody>
      </p:sp>
      <p:sp>
        <p:nvSpPr>
          <p:cNvPr id="19" name="Text Placeholder 18">
            <a:extLst>
              <a:ext uri="{FF2B5EF4-FFF2-40B4-BE49-F238E27FC236}">
                <a16:creationId xmlns:a16="http://schemas.microsoft.com/office/drawing/2014/main" id="{7AC249C2-BD25-D90D-68B5-9829FA332E0D}"/>
              </a:ext>
            </a:extLst>
          </p:cNvPr>
          <p:cNvSpPr>
            <a:spLocks noGrp="1"/>
          </p:cNvSpPr>
          <p:nvPr>
            <p:ph type="body" sz="quarter" idx="75" hasCustomPrompt="1"/>
          </p:nvPr>
        </p:nvSpPr>
        <p:spPr>
          <a:xfrm>
            <a:off x="4152677" y="7663648"/>
            <a:ext cx="2043113" cy="120995"/>
          </a:xfrm>
        </p:spPr>
        <p:txBody>
          <a:bodyPr>
            <a:spAutoFit/>
          </a:bodyPr>
          <a:lstStyle>
            <a:lvl1pPr algn="r">
              <a:defRPr>
                <a:solidFill>
                  <a:schemeClr val="bg1"/>
                </a:solidFill>
              </a:defRPr>
            </a:lvl1pPr>
            <a:lvl2pPr>
              <a:buNone/>
              <a:defRPr/>
            </a:lvl2pPr>
          </a:lstStyle>
          <a:p>
            <a:pPr lvl="0"/>
            <a:r>
              <a:rPr lang="en-US" dirty="0"/>
              <a:t>email@company.com</a:t>
            </a:r>
          </a:p>
        </p:txBody>
      </p:sp>
      <p:pic>
        <p:nvPicPr>
          <p:cNvPr id="30" name="Picture 29" descr="A black square with a black background&#10;&#10;AI-generated content may be incorrect.">
            <a:extLst>
              <a:ext uri="{FF2B5EF4-FFF2-40B4-BE49-F238E27FC236}">
                <a16:creationId xmlns:a16="http://schemas.microsoft.com/office/drawing/2014/main" id="{E5DC5EFE-099F-A294-BBC3-60EA6D3E651B}"/>
              </a:ext>
            </a:extLst>
          </p:cNvPr>
          <p:cNvPicPr>
            <a:picLocks noChangeAspect="1"/>
          </p:cNvPicPr>
          <p:nvPr/>
        </p:nvPicPr>
        <p:blipFill>
          <a:blip r:embed="rId2"/>
          <a:stretch>
            <a:fillRect/>
          </a:stretch>
        </p:blipFill>
        <p:spPr>
          <a:xfrm>
            <a:off x="4875140" y="1061323"/>
            <a:ext cx="1519767" cy="4444778"/>
          </a:xfrm>
          <a:prstGeom prst="rect">
            <a:avLst/>
          </a:prstGeom>
        </p:spPr>
      </p:pic>
      <p:pic>
        <p:nvPicPr>
          <p:cNvPr id="35" name="Picture 34" descr="A black square with a black background&#10;&#10;AI-generated content may be incorrect.">
            <a:extLst>
              <a:ext uri="{FF2B5EF4-FFF2-40B4-BE49-F238E27FC236}">
                <a16:creationId xmlns:a16="http://schemas.microsoft.com/office/drawing/2014/main" id="{4A2D6E53-E86C-A94B-9053-70BAA78E66A1}"/>
              </a:ext>
            </a:extLst>
          </p:cNvPr>
          <p:cNvPicPr>
            <a:picLocks noChangeAspect="1"/>
          </p:cNvPicPr>
          <p:nvPr/>
        </p:nvPicPr>
        <p:blipFill>
          <a:blip r:embed="rId2"/>
          <a:srcRect b="61032"/>
          <a:stretch>
            <a:fillRect/>
          </a:stretch>
        </p:blipFill>
        <p:spPr>
          <a:xfrm>
            <a:off x="2346147" y="8173944"/>
            <a:ext cx="1519767" cy="1732056"/>
          </a:xfrm>
          <a:custGeom>
            <a:avLst/>
            <a:gdLst>
              <a:gd name="connsiteX0" fmla="*/ 0 w 2701808"/>
              <a:gd name="connsiteY0" fmla="*/ 0 h 1199116"/>
              <a:gd name="connsiteX1" fmla="*/ 2701808 w 2701808"/>
              <a:gd name="connsiteY1" fmla="*/ 0 h 1199116"/>
              <a:gd name="connsiteX2" fmla="*/ 2701808 w 2701808"/>
              <a:gd name="connsiteY2" fmla="*/ 1199116 h 1199116"/>
              <a:gd name="connsiteX3" fmla="*/ 0 w 2701808"/>
              <a:gd name="connsiteY3" fmla="*/ 1199116 h 1199116"/>
            </a:gdLst>
            <a:ahLst/>
            <a:cxnLst>
              <a:cxn ang="0">
                <a:pos x="connsiteX0" y="connsiteY0"/>
              </a:cxn>
              <a:cxn ang="0">
                <a:pos x="connsiteX1" y="connsiteY1"/>
              </a:cxn>
              <a:cxn ang="0">
                <a:pos x="connsiteX2" y="connsiteY2"/>
              </a:cxn>
              <a:cxn ang="0">
                <a:pos x="connsiteX3" y="connsiteY3"/>
              </a:cxn>
            </a:cxnLst>
            <a:rect l="l" t="t" r="r" b="b"/>
            <a:pathLst>
              <a:path w="2701808" h="1199116">
                <a:moveTo>
                  <a:pt x="0" y="0"/>
                </a:moveTo>
                <a:lnTo>
                  <a:pt x="2701808" y="0"/>
                </a:lnTo>
                <a:lnTo>
                  <a:pt x="2701808" y="1199116"/>
                </a:lnTo>
                <a:lnTo>
                  <a:pt x="0" y="1199116"/>
                </a:lnTo>
                <a:close/>
              </a:path>
            </a:pathLst>
          </a:custGeom>
        </p:spPr>
      </p:pic>
    </p:spTree>
    <p:extLst>
      <p:ext uri="{BB962C8B-B14F-4D97-AF65-F5344CB8AC3E}">
        <p14:creationId xmlns:p14="http://schemas.microsoft.com/office/powerpoint/2010/main" val="277996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cxnSp>
        <p:nvCxnSpPr>
          <p:cNvPr id="43" name="Straight Connector 42">
            <a:extLst>
              <a:ext uri="{FF2B5EF4-FFF2-40B4-BE49-F238E27FC236}">
                <a16:creationId xmlns:a16="http://schemas.microsoft.com/office/drawing/2014/main" id="{8813C173-6E2A-108A-4D1D-5BC4F1CA17A1}"/>
              </a:ext>
            </a:extLst>
          </p:cNvPr>
          <p:cNvCxnSpPr/>
          <p:nvPr/>
        </p:nvCxnSpPr>
        <p:spPr>
          <a:xfrm>
            <a:off x="3652107" y="2664747"/>
            <a:ext cx="0" cy="553089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3D35208B-1054-5EDD-18DA-96C323C134DF}"/>
              </a:ext>
            </a:extLst>
          </p:cNvPr>
          <p:cNvCxnSpPr>
            <a:stCxn id="21" idx="0"/>
            <a:endCxn id="23" idx="3"/>
          </p:cNvCxnSpPr>
          <p:nvPr/>
        </p:nvCxnSpPr>
        <p:spPr>
          <a:xfrm>
            <a:off x="455357" y="2664747"/>
            <a:ext cx="0" cy="553089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2AED1B54-4286-06F4-D75B-00073689285B}"/>
              </a:ext>
            </a:extLst>
          </p:cNvPr>
          <p:cNvSpPr>
            <a:spLocks noGrp="1" noChangeAspect="1"/>
          </p:cNvSpPr>
          <p:nvPr>
            <p:ph type="body" sz="quarter" idx="61" hasCustomPrompt="1"/>
          </p:nvPr>
        </p:nvSpPr>
        <p:spPr>
          <a:xfrm>
            <a:off x="333972" y="4282259"/>
            <a:ext cx="242776" cy="710051"/>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15" name="Text Placeholder 14">
            <a:extLst>
              <a:ext uri="{FF2B5EF4-FFF2-40B4-BE49-F238E27FC236}">
                <a16:creationId xmlns:a16="http://schemas.microsoft.com/office/drawing/2014/main" id="{68698F8A-DC78-7CBE-DF0D-13EFCC398578}"/>
              </a:ext>
            </a:extLst>
          </p:cNvPr>
          <p:cNvSpPr>
            <a:spLocks noGrp="1"/>
          </p:cNvSpPr>
          <p:nvPr>
            <p:ph type="body" sz="quarter" idx="12"/>
          </p:nvPr>
        </p:nvSpPr>
        <p:spPr>
          <a:xfrm>
            <a:off x="682309" y="2694771"/>
            <a:ext cx="2650925" cy="650000"/>
          </a:xfrm>
          <a:prstGeom prst="rect">
            <a:avLst/>
          </a:prstGeom>
        </p:spPr>
        <p:txBody>
          <a:bodyPr anchor="ctr">
            <a:noAutofit/>
          </a:bodyPr>
          <a:lstStyle>
            <a:lvl1pPr marL="0" indent="0">
              <a:lnSpc>
                <a:spcPct val="110000"/>
              </a:lnSpc>
              <a:spcBef>
                <a:spcPts val="0"/>
              </a:spcBef>
              <a:buNone/>
              <a:defRPr sz="788" b="1">
                <a:latin typeface="+mj-lt"/>
              </a:defRPr>
            </a:lvl1pPr>
          </a:lstStyle>
          <a:p>
            <a:pPr lvl="0"/>
            <a:r>
              <a:rPr lang="en-US"/>
              <a:t>Click to edit Master text styles</a:t>
            </a:r>
          </a:p>
        </p:txBody>
      </p:sp>
      <p:sp>
        <p:nvSpPr>
          <p:cNvPr id="45" name="Text Placeholder 14">
            <a:extLst>
              <a:ext uri="{FF2B5EF4-FFF2-40B4-BE49-F238E27FC236}">
                <a16:creationId xmlns:a16="http://schemas.microsoft.com/office/drawing/2014/main" id="{15F5B591-3BF5-5378-58C3-660A285E4CF4}"/>
              </a:ext>
            </a:extLst>
          </p:cNvPr>
          <p:cNvSpPr>
            <a:spLocks noGrp="1"/>
          </p:cNvSpPr>
          <p:nvPr>
            <p:ph type="body" sz="quarter" idx="26" hasCustomPrompt="1"/>
          </p:nvPr>
        </p:nvSpPr>
        <p:spPr>
          <a:xfrm>
            <a:off x="419718" y="4480960"/>
            <a:ext cx="100193" cy="312650"/>
          </a:xfrm>
          <a:prstGeom prst="rect">
            <a:avLst/>
          </a:prstGeom>
        </p:spPr>
        <p:txBody>
          <a:bodyPr/>
          <a:lstStyle>
            <a:lvl1pPr>
              <a:buNone/>
              <a:defRPr sz="788" b="1">
                <a:solidFill>
                  <a:schemeClr val="bg1"/>
                </a:solidFill>
                <a:latin typeface="+mj-lt"/>
              </a:defRPr>
            </a:lvl1pPr>
          </a:lstStyle>
          <a:p>
            <a:pPr lvl="0"/>
            <a:r>
              <a:rPr lang="en-US" dirty="0"/>
              <a:t>2</a:t>
            </a:r>
          </a:p>
        </p:txBody>
      </p:sp>
      <p:sp>
        <p:nvSpPr>
          <p:cNvPr id="74" name="Text Placeholder 14">
            <a:extLst>
              <a:ext uri="{FF2B5EF4-FFF2-40B4-BE49-F238E27FC236}">
                <a16:creationId xmlns:a16="http://schemas.microsoft.com/office/drawing/2014/main" id="{2857359A-2FC4-8CD1-3D6E-81236E9D024C}"/>
              </a:ext>
            </a:extLst>
          </p:cNvPr>
          <p:cNvSpPr>
            <a:spLocks noGrp="1"/>
          </p:cNvSpPr>
          <p:nvPr>
            <p:ph type="body" sz="quarter" idx="43"/>
          </p:nvPr>
        </p:nvSpPr>
        <p:spPr>
          <a:xfrm>
            <a:off x="682309" y="4312285"/>
            <a:ext cx="2650925" cy="650000"/>
          </a:xfrm>
          <a:prstGeom prst="rect">
            <a:avLst/>
          </a:prstGeom>
        </p:spPr>
        <p:txBody>
          <a:bodyPr anchor="ctr">
            <a:noAutofit/>
          </a:bodyPr>
          <a:lstStyle>
            <a:lvl1pPr marL="0" indent="0">
              <a:lnSpc>
                <a:spcPct val="110000"/>
              </a:lnSpc>
              <a:spcBef>
                <a:spcPts val="0"/>
              </a:spcBef>
              <a:buNone/>
              <a:defRPr sz="788" b="1">
                <a:latin typeface="+mj-lt"/>
              </a:defRPr>
            </a:lvl1pPr>
          </a:lstStyle>
          <a:p>
            <a:pPr lvl="0"/>
            <a:r>
              <a:rPr lang="en-US"/>
              <a:t>Click to edit Master text styles</a:t>
            </a:r>
          </a:p>
        </p:txBody>
      </p:sp>
      <p:sp>
        <p:nvSpPr>
          <p:cNvPr id="76" name="Text Placeholder 14">
            <a:extLst>
              <a:ext uri="{FF2B5EF4-FFF2-40B4-BE49-F238E27FC236}">
                <a16:creationId xmlns:a16="http://schemas.microsoft.com/office/drawing/2014/main" id="{77557E7A-47BB-3C16-8363-E23C44DB53F7}"/>
              </a:ext>
            </a:extLst>
          </p:cNvPr>
          <p:cNvSpPr>
            <a:spLocks noGrp="1"/>
          </p:cNvSpPr>
          <p:nvPr>
            <p:ph type="body" sz="quarter" idx="45"/>
          </p:nvPr>
        </p:nvSpPr>
        <p:spPr>
          <a:xfrm>
            <a:off x="682309" y="5939807"/>
            <a:ext cx="2650925" cy="650000"/>
          </a:xfrm>
          <a:prstGeom prst="rect">
            <a:avLst/>
          </a:prstGeom>
        </p:spPr>
        <p:txBody>
          <a:bodyPr anchor="ctr">
            <a:noAutofit/>
          </a:bodyPr>
          <a:lstStyle>
            <a:lvl1pPr marL="0" indent="0">
              <a:lnSpc>
                <a:spcPct val="110000"/>
              </a:lnSpc>
              <a:spcBef>
                <a:spcPts val="0"/>
              </a:spcBef>
              <a:buNone/>
              <a:defRPr sz="788" b="1">
                <a:latin typeface="+mj-lt"/>
              </a:defRPr>
            </a:lvl1pPr>
          </a:lstStyle>
          <a:p>
            <a:pPr lvl="0"/>
            <a:r>
              <a:rPr lang="en-US"/>
              <a:t>Click to edit Master text styles</a:t>
            </a:r>
          </a:p>
        </p:txBody>
      </p:sp>
      <p:sp>
        <p:nvSpPr>
          <p:cNvPr id="78" name="Text Placeholder 14">
            <a:extLst>
              <a:ext uri="{FF2B5EF4-FFF2-40B4-BE49-F238E27FC236}">
                <a16:creationId xmlns:a16="http://schemas.microsoft.com/office/drawing/2014/main" id="{39CA06CA-3260-0A29-688D-60795B19769C}"/>
              </a:ext>
            </a:extLst>
          </p:cNvPr>
          <p:cNvSpPr>
            <a:spLocks noGrp="1"/>
          </p:cNvSpPr>
          <p:nvPr>
            <p:ph type="body" sz="quarter" idx="47"/>
          </p:nvPr>
        </p:nvSpPr>
        <p:spPr>
          <a:xfrm>
            <a:off x="682309" y="7515611"/>
            <a:ext cx="2650925" cy="650000"/>
          </a:xfrm>
          <a:prstGeom prst="rect">
            <a:avLst/>
          </a:prstGeom>
        </p:spPr>
        <p:txBody>
          <a:bodyPr anchor="ctr">
            <a:noAutofit/>
          </a:bodyPr>
          <a:lstStyle>
            <a:lvl1pPr marL="0" indent="0">
              <a:lnSpc>
                <a:spcPct val="110000"/>
              </a:lnSpc>
              <a:spcBef>
                <a:spcPts val="0"/>
              </a:spcBef>
              <a:buNone/>
              <a:defRPr sz="788" b="1">
                <a:latin typeface="+mj-lt"/>
              </a:defRPr>
            </a:lvl1pPr>
          </a:lstStyle>
          <a:p>
            <a:pPr lvl="0"/>
            <a:r>
              <a:rPr lang="en-US"/>
              <a:t>Click to edit Master text styles</a:t>
            </a:r>
          </a:p>
        </p:txBody>
      </p:sp>
      <p:sp>
        <p:nvSpPr>
          <p:cNvPr id="80" name="Text Placeholder 14">
            <a:extLst>
              <a:ext uri="{FF2B5EF4-FFF2-40B4-BE49-F238E27FC236}">
                <a16:creationId xmlns:a16="http://schemas.microsoft.com/office/drawing/2014/main" id="{913BF174-1B52-68CB-FD89-44E0D17A379D}"/>
              </a:ext>
            </a:extLst>
          </p:cNvPr>
          <p:cNvSpPr>
            <a:spLocks noGrp="1"/>
          </p:cNvSpPr>
          <p:nvPr>
            <p:ph type="body" sz="quarter" idx="49"/>
          </p:nvPr>
        </p:nvSpPr>
        <p:spPr>
          <a:xfrm>
            <a:off x="3872211" y="2694771"/>
            <a:ext cx="2650925" cy="650000"/>
          </a:xfrm>
          <a:prstGeom prst="rect">
            <a:avLst/>
          </a:prstGeom>
        </p:spPr>
        <p:txBody>
          <a:bodyPr anchor="ctr">
            <a:noAutofit/>
          </a:bodyPr>
          <a:lstStyle>
            <a:lvl1pPr marL="0" indent="0">
              <a:lnSpc>
                <a:spcPct val="110000"/>
              </a:lnSpc>
              <a:spcBef>
                <a:spcPts val="0"/>
              </a:spcBef>
              <a:buNone/>
              <a:defRPr sz="788" b="1">
                <a:latin typeface="+mj-lt"/>
              </a:defRPr>
            </a:lvl1pPr>
          </a:lstStyle>
          <a:p>
            <a:pPr lvl="0"/>
            <a:r>
              <a:rPr lang="en-US"/>
              <a:t>Click to edit Master text styles</a:t>
            </a:r>
          </a:p>
        </p:txBody>
      </p:sp>
      <p:sp>
        <p:nvSpPr>
          <p:cNvPr id="87" name="Text Placeholder 14">
            <a:extLst>
              <a:ext uri="{FF2B5EF4-FFF2-40B4-BE49-F238E27FC236}">
                <a16:creationId xmlns:a16="http://schemas.microsoft.com/office/drawing/2014/main" id="{DE568C07-6DD5-4A79-806C-88B3021A44C7}"/>
              </a:ext>
            </a:extLst>
          </p:cNvPr>
          <p:cNvSpPr>
            <a:spLocks noGrp="1"/>
          </p:cNvSpPr>
          <p:nvPr>
            <p:ph type="body" sz="quarter" idx="55"/>
          </p:nvPr>
        </p:nvSpPr>
        <p:spPr>
          <a:xfrm>
            <a:off x="3872211" y="4312285"/>
            <a:ext cx="2650925" cy="650000"/>
          </a:xfrm>
          <a:prstGeom prst="rect">
            <a:avLst/>
          </a:prstGeom>
        </p:spPr>
        <p:txBody>
          <a:bodyPr anchor="ctr">
            <a:noAutofit/>
          </a:bodyPr>
          <a:lstStyle>
            <a:lvl1pPr marL="0" indent="0">
              <a:lnSpc>
                <a:spcPct val="110000"/>
              </a:lnSpc>
              <a:spcBef>
                <a:spcPts val="0"/>
              </a:spcBef>
              <a:buNone/>
              <a:defRPr sz="788" b="1">
                <a:latin typeface="+mj-lt"/>
              </a:defRPr>
            </a:lvl1pPr>
          </a:lstStyle>
          <a:p>
            <a:pPr lvl="0"/>
            <a:r>
              <a:rPr lang="en-US"/>
              <a:t>Click to edit Master text styles</a:t>
            </a:r>
          </a:p>
        </p:txBody>
      </p:sp>
      <p:sp>
        <p:nvSpPr>
          <p:cNvPr id="89" name="Text Placeholder 14">
            <a:extLst>
              <a:ext uri="{FF2B5EF4-FFF2-40B4-BE49-F238E27FC236}">
                <a16:creationId xmlns:a16="http://schemas.microsoft.com/office/drawing/2014/main" id="{245C192B-4D1C-AD0B-9F3C-A244BA056848}"/>
              </a:ext>
            </a:extLst>
          </p:cNvPr>
          <p:cNvSpPr>
            <a:spLocks noGrp="1"/>
          </p:cNvSpPr>
          <p:nvPr>
            <p:ph type="body" sz="quarter" idx="57"/>
          </p:nvPr>
        </p:nvSpPr>
        <p:spPr>
          <a:xfrm>
            <a:off x="3872211" y="5939807"/>
            <a:ext cx="2650925" cy="650000"/>
          </a:xfrm>
          <a:prstGeom prst="rect">
            <a:avLst/>
          </a:prstGeom>
        </p:spPr>
        <p:txBody>
          <a:bodyPr anchor="ctr">
            <a:noAutofit/>
          </a:bodyPr>
          <a:lstStyle>
            <a:lvl1pPr marL="0" indent="0">
              <a:lnSpc>
                <a:spcPct val="110000"/>
              </a:lnSpc>
              <a:spcBef>
                <a:spcPts val="0"/>
              </a:spcBef>
              <a:buNone/>
              <a:defRPr sz="788" b="1">
                <a:latin typeface="+mj-lt"/>
              </a:defRPr>
            </a:lvl1pPr>
          </a:lstStyle>
          <a:p>
            <a:pPr lvl="0"/>
            <a:r>
              <a:rPr lang="en-US"/>
              <a:t>Click to edit Master text styles</a:t>
            </a:r>
          </a:p>
        </p:txBody>
      </p:sp>
      <p:sp>
        <p:nvSpPr>
          <p:cNvPr id="91" name="Text Placeholder 14">
            <a:extLst>
              <a:ext uri="{FF2B5EF4-FFF2-40B4-BE49-F238E27FC236}">
                <a16:creationId xmlns:a16="http://schemas.microsoft.com/office/drawing/2014/main" id="{E8705DA3-5BE3-D396-F9BA-4C1450890BFE}"/>
              </a:ext>
            </a:extLst>
          </p:cNvPr>
          <p:cNvSpPr>
            <a:spLocks noGrp="1"/>
          </p:cNvSpPr>
          <p:nvPr>
            <p:ph type="body" sz="quarter" idx="59"/>
          </p:nvPr>
        </p:nvSpPr>
        <p:spPr>
          <a:xfrm>
            <a:off x="3872211" y="7515611"/>
            <a:ext cx="2650925" cy="650000"/>
          </a:xfrm>
          <a:prstGeom prst="rect">
            <a:avLst/>
          </a:prstGeom>
        </p:spPr>
        <p:txBody>
          <a:bodyPr anchor="ctr">
            <a:noAutofit/>
          </a:bodyPr>
          <a:lstStyle>
            <a:lvl1pPr marL="0" indent="0">
              <a:lnSpc>
                <a:spcPct val="110000"/>
              </a:lnSpc>
              <a:spcBef>
                <a:spcPts val="0"/>
              </a:spcBef>
              <a:buNone/>
              <a:defRPr sz="788" b="1">
                <a:latin typeface="+mj-lt"/>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B4F924F2-02E3-0C6D-CBD5-CDF1A786423F}"/>
              </a:ext>
            </a:extLst>
          </p:cNvPr>
          <p:cNvCxnSpPr>
            <a:cxnSpLocks/>
          </p:cNvCxnSpPr>
          <p:nvPr/>
        </p:nvCxnSpPr>
        <p:spPr>
          <a:xfrm>
            <a:off x="367081" y="3994678"/>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1" name="Text Placeholder 20">
            <a:extLst>
              <a:ext uri="{FF2B5EF4-FFF2-40B4-BE49-F238E27FC236}">
                <a16:creationId xmlns:a16="http://schemas.microsoft.com/office/drawing/2014/main" id="{41B4E390-00A7-355D-0C68-D5535D227101}"/>
              </a:ext>
            </a:extLst>
          </p:cNvPr>
          <p:cNvSpPr>
            <a:spLocks noGrp="1" noChangeAspect="1"/>
          </p:cNvSpPr>
          <p:nvPr>
            <p:ph type="body" sz="quarter" idx="62" hasCustomPrompt="1"/>
          </p:nvPr>
        </p:nvSpPr>
        <p:spPr>
          <a:xfrm>
            <a:off x="333972" y="2664746"/>
            <a:ext cx="242776" cy="710051"/>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2" name="Text Placeholder 14">
            <a:extLst>
              <a:ext uri="{FF2B5EF4-FFF2-40B4-BE49-F238E27FC236}">
                <a16:creationId xmlns:a16="http://schemas.microsoft.com/office/drawing/2014/main" id="{649E99A5-72B4-8CF8-A947-4616DF2BB1DF}"/>
              </a:ext>
            </a:extLst>
          </p:cNvPr>
          <p:cNvSpPr>
            <a:spLocks noGrp="1"/>
          </p:cNvSpPr>
          <p:nvPr>
            <p:ph type="body" sz="quarter" idx="63" hasCustomPrompt="1"/>
          </p:nvPr>
        </p:nvSpPr>
        <p:spPr>
          <a:xfrm>
            <a:off x="423888" y="2863446"/>
            <a:ext cx="112705" cy="312650"/>
          </a:xfrm>
          <a:prstGeom prst="rect">
            <a:avLst/>
          </a:prstGeom>
        </p:spPr>
        <p:txBody>
          <a:bodyPr/>
          <a:lstStyle>
            <a:lvl1pPr>
              <a:buNone/>
              <a:defRPr sz="788" b="1">
                <a:solidFill>
                  <a:schemeClr val="bg1"/>
                </a:solidFill>
                <a:latin typeface="+mj-lt"/>
              </a:defRPr>
            </a:lvl1pPr>
          </a:lstStyle>
          <a:p>
            <a:pPr lvl="0"/>
            <a:r>
              <a:rPr lang="en-US" dirty="0"/>
              <a:t>1</a:t>
            </a:r>
          </a:p>
        </p:txBody>
      </p:sp>
      <p:sp>
        <p:nvSpPr>
          <p:cNvPr id="23" name="Text Placeholder 22">
            <a:extLst>
              <a:ext uri="{FF2B5EF4-FFF2-40B4-BE49-F238E27FC236}">
                <a16:creationId xmlns:a16="http://schemas.microsoft.com/office/drawing/2014/main" id="{C4B09558-E792-A901-6AE8-866F3F5ABC60}"/>
              </a:ext>
            </a:extLst>
          </p:cNvPr>
          <p:cNvSpPr>
            <a:spLocks noGrp="1" noChangeAspect="1"/>
          </p:cNvSpPr>
          <p:nvPr>
            <p:ph type="body" sz="quarter" idx="64" hasCustomPrompt="1"/>
          </p:nvPr>
        </p:nvSpPr>
        <p:spPr>
          <a:xfrm>
            <a:off x="333972" y="7485585"/>
            <a:ext cx="242776" cy="710051"/>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4" name="Text Placeholder 14">
            <a:extLst>
              <a:ext uri="{FF2B5EF4-FFF2-40B4-BE49-F238E27FC236}">
                <a16:creationId xmlns:a16="http://schemas.microsoft.com/office/drawing/2014/main" id="{6F1AA048-DF44-F15D-2A86-801E7EA77EBC}"/>
              </a:ext>
            </a:extLst>
          </p:cNvPr>
          <p:cNvSpPr>
            <a:spLocks noGrp="1"/>
          </p:cNvSpPr>
          <p:nvPr>
            <p:ph type="body" sz="quarter" idx="65" hasCustomPrompt="1"/>
          </p:nvPr>
        </p:nvSpPr>
        <p:spPr>
          <a:xfrm>
            <a:off x="419718" y="7684286"/>
            <a:ext cx="100193" cy="312650"/>
          </a:xfrm>
          <a:prstGeom prst="rect">
            <a:avLst/>
          </a:prstGeom>
        </p:spPr>
        <p:txBody>
          <a:bodyPr/>
          <a:lstStyle>
            <a:lvl1pPr>
              <a:buNone/>
              <a:defRPr sz="788" b="1">
                <a:solidFill>
                  <a:schemeClr val="bg1"/>
                </a:solidFill>
                <a:latin typeface="+mj-lt"/>
              </a:defRPr>
            </a:lvl1pPr>
          </a:lstStyle>
          <a:p>
            <a:pPr lvl="0"/>
            <a:r>
              <a:rPr lang="en-US" dirty="0"/>
              <a:t>4</a:t>
            </a:r>
          </a:p>
        </p:txBody>
      </p:sp>
      <p:cxnSp>
        <p:nvCxnSpPr>
          <p:cNvPr id="25" name="Straight Connector 24">
            <a:extLst>
              <a:ext uri="{FF2B5EF4-FFF2-40B4-BE49-F238E27FC236}">
                <a16:creationId xmlns:a16="http://schemas.microsoft.com/office/drawing/2014/main" id="{ED2780FA-9FB7-9479-57F6-AB2444274F0B}"/>
              </a:ext>
            </a:extLst>
          </p:cNvPr>
          <p:cNvCxnSpPr>
            <a:cxnSpLocks/>
          </p:cNvCxnSpPr>
          <p:nvPr/>
        </p:nvCxnSpPr>
        <p:spPr>
          <a:xfrm>
            <a:off x="367081" y="7156292"/>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26" name="Text Placeholder 25">
            <a:extLst>
              <a:ext uri="{FF2B5EF4-FFF2-40B4-BE49-F238E27FC236}">
                <a16:creationId xmlns:a16="http://schemas.microsoft.com/office/drawing/2014/main" id="{264B87D4-13E1-9C46-39B0-AB47D841F03F}"/>
              </a:ext>
            </a:extLst>
          </p:cNvPr>
          <p:cNvSpPr>
            <a:spLocks noGrp="1" noChangeAspect="1"/>
          </p:cNvSpPr>
          <p:nvPr>
            <p:ph type="body" sz="quarter" idx="66" hasCustomPrompt="1"/>
          </p:nvPr>
        </p:nvSpPr>
        <p:spPr>
          <a:xfrm>
            <a:off x="333972" y="5909781"/>
            <a:ext cx="242776" cy="710051"/>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27" name="Text Placeholder 14">
            <a:extLst>
              <a:ext uri="{FF2B5EF4-FFF2-40B4-BE49-F238E27FC236}">
                <a16:creationId xmlns:a16="http://schemas.microsoft.com/office/drawing/2014/main" id="{C7009436-ED8F-F258-B440-24C3D1923383}"/>
              </a:ext>
            </a:extLst>
          </p:cNvPr>
          <p:cNvSpPr>
            <a:spLocks noGrp="1"/>
          </p:cNvSpPr>
          <p:nvPr>
            <p:ph type="body" sz="quarter" idx="67" hasCustomPrompt="1"/>
          </p:nvPr>
        </p:nvSpPr>
        <p:spPr>
          <a:xfrm>
            <a:off x="423888" y="6108482"/>
            <a:ext cx="112705" cy="312650"/>
          </a:xfrm>
          <a:prstGeom prst="rect">
            <a:avLst/>
          </a:prstGeom>
        </p:spPr>
        <p:txBody>
          <a:bodyPr/>
          <a:lstStyle>
            <a:lvl1pPr>
              <a:buNone/>
              <a:defRPr sz="788" b="1">
                <a:solidFill>
                  <a:schemeClr val="bg1"/>
                </a:solidFill>
                <a:latin typeface="+mj-lt"/>
              </a:defRPr>
            </a:lvl1pPr>
          </a:lstStyle>
          <a:p>
            <a:pPr lvl="0"/>
            <a:r>
              <a:rPr lang="en-US" dirty="0"/>
              <a:t>5</a:t>
            </a:r>
          </a:p>
        </p:txBody>
      </p:sp>
      <p:sp>
        <p:nvSpPr>
          <p:cNvPr id="30" name="Text Placeholder 29">
            <a:extLst>
              <a:ext uri="{FF2B5EF4-FFF2-40B4-BE49-F238E27FC236}">
                <a16:creationId xmlns:a16="http://schemas.microsoft.com/office/drawing/2014/main" id="{32316A90-9948-2AB8-A29F-E921C89D7F85}"/>
              </a:ext>
            </a:extLst>
          </p:cNvPr>
          <p:cNvSpPr>
            <a:spLocks noGrp="1" noChangeAspect="1"/>
          </p:cNvSpPr>
          <p:nvPr>
            <p:ph type="body" sz="quarter" idx="68" hasCustomPrompt="1"/>
          </p:nvPr>
        </p:nvSpPr>
        <p:spPr>
          <a:xfrm>
            <a:off x="3530721" y="4282259"/>
            <a:ext cx="242776" cy="710051"/>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1" name="Text Placeholder 14">
            <a:extLst>
              <a:ext uri="{FF2B5EF4-FFF2-40B4-BE49-F238E27FC236}">
                <a16:creationId xmlns:a16="http://schemas.microsoft.com/office/drawing/2014/main" id="{00D76F1B-192C-A9CA-4F37-FECABC6457B4}"/>
              </a:ext>
            </a:extLst>
          </p:cNvPr>
          <p:cNvSpPr>
            <a:spLocks noGrp="1"/>
          </p:cNvSpPr>
          <p:nvPr>
            <p:ph type="body" sz="quarter" idx="69" hasCustomPrompt="1"/>
          </p:nvPr>
        </p:nvSpPr>
        <p:spPr>
          <a:xfrm>
            <a:off x="3616468" y="4480960"/>
            <a:ext cx="100193" cy="312650"/>
          </a:xfrm>
          <a:prstGeom prst="rect">
            <a:avLst/>
          </a:prstGeom>
        </p:spPr>
        <p:txBody>
          <a:bodyPr/>
          <a:lstStyle>
            <a:lvl1pPr>
              <a:buNone/>
              <a:defRPr sz="788" b="1">
                <a:solidFill>
                  <a:schemeClr val="bg1"/>
                </a:solidFill>
                <a:latin typeface="+mj-lt"/>
              </a:defRPr>
            </a:lvl1pPr>
          </a:lstStyle>
          <a:p>
            <a:pPr lvl="0"/>
            <a:r>
              <a:rPr lang="en-US" dirty="0"/>
              <a:t>6</a:t>
            </a:r>
          </a:p>
        </p:txBody>
      </p:sp>
      <p:cxnSp>
        <p:nvCxnSpPr>
          <p:cNvPr id="32" name="Straight Connector 31">
            <a:extLst>
              <a:ext uri="{FF2B5EF4-FFF2-40B4-BE49-F238E27FC236}">
                <a16:creationId xmlns:a16="http://schemas.microsoft.com/office/drawing/2014/main" id="{B77F08CB-124B-C6CC-3B7C-9C947C9E8060}"/>
              </a:ext>
            </a:extLst>
          </p:cNvPr>
          <p:cNvCxnSpPr>
            <a:cxnSpLocks/>
          </p:cNvCxnSpPr>
          <p:nvPr/>
        </p:nvCxnSpPr>
        <p:spPr>
          <a:xfrm>
            <a:off x="3563831" y="3994678"/>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33" name="Text Placeholder 32">
            <a:extLst>
              <a:ext uri="{FF2B5EF4-FFF2-40B4-BE49-F238E27FC236}">
                <a16:creationId xmlns:a16="http://schemas.microsoft.com/office/drawing/2014/main" id="{47294CCD-F169-1DEF-145E-F37E1A205471}"/>
              </a:ext>
            </a:extLst>
          </p:cNvPr>
          <p:cNvSpPr>
            <a:spLocks noGrp="1" noChangeAspect="1"/>
          </p:cNvSpPr>
          <p:nvPr>
            <p:ph type="body" sz="quarter" idx="70" hasCustomPrompt="1"/>
          </p:nvPr>
        </p:nvSpPr>
        <p:spPr>
          <a:xfrm>
            <a:off x="3530721" y="2664746"/>
            <a:ext cx="242776" cy="710051"/>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4" name="Text Placeholder 14">
            <a:extLst>
              <a:ext uri="{FF2B5EF4-FFF2-40B4-BE49-F238E27FC236}">
                <a16:creationId xmlns:a16="http://schemas.microsoft.com/office/drawing/2014/main" id="{2CE6F676-C490-0ED9-82D8-09763CB4B422}"/>
              </a:ext>
            </a:extLst>
          </p:cNvPr>
          <p:cNvSpPr>
            <a:spLocks noGrp="1"/>
          </p:cNvSpPr>
          <p:nvPr>
            <p:ph type="body" sz="quarter" idx="71" hasCustomPrompt="1"/>
          </p:nvPr>
        </p:nvSpPr>
        <p:spPr>
          <a:xfrm>
            <a:off x="3620637" y="2863446"/>
            <a:ext cx="112705" cy="312650"/>
          </a:xfrm>
          <a:prstGeom prst="rect">
            <a:avLst/>
          </a:prstGeom>
        </p:spPr>
        <p:txBody>
          <a:bodyPr/>
          <a:lstStyle>
            <a:lvl1pPr>
              <a:buNone/>
              <a:defRPr sz="788" b="1">
                <a:solidFill>
                  <a:schemeClr val="bg1"/>
                </a:solidFill>
                <a:latin typeface="+mj-lt"/>
              </a:defRPr>
            </a:lvl1pPr>
          </a:lstStyle>
          <a:p>
            <a:pPr lvl="0"/>
            <a:r>
              <a:rPr lang="en-US" dirty="0"/>
              <a:t>5</a:t>
            </a:r>
          </a:p>
        </p:txBody>
      </p:sp>
      <p:sp>
        <p:nvSpPr>
          <p:cNvPr id="35" name="Text Placeholder 34">
            <a:extLst>
              <a:ext uri="{FF2B5EF4-FFF2-40B4-BE49-F238E27FC236}">
                <a16:creationId xmlns:a16="http://schemas.microsoft.com/office/drawing/2014/main" id="{31F99F0B-7173-C331-49D1-1116EBF62A0B}"/>
              </a:ext>
            </a:extLst>
          </p:cNvPr>
          <p:cNvSpPr>
            <a:spLocks noGrp="1" noChangeAspect="1"/>
          </p:cNvSpPr>
          <p:nvPr>
            <p:ph type="body" sz="quarter" idx="72" hasCustomPrompt="1"/>
          </p:nvPr>
        </p:nvSpPr>
        <p:spPr>
          <a:xfrm>
            <a:off x="3530721" y="7485585"/>
            <a:ext cx="242776" cy="710051"/>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6" name="Text Placeholder 14">
            <a:extLst>
              <a:ext uri="{FF2B5EF4-FFF2-40B4-BE49-F238E27FC236}">
                <a16:creationId xmlns:a16="http://schemas.microsoft.com/office/drawing/2014/main" id="{32F962FF-8BB6-82B4-4278-E36D4DA2272C}"/>
              </a:ext>
            </a:extLst>
          </p:cNvPr>
          <p:cNvSpPr>
            <a:spLocks noGrp="1"/>
          </p:cNvSpPr>
          <p:nvPr>
            <p:ph type="body" sz="quarter" idx="73" hasCustomPrompt="1"/>
          </p:nvPr>
        </p:nvSpPr>
        <p:spPr>
          <a:xfrm>
            <a:off x="3616468" y="7684286"/>
            <a:ext cx="100193" cy="312650"/>
          </a:xfrm>
          <a:prstGeom prst="rect">
            <a:avLst/>
          </a:prstGeom>
        </p:spPr>
        <p:txBody>
          <a:bodyPr/>
          <a:lstStyle>
            <a:lvl1pPr>
              <a:buNone/>
              <a:defRPr sz="788" b="1">
                <a:solidFill>
                  <a:schemeClr val="bg1"/>
                </a:solidFill>
                <a:latin typeface="+mj-lt"/>
              </a:defRPr>
            </a:lvl1pPr>
          </a:lstStyle>
          <a:p>
            <a:pPr lvl="0"/>
            <a:r>
              <a:rPr lang="en-US" dirty="0"/>
              <a:t>8</a:t>
            </a:r>
          </a:p>
        </p:txBody>
      </p:sp>
      <p:cxnSp>
        <p:nvCxnSpPr>
          <p:cNvPr id="37" name="Straight Connector 36">
            <a:extLst>
              <a:ext uri="{FF2B5EF4-FFF2-40B4-BE49-F238E27FC236}">
                <a16:creationId xmlns:a16="http://schemas.microsoft.com/office/drawing/2014/main" id="{77EB08B5-CD5B-FC64-3234-1FC0EDF6E2B4}"/>
              </a:ext>
            </a:extLst>
          </p:cNvPr>
          <p:cNvCxnSpPr>
            <a:cxnSpLocks/>
          </p:cNvCxnSpPr>
          <p:nvPr/>
        </p:nvCxnSpPr>
        <p:spPr>
          <a:xfrm>
            <a:off x="3563831" y="7156292"/>
            <a:ext cx="0" cy="0"/>
          </a:xfrm>
          <a:prstGeom prst="line">
            <a:avLst/>
          </a:prstGeom>
          <a:ln w="15875">
            <a:solidFill>
              <a:schemeClr val="accent2"/>
            </a:solidFill>
          </a:ln>
        </p:spPr>
        <p:style>
          <a:lnRef idx="2">
            <a:schemeClr val="accent1"/>
          </a:lnRef>
          <a:fillRef idx="0">
            <a:schemeClr val="accent1"/>
          </a:fillRef>
          <a:effectRef idx="1">
            <a:schemeClr val="accent1"/>
          </a:effectRef>
          <a:fontRef idx="minor">
            <a:schemeClr val="tx1"/>
          </a:fontRef>
        </p:style>
      </p:cxnSp>
      <p:sp>
        <p:nvSpPr>
          <p:cNvPr id="38" name="Text Placeholder 37">
            <a:extLst>
              <a:ext uri="{FF2B5EF4-FFF2-40B4-BE49-F238E27FC236}">
                <a16:creationId xmlns:a16="http://schemas.microsoft.com/office/drawing/2014/main" id="{44CEE9C4-2130-294E-1067-381D3FD491FC}"/>
              </a:ext>
            </a:extLst>
          </p:cNvPr>
          <p:cNvSpPr>
            <a:spLocks noGrp="1" noChangeAspect="1"/>
          </p:cNvSpPr>
          <p:nvPr>
            <p:ph type="body" sz="quarter" idx="74" hasCustomPrompt="1"/>
          </p:nvPr>
        </p:nvSpPr>
        <p:spPr>
          <a:xfrm>
            <a:off x="3530721" y="5909781"/>
            <a:ext cx="242776" cy="710051"/>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40" name="Text Placeholder 14">
            <a:extLst>
              <a:ext uri="{FF2B5EF4-FFF2-40B4-BE49-F238E27FC236}">
                <a16:creationId xmlns:a16="http://schemas.microsoft.com/office/drawing/2014/main" id="{BF034BA9-158D-C5DC-9AC2-BB7014D26DB0}"/>
              </a:ext>
            </a:extLst>
          </p:cNvPr>
          <p:cNvSpPr>
            <a:spLocks noGrp="1"/>
          </p:cNvSpPr>
          <p:nvPr>
            <p:ph type="body" sz="quarter" idx="75" hasCustomPrompt="1"/>
          </p:nvPr>
        </p:nvSpPr>
        <p:spPr>
          <a:xfrm>
            <a:off x="3620637" y="6108482"/>
            <a:ext cx="112705" cy="312650"/>
          </a:xfrm>
          <a:prstGeom prst="rect">
            <a:avLst/>
          </a:prstGeom>
        </p:spPr>
        <p:txBody>
          <a:bodyPr/>
          <a:lstStyle>
            <a:lvl1pPr>
              <a:buNone/>
              <a:defRPr sz="788" b="1">
                <a:solidFill>
                  <a:schemeClr val="bg1"/>
                </a:solidFill>
                <a:latin typeface="+mj-lt"/>
              </a:defRPr>
            </a:lvl1pPr>
          </a:lstStyle>
          <a:p>
            <a:pPr lvl="0"/>
            <a:r>
              <a:rPr lang="en-US" dirty="0"/>
              <a:t>7</a:t>
            </a:r>
          </a:p>
        </p:txBody>
      </p:sp>
      <p:sp>
        <p:nvSpPr>
          <p:cNvPr id="6" name="Title 5">
            <a:extLst>
              <a:ext uri="{FF2B5EF4-FFF2-40B4-BE49-F238E27FC236}">
                <a16:creationId xmlns:a16="http://schemas.microsoft.com/office/drawing/2014/main" id="{5F053C39-4EC5-B6EE-6A5A-0187C40CCDD1}"/>
              </a:ext>
            </a:extLst>
          </p:cNvPr>
          <p:cNvSpPr>
            <a:spLocks noGrp="1"/>
          </p:cNvSpPr>
          <p:nvPr>
            <p:ph type="title" hasCustomPrompt="1"/>
          </p:nvPr>
        </p:nvSpPr>
        <p:spPr/>
        <p:txBody>
          <a:bodyPr/>
          <a:lstStyle>
            <a:lvl1pPr>
              <a:defRPr/>
            </a:lvl1pPr>
          </a:lstStyle>
          <a:p>
            <a:r>
              <a:rPr lang="en-US" dirty="0"/>
              <a:t>Table of Content</a:t>
            </a:r>
          </a:p>
        </p:txBody>
      </p:sp>
    </p:spTree>
    <p:extLst>
      <p:ext uri="{BB962C8B-B14F-4D97-AF65-F5344CB8AC3E}">
        <p14:creationId xmlns:p14="http://schemas.microsoft.com/office/powerpoint/2010/main" val="4263874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str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F0630C-4E87-0D9F-3A90-224B14C74B72}"/>
              </a:ext>
            </a:extLst>
          </p:cNvPr>
          <p:cNvSpPr/>
          <p:nvPr userDrawn="1"/>
        </p:nvSpPr>
        <p:spPr>
          <a:xfrm flipH="1">
            <a:off x="3684104" y="678765"/>
            <a:ext cx="2580171" cy="859775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117"/>
          </a:p>
        </p:txBody>
      </p:sp>
      <p:sp>
        <p:nvSpPr>
          <p:cNvPr id="8" name="Title 1">
            <a:extLst>
              <a:ext uri="{FF2B5EF4-FFF2-40B4-BE49-F238E27FC236}">
                <a16:creationId xmlns:a16="http://schemas.microsoft.com/office/drawing/2014/main" id="{45CA0D01-CF55-B6EB-823F-4E47EE9B936F}"/>
              </a:ext>
            </a:extLst>
          </p:cNvPr>
          <p:cNvSpPr>
            <a:spLocks noGrp="1"/>
          </p:cNvSpPr>
          <p:nvPr>
            <p:ph type="title"/>
          </p:nvPr>
        </p:nvSpPr>
        <p:spPr>
          <a:xfrm>
            <a:off x="593725" y="731836"/>
            <a:ext cx="3090379" cy="8544685"/>
          </a:xfrm>
        </p:spPr>
        <p:txBody>
          <a:bodyPr anchor="ctr"/>
          <a:lstStyle>
            <a:lvl1pPr algn="l">
              <a:defRPr sz="2400" b="1">
                <a:solidFill>
                  <a:schemeClr val="tx1"/>
                </a:solidFill>
                <a:latin typeface="+mn-lt"/>
              </a:defRPr>
            </a:lvl1pPr>
          </a:lstStyle>
          <a:p>
            <a:r>
              <a:rPr lang="en-US" dirty="0"/>
              <a:t>Click to edit Master title style</a:t>
            </a:r>
          </a:p>
        </p:txBody>
      </p:sp>
      <p:pic>
        <p:nvPicPr>
          <p:cNvPr id="15" name="Picture 14" descr="A black square with a black background&#10;&#10;AI-generated content may be incorrect.">
            <a:extLst>
              <a:ext uri="{FF2B5EF4-FFF2-40B4-BE49-F238E27FC236}">
                <a16:creationId xmlns:a16="http://schemas.microsoft.com/office/drawing/2014/main" id="{F9E2C364-A396-6C0E-8169-A1E7FF2D4323}"/>
              </a:ext>
            </a:extLst>
          </p:cNvPr>
          <p:cNvPicPr>
            <a:picLocks noChangeAspect="1"/>
          </p:cNvPicPr>
          <p:nvPr userDrawn="1"/>
        </p:nvPicPr>
        <p:blipFill>
          <a:blip r:embed="rId2"/>
          <a:stretch>
            <a:fillRect/>
          </a:stretch>
        </p:blipFill>
        <p:spPr>
          <a:xfrm>
            <a:off x="3918122" y="853259"/>
            <a:ext cx="2168399" cy="2469641"/>
          </a:xfrm>
          <a:prstGeom prst="rect">
            <a:avLst/>
          </a:prstGeom>
        </p:spPr>
      </p:pic>
      <p:pic>
        <p:nvPicPr>
          <p:cNvPr id="16" name="Picture 15" descr="A black square with a black background&#10;&#10;AI-generated content may be incorrect.">
            <a:extLst>
              <a:ext uri="{FF2B5EF4-FFF2-40B4-BE49-F238E27FC236}">
                <a16:creationId xmlns:a16="http://schemas.microsoft.com/office/drawing/2014/main" id="{9317645F-64B0-6509-3131-678DC1A92A2C}"/>
              </a:ext>
            </a:extLst>
          </p:cNvPr>
          <p:cNvPicPr>
            <a:picLocks noChangeAspect="1"/>
          </p:cNvPicPr>
          <p:nvPr userDrawn="1"/>
        </p:nvPicPr>
        <p:blipFill>
          <a:blip r:embed="rId2"/>
          <a:stretch>
            <a:fillRect/>
          </a:stretch>
        </p:blipFill>
        <p:spPr>
          <a:xfrm>
            <a:off x="5264945" y="2365757"/>
            <a:ext cx="999330" cy="1138160"/>
          </a:xfrm>
          <a:prstGeom prst="rect">
            <a:avLst/>
          </a:prstGeom>
        </p:spPr>
      </p:pic>
    </p:spTree>
    <p:extLst>
      <p:ext uri="{BB962C8B-B14F-4D97-AF65-F5344CB8AC3E}">
        <p14:creationId xmlns:p14="http://schemas.microsoft.com/office/powerpoint/2010/main" val="125216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nstruct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F0630C-4E87-0D9F-3A90-224B14C74B72}"/>
              </a:ext>
            </a:extLst>
          </p:cNvPr>
          <p:cNvSpPr/>
          <p:nvPr userDrawn="1"/>
        </p:nvSpPr>
        <p:spPr>
          <a:xfrm flipH="1">
            <a:off x="583095" y="678765"/>
            <a:ext cx="2580171" cy="859775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117"/>
          </a:p>
        </p:txBody>
      </p:sp>
      <p:sp>
        <p:nvSpPr>
          <p:cNvPr id="8" name="Title 1">
            <a:extLst>
              <a:ext uri="{FF2B5EF4-FFF2-40B4-BE49-F238E27FC236}">
                <a16:creationId xmlns:a16="http://schemas.microsoft.com/office/drawing/2014/main" id="{45CA0D01-CF55-B6EB-823F-4E47EE9B936F}"/>
              </a:ext>
            </a:extLst>
          </p:cNvPr>
          <p:cNvSpPr>
            <a:spLocks noGrp="1"/>
          </p:cNvSpPr>
          <p:nvPr>
            <p:ph type="title"/>
          </p:nvPr>
        </p:nvSpPr>
        <p:spPr>
          <a:xfrm>
            <a:off x="3177899" y="731836"/>
            <a:ext cx="3090379" cy="8544685"/>
          </a:xfrm>
        </p:spPr>
        <p:txBody>
          <a:bodyPr anchor="ctr"/>
          <a:lstStyle>
            <a:lvl1pPr algn="l">
              <a:defRPr sz="2400" b="1">
                <a:solidFill>
                  <a:schemeClr val="tx1"/>
                </a:solidFill>
                <a:latin typeface="+mn-lt"/>
              </a:defRPr>
            </a:lvl1pPr>
          </a:lstStyle>
          <a:p>
            <a:r>
              <a:rPr lang="en-US" dirty="0"/>
              <a:t>Click to edit Master title style</a:t>
            </a:r>
          </a:p>
        </p:txBody>
      </p:sp>
      <p:pic>
        <p:nvPicPr>
          <p:cNvPr id="15" name="Picture 14" descr="A black square with a black background&#10;&#10;AI-generated content may be incorrect.">
            <a:extLst>
              <a:ext uri="{FF2B5EF4-FFF2-40B4-BE49-F238E27FC236}">
                <a16:creationId xmlns:a16="http://schemas.microsoft.com/office/drawing/2014/main" id="{F9E2C364-A396-6C0E-8169-A1E7FF2D4323}"/>
              </a:ext>
            </a:extLst>
          </p:cNvPr>
          <p:cNvPicPr>
            <a:picLocks noChangeAspect="1"/>
          </p:cNvPicPr>
          <p:nvPr userDrawn="1"/>
        </p:nvPicPr>
        <p:blipFill>
          <a:blip r:embed="rId2"/>
          <a:stretch>
            <a:fillRect/>
          </a:stretch>
        </p:blipFill>
        <p:spPr>
          <a:xfrm>
            <a:off x="817113" y="853259"/>
            <a:ext cx="2168399" cy="2469641"/>
          </a:xfrm>
          <a:prstGeom prst="rect">
            <a:avLst/>
          </a:prstGeom>
        </p:spPr>
      </p:pic>
      <p:pic>
        <p:nvPicPr>
          <p:cNvPr id="16" name="Picture 15" descr="A black square with a black background&#10;&#10;AI-generated content may be incorrect.">
            <a:extLst>
              <a:ext uri="{FF2B5EF4-FFF2-40B4-BE49-F238E27FC236}">
                <a16:creationId xmlns:a16="http://schemas.microsoft.com/office/drawing/2014/main" id="{9317645F-64B0-6509-3131-678DC1A92A2C}"/>
              </a:ext>
            </a:extLst>
          </p:cNvPr>
          <p:cNvPicPr>
            <a:picLocks noChangeAspect="1"/>
          </p:cNvPicPr>
          <p:nvPr userDrawn="1"/>
        </p:nvPicPr>
        <p:blipFill>
          <a:blip r:embed="rId2"/>
          <a:stretch>
            <a:fillRect/>
          </a:stretch>
        </p:blipFill>
        <p:spPr>
          <a:xfrm>
            <a:off x="2163936" y="2365757"/>
            <a:ext cx="999330" cy="1138160"/>
          </a:xfrm>
          <a:prstGeom prst="rect">
            <a:avLst/>
          </a:prstGeom>
        </p:spPr>
      </p:pic>
    </p:spTree>
    <p:extLst>
      <p:ext uri="{BB962C8B-B14F-4D97-AF65-F5344CB8AC3E}">
        <p14:creationId xmlns:p14="http://schemas.microsoft.com/office/powerpoint/2010/main" val="2158484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hart + Tex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A5CDB67-9DFE-3B80-1D36-FC6446C12B66}"/>
              </a:ext>
            </a:extLst>
          </p:cNvPr>
          <p:cNvSpPr/>
          <p:nvPr/>
        </p:nvSpPr>
        <p:spPr>
          <a:xfrm>
            <a:off x="328659" y="2565690"/>
            <a:ext cx="3197675" cy="6283212"/>
          </a:xfrm>
          <a:custGeom>
            <a:avLst/>
            <a:gdLst>
              <a:gd name="connsiteX0" fmla="*/ 127018 w 5684756"/>
              <a:gd name="connsiteY0" fmla="*/ 0 h 4349916"/>
              <a:gd name="connsiteX1" fmla="*/ 5557738 w 5684756"/>
              <a:gd name="connsiteY1" fmla="*/ 0 h 4349916"/>
              <a:gd name="connsiteX2" fmla="*/ 5684756 w 5684756"/>
              <a:gd name="connsiteY2" fmla="*/ 127018 h 4349916"/>
              <a:gd name="connsiteX3" fmla="*/ 5684756 w 5684756"/>
              <a:gd name="connsiteY3" fmla="*/ 766789 h 4349916"/>
              <a:gd name="connsiteX4" fmla="*/ 5684756 w 5684756"/>
              <a:gd name="connsiteY4" fmla="*/ 3336773 h 4349916"/>
              <a:gd name="connsiteX5" fmla="*/ 5684756 w 5684756"/>
              <a:gd name="connsiteY5" fmla="*/ 3989547 h 4349916"/>
              <a:gd name="connsiteX6" fmla="*/ 5634709 w 5684756"/>
              <a:gd name="connsiteY6" fmla="*/ 4018636 h 4349916"/>
              <a:gd name="connsiteX7" fmla="*/ 5518099 w 5684756"/>
              <a:gd name="connsiteY7" fmla="*/ 3952329 h 4349916"/>
              <a:gd name="connsiteX8" fmla="*/ 5496251 w 5684756"/>
              <a:gd name="connsiteY8" fmla="*/ 3952329 h 4349916"/>
              <a:gd name="connsiteX9" fmla="*/ 5340772 w 5684756"/>
              <a:gd name="connsiteY9" fmla="*/ 4040739 h 4349916"/>
              <a:gd name="connsiteX10" fmla="*/ 5329593 w 5684756"/>
              <a:gd name="connsiteY10" fmla="*/ 4059918 h 4349916"/>
              <a:gd name="connsiteX11" fmla="*/ 5329593 w 5684756"/>
              <a:gd name="connsiteY11" fmla="*/ 4236230 h 4349916"/>
              <a:gd name="connsiteX12" fmla="*/ 5340772 w 5684756"/>
              <a:gd name="connsiteY12" fmla="*/ 4255411 h 4349916"/>
              <a:gd name="connsiteX13" fmla="*/ 5396917 w 5684756"/>
              <a:gd name="connsiteY13" fmla="*/ 4287294 h 4349916"/>
              <a:gd name="connsiteX14" fmla="*/ 5401722 w 5684756"/>
              <a:gd name="connsiteY14" fmla="*/ 4342526 h 4349916"/>
              <a:gd name="connsiteX15" fmla="*/ 5380407 w 5684756"/>
              <a:gd name="connsiteY15" fmla="*/ 4349916 h 4349916"/>
              <a:gd name="connsiteX16" fmla="*/ 4803058 w 5684756"/>
              <a:gd name="connsiteY16" fmla="*/ 4349916 h 4349916"/>
              <a:gd name="connsiteX17" fmla="*/ 2375995 w 5684756"/>
              <a:gd name="connsiteY17" fmla="*/ 4349916 h 4349916"/>
              <a:gd name="connsiteX18" fmla="*/ 127018 w 5684756"/>
              <a:gd name="connsiteY18" fmla="*/ 4349916 h 4349916"/>
              <a:gd name="connsiteX19" fmla="*/ 0 w 5684756"/>
              <a:gd name="connsiteY19" fmla="*/ 4222898 h 4349916"/>
              <a:gd name="connsiteX20" fmla="*/ 0 w 5684756"/>
              <a:gd name="connsiteY20" fmla="*/ 127018 h 4349916"/>
              <a:gd name="connsiteX21" fmla="*/ 127018 w 5684756"/>
              <a:gd name="connsiteY21" fmla="*/ 0 h 434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84756" h="4349916">
                <a:moveTo>
                  <a:pt x="127018" y="0"/>
                </a:moveTo>
                <a:lnTo>
                  <a:pt x="5557738" y="0"/>
                </a:lnTo>
                <a:cubicBezTo>
                  <a:pt x="5627888" y="0"/>
                  <a:pt x="5684756" y="56868"/>
                  <a:pt x="5684756" y="127018"/>
                </a:cubicBezTo>
                <a:lnTo>
                  <a:pt x="5684756" y="766789"/>
                </a:lnTo>
                <a:lnTo>
                  <a:pt x="5684756" y="3336773"/>
                </a:lnTo>
                <a:lnTo>
                  <a:pt x="5684756" y="3989547"/>
                </a:lnTo>
                <a:cubicBezTo>
                  <a:pt x="5684756" y="4015206"/>
                  <a:pt x="5657065" y="4031338"/>
                  <a:pt x="5634709" y="4018636"/>
                </a:cubicBezTo>
                <a:lnTo>
                  <a:pt x="5518099" y="3952329"/>
                </a:lnTo>
                <a:cubicBezTo>
                  <a:pt x="5511367" y="3948518"/>
                  <a:pt x="5502984" y="3948518"/>
                  <a:pt x="5496251" y="3952329"/>
                </a:cubicBezTo>
                <a:lnTo>
                  <a:pt x="5340772" y="4040739"/>
                </a:lnTo>
                <a:cubicBezTo>
                  <a:pt x="5333913" y="4044675"/>
                  <a:pt x="5329593" y="4051917"/>
                  <a:pt x="5329593" y="4059918"/>
                </a:cubicBezTo>
                <a:lnTo>
                  <a:pt x="5329593" y="4236230"/>
                </a:lnTo>
                <a:cubicBezTo>
                  <a:pt x="5329593" y="4244106"/>
                  <a:pt x="5333913" y="4251473"/>
                  <a:pt x="5340772" y="4255411"/>
                </a:cubicBezTo>
                <a:lnTo>
                  <a:pt x="5396917" y="4287294"/>
                </a:lnTo>
                <a:cubicBezTo>
                  <a:pt x="5419401" y="4300060"/>
                  <a:pt x="5418234" y="4328902"/>
                  <a:pt x="5401722" y="4342526"/>
                </a:cubicBezTo>
                <a:lnTo>
                  <a:pt x="5380407" y="4349916"/>
                </a:lnTo>
                <a:lnTo>
                  <a:pt x="4803058" y="4349916"/>
                </a:lnTo>
                <a:lnTo>
                  <a:pt x="2375995" y="4349916"/>
                </a:lnTo>
                <a:lnTo>
                  <a:pt x="127018" y="4349916"/>
                </a:lnTo>
                <a:cubicBezTo>
                  <a:pt x="56868" y="4349916"/>
                  <a:pt x="0" y="4293048"/>
                  <a:pt x="0" y="4222898"/>
                </a:cubicBezTo>
                <a:lnTo>
                  <a:pt x="0" y="127018"/>
                </a:lnTo>
                <a:cubicBezTo>
                  <a:pt x="0" y="56868"/>
                  <a:pt x="56868" y="0"/>
                  <a:pt x="127018" y="0"/>
                </a:cubicBezTo>
                <a:close/>
              </a:path>
            </a:pathLst>
          </a:custGeom>
          <a:no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91"/>
          </a:p>
        </p:txBody>
      </p:sp>
      <p:sp>
        <p:nvSpPr>
          <p:cNvPr id="10" name="Title 9">
            <a:extLst>
              <a:ext uri="{FF2B5EF4-FFF2-40B4-BE49-F238E27FC236}">
                <a16:creationId xmlns:a16="http://schemas.microsoft.com/office/drawing/2014/main" id="{55C57DAA-BF48-E046-3AE2-8FD009FF22AA}"/>
              </a:ext>
            </a:extLst>
          </p:cNvPr>
          <p:cNvSpPr>
            <a:spLocks noGrp="1"/>
          </p:cNvSpPr>
          <p:nvPr>
            <p:ph type="title"/>
          </p:nvPr>
        </p:nvSpPr>
        <p:spPr/>
        <p:txBody>
          <a:bodyPr/>
          <a:lstStyle/>
          <a:p>
            <a:r>
              <a:rPr lang="en-US"/>
              <a:t>Click to edit Master title style</a:t>
            </a:r>
            <a:endParaRPr lang="en-UA" dirty="0"/>
          </a:p>
        </p:txBody>
      </p:sp>
      <p:sp>
        <p:nvSpPr>
          <p:cNvPr id="20" name="Text Placeholder 14">
            <a:extLst>
              <a:ext uri="{FF2B5EF4-FFF2-40B4-BE49-F238E27FC236}">
                <a16:creationId xmlns:a16="http://schemas.microsoft.com/office/drawing/2014/main" id="{DD468178-C2F7-374E-AF8C-D7F797524F53}"/>
              </a:ext>
            </a:extLst>
          </p:cNvPr>
          <p:cNvSpPr>
            <a:spLocks noGrp="1"/>
          </p:cNvSpPr>
          <p:nvPr>
            <p:ph type="body" sz="quarter" idx="31"/>
          </p:nvPr>
        </p:nvSpPr>
        <p:spPr>
          <a:xfrm>
            <a:off x="3862984" y="2565694"/>
            <a:ext cx="2655263" cy="711200"/>
          </a:xfrm>
          <a:prstGeom prst="rect">
            <a:avLst/>
          </a:prstGeom>
        </p:spPr>
        <p:txBody>
          <a:bodyPr/>
          <a:lstStyle>
            <a:lvl1pPr marL="0" indent="0">
              <a:spcBef>
                <a:spcPts val="0"/>
              </a:spcBef>
              <a:buNone/>
              <a:defRPr sz="1013" b="1">
                <a:latin typeface="+mj-lt"/>
              </a:defRPr>
            </a:lvl1pPr>
          </a:lstStyle>
          <a:p>
            <a:pPr lvl="0"/>
            <a:r>
              <a:rPr lang="en-US"/>
              <a:t>Click to edit Master text styles</a:t>
            </a:r>
          </a:p>
        </p:txBody>
      </p:sp>
      <p:sp>
        <p:nvSpPr>
          <p:cNvPr id="34" name="Text Placeholder 33">
            <a:extLst>
              <a:ext uri="{FF2B5EF4-FFF2-40B4-BE49-F238E27FC236}">
                <a16:creationId xmlns:a16="http://schemas.microsoft.com/office/drawing/2014/main" id="{6C5A3F33-CE92-6D31-D6F7-E6F74172C888}"/>
              </a:ext>
            </a:extLst>
          </p:cNvPr>
          <p:cNvSpPr>
            <a:spLocks noGrp="1"/>
          </p:cNvSpPr>
          <p:nvPr>
            <p:ph type="body" sz="quarter" idx="32"/>
          </p:nvPr>
        </p:nvSpPr>
        <p:spPr>
          <a:xfrm>
            <a:off x="3862983" y="3534717"/>
            <a:ext cx="2660154" cy="4390087"/>
          </a:xfrm>
          <a:prstGeom prst="rect">
            <a:avLst/>
          </a:prstGeom>
        </p:spPr>
        <p:txBody>
          <a:bodyPr>
            <a:noAutofit/>
          </a:bodyPr>
          <a:lstStyle>
            <a:lvl1pPr marL="0" indent="0">
              <a:spcBef>
                <a:spcPts val="0"/>
              </a:spcBef>
              <a:spcAft>
                <a:spcPts val="338"/>
              </a:spcAft>
              <a:buNone/>
              <a:defRPr>
                <a:solidFill>
                  <a:schemeClr val="tx1">
                    <a:lumMod val="85000"/>
                    <a:lumOff val="15000"/>
                  </a:schemeClr>
                </a:solidFill>
                <a:latin typeface="+mn-lt"/>
              </a:defRPr>
            </a:lvl1pPr>
            <a:lvl2pPr marL="0" indent="0">
              <a:spcBef>
                <a:spcPts val="0"/>
              </a:spcBef>
              <a:spcAft>
                <a:spcPts val="338"/>
              </a:spcAft>
              <a:defRPr/>
            </a:lvl2pPr>
          </a:lstStyle>
          <a:p>
            <a:pPr lvl="0"/>
            <a:r>
              <a:rPr lang="en-US"/>
              <a:t>Click to edit Master text styles</a:t>
            </a:r>
          </a:p>
        </p:txBody>
      </p:sp>
      <p:sp>
        <p:nvSpPr>
          <p:cNvPr id="11" name="Chart Placeholder 10">
            <a:extLst>
              <a:ext uri="{FF2B5EF4-FFF2-40B4-BE49-F238E27FC236}">
                <a16:creationId xmlns:a16="http://schemas.microsoft.com/office/drawing/2014/main" id="{5E092C4B-E275-2E0E-1F6A-12813C30B6FE}"/>
              </a:ext>
            </a:extLst>
          </p:cNvPr>
          <p:cNvSpPr>
            <a:spLocks noGrp="1"/>
          </p:cNvSpPr>
          <p:nvPr>
            <p:ph type="chart" sz="quarter" idx="33"/>
          </p:nvPr>
        </p:nvSpPr>
        <p:spPr>
          <a:xfrm>
            <a:off x="415725" y="2775659"/>
            <a:ext cx="3023545" cy="5863282"/>
          </a:xfrm>
          <a:prstGeom prst="rect">
            <a:avLst/>
          </a:prstGeom>
        </p:spPr>
        <p:txBody>
          <a:bodyPr/>
          <a:lstStyle/>
          <a:p>
            <a:r>
              <a:rPr lang="en-US"/>
              <a:t>Click icon to add chart</a:t>
            </a:r>
            <a:endParaRPr lang="en-UA"/>
          </a:p>
        </p:txBody>
      </p:sp>
      <p:sp>
        <p:nvSpPr>
          <p:cNvPr id="28" name="Text Placeholder 14">
            <a:extLst>
              <a:ext uri="{FF2B5EF4-FFF2-40B4-BE49-F238E27FC236}">
                <a16:creationId xmlns:a16="http://schemas.microsoft.com/office/drawing/2014/main" id="{C22E7F89-D734-060C-DA7F-E6721818B594}"/>
              </a:ext>
            </a:extLst>
          </p:cNvPr>
          <p:cNvSpPr>
            <a:spLocks noGrp="1"/>
          </p:cNvSpPr>
          <p:nvPr>
            <p:ph type="body" sz="quarter" idx="34" hasCustomPrompt="1"/>
          </p:nvPr>
        </p:nvSpPr>
        <p:spPr>
          <a:xfrm>
            <a:off x="3865815" y="8232870"/>
            <a:ext cx="529377" cy="533790"/>
          </a:xfrm>
          <a:prstGeom prst="rect">
            <a:avLst/>
          </a:prstGeom>
        </p:spPr>
        <p:txBody>
          <a:bodyPr>
            <a:noAutofit/>
          </a:bodyPr>
          <a:lstStyle>
            <a:lvl1pPr marL="0" indent="0">
              <a:spcBef>
                <a:spcPts val="0"/>
              </a:spcBef>
              <a:buNone/>
              <a:defRPr sz="1463" b="1">
                <a:solidFill>
                  <a:schemeClr val="accent1"/>
                </a:solidFill>
                <a:latin typeface="+mj-lt"/>
              </a:defRPr>
            </a:lvl1pPr>
          </a:lstStyle>
          <a:p>
            <a:pPr lvl="0"/>
            <a:r>
              <a:rPr lang="en-US" dirty="0"/>
              <a:t>XX%</a:t>
            </a:r>
          </a:p>
        </p:txBody>
      </p:sp>
      <p:sp>
        <p:nvSpPr>
          <p:cNvPr id="30" name="Text Placeholder 33">
            <a:extLst>
              <a:ext uri="{FF2B5EF4-FFF2-40B4-BE49-F238E27FC236}">
                <a16:creationId xmlns:a16="http://schemas.microsoft.com/office/drawing/2014/main" id="{6E5BF90D-85DB-3E71-D412-E0BD50A4E18E}"/>
              </a:ext>
            </a:extLst>
          </p:cNvPr>
          <p:cNvSpPr>
            <a:spLocks noGrp="1"/>
          </p:cNvSpPr>
          <p:nvPr>
            <p:ph type="body" sz="quarter" idx="35" hasCustomPrompt="1"/>
          </p:nvPr>
        </p:nvSpPr>
        <p:spPr>
          <a:xfrm>
            <a:off x="4491239" y="8315114"/>
            <a:ext cx="779051" cy="533790"/>
          </a:xfrm>
          <a:prstGeom prst="rect">
            <a:avLst/>
          </a:prstGeom>
        </p:spPr>
        <p:txBody>
          <a:bodyPr>
            <a:noAutofit/>
          </a:bodyPr>
          <a:lstStyle>
            <a:lvl1pPr marL="0" indent="0">
              <a:spcBef>
                <a:spcPts val="0"/>
              </a:spcBef>
              <a:spcAft>
                <a:spcPts val="0"/>
              </a:spcAft>
              <a:buNone/>
              <a:defRPr>
                <a:solidFill>
                  <a:schemeClr val="tx1">
                    <a:lumMod val="85000"/>
                    <a:lumOff val="15000"/>
                  </a:schemeClr>
                </a:solidFill>
                <a:latin typeface="+mn-lt"/>
              </a:defRPr>
            </a:lvl1pPr>
            <a:lvl2pPr marL="0" indent="0">
              <a:spcBef>
                <a:spcPts val="0"/>
              </a:spcBef>
              <a:spcAft>
                <a:spcPts val="338"/>
              </a:spcAft>
              <a:defRPr/>
            </a:lvl2pPr>
          </a:lstStyle>
          <a:p>
            <a:pPr lvl="0"/>
            <a:r>
              <a:rPr lang="en-US" dirty="0"/>
              <a:t>Click to edit Master </a:t>
            </a:r>
            <a:br>
              <a:rPr lang="en-US" dirty="0"/>
            </a:br>
            <a:r>
              <a:rPr lang="en-US" dirty="0"/>
              <a:t>text styles</a:t>
            </a:r>
          </a:p>
        </p:txBody>
      </p:sp>
      <p:sp>
        <p:nvSpPr>
          <p:cNvPr id="31" name="Text Placeholder 14">
            <a:extLst>
              <a:ext uri="{FF2B5EF4-FFF2-40B4-BE49-F238E27FC236}">
                <a16:creationId xmlns:a16="http://schemas.microsoft.com/office/drawing/2014/main" id="{FF398D25-40DF-3B8E-766A-55F01F7DEED9}"/>
              </a:ext>
            </a:extLst>
          </p:cNvPr>
          <p:cNvSpPr>
            <a:spLocks noGrp="1"/>
          </p:cNvSpPr>
          <p:nvPr>
            <p:ph type="body" sz="quarter" idx="47" hasCustomPrompt="1"/>
          </p:nvPr>
        </p:nvSpPr>
        <p:spPr>
          <a:xfrm>
            <a:off x="5368276" y="8232870"/>
            <a:ext cx="532209" cy="533790"/>
          </a:xfrm>
          <a:prstGeom prst="rect">
            <a:avLst/>
          </a:prstGeom>
        </p:spPr>
        <p:txBody>
          <a:bodyPr>
            <a:noAutofit/>
          </a:bodyPr>
          <a:lstStyle>
            <a:lvl1pPr marL="0" indent="0">
              <a:spcBef>
                <a:spcPts val="0"/>
              </a:spcBef>
              <a:buNone/>
              <a:defRPr sz="1463" b="1">
                <a:solidFill>
                  <a:schemeClr val="accent1"/>
                </a:solidFill>
                <a:latin typeface="+mj-lt"/>
              </a:defRPr>
            </a:lvl1pPr>
          </a:lstStyle>
          <a:p>
            <a:pPr lvl="0"/>
            <a:r>
              <a:rPr lang="en-US" dirty="0"/>
              <a:t>XX%</a:t>
            </a:r>
          </a:p>
        </p:txBody>
      </p:sp>
      <p:sp>
        <p:nvSpPr>
          <p:cNvPr id="32" name="Text Placeholder 33">
            <a:extLst>
              <a:ext uri="{FF2B5EF4-FFF2-40B4-BE49-F238E27FC236}">
                <a16:creationId xmlns:a16="http://schemas.microsoft.com/office/drawing/2014/main" id="{68191D25-94C3-53B8-736B-A14F511106ED}"/>
              </a:ext>
            </a:extLst>
          </p:cNvPr>
          <p:cNvSpPr>
            <a:spLocks noGrp="1"/>
          </p:cNvSpPr>
          <p:nvPr>
            <p:ph type="body" sz="quarter" idx="48" hasCustomPrompt="1"/>
          </p:nvPr>
        </p:nvSpPr>
        <p:spPr>
          <a:xfrm>
            <a:off x="5936756" y="8315114"/>
            <a:ext cx="586381" cy="533790"/>
          </a:xfrm>
          <a:prstGeom prst="rect">
            <a:avLst/>
          </a:prstGeom>
        </p:spPr>
        <p:txBody>
          <a:bodyPr>
            <a:noAutofit/>
          </a:bodyPr>
          <a:lstStyle>
            <a:lvl1pPr marL="0" indent="0">
              <a:spcBef>
                <a:spcPts val="0"/>
              </a:spcBef>
              <a:spcAft>
                <a:spcPts val="0"/>
              </a:spcAft>
              <a:buNone/>
              <a:defRPr>
                <a:solidFill>
                  <a:schemeClr val="tx1">
                    <a:lumMod val="85000"/>
                    <a:lumOff val="15000"/>
                  </a:schemeClr>
                </a:solidFill>
                <a:latin typeface="+mn-lt"/>
              </a:defRPr>
            </a:lvl1pPr>
            <a:lvl2pPr marL="0" indent="0">
              <a:spcBef>
                <a:spcPts val="0"/>
              </a:spcBef>
              <a:spcAft>
                <a:spcPts val="338"/>
              </a:spcAft>
              <a:defRPr/>
            </a:lvl2pPr>
          </a:lstStyle>
          <a:p>
            <a:pPr lvl="0"/>
            <a:r>
              <a:rPr lang="en-US" dirty="0"/>
              <a:t>Click to edit</a:t>
            </a:r>
            <a:br>
              <a:rPr lang="uk-UA" dirty="0"/>
            </a:br>
            <a:r>
              <a:rPr lang="en-US" dirty="0"/>
              <a:t>Master text </a:t>
            </a:r>
          </a:p>
        </p:txBody>
      </p:sp>
      <p:sp>
        <p:nvSpPr>
          <p:cNvPr id="9" name="Slide Number Placeholder 8">
            <a:extLst>
              <a:ext uri="{FF2B5EF4-FFF2-40B4-BE49-F238E27FC236}">
                <a16:creationId xmlns:a16="http://schemas.microsoft.com/office/drawing/2014/main" id="{4898567E-6EB9-B0BA-4FDD-F224908D2406}"/>
              </a:ext>
            </a:extLst>
          </p:cNvPr>
          <p:cNvSpPr>
            <a:spLocks noGrp="1"/>
          </p:cNvSpPr>
          <p:nvPr>
            <p:ph type="sldNum" sz="quarter" idx="51"/>
          </p:nvPr>
        </p:nvSpPr>
        <p:spPr>
          <a:xfrm>
            <a:off x="6334721" y="9351622"/>
            <a:ext cx="188417" cy="86627"/>
          </a:xfrm>
          <a:prstGeom prst="rect">
            <a:avLst/>
          </a:prstGeom>
        </p:spPr>
        <p:txBody>
          <a:bodyPr/>
          <a:lstStyle/>
          <a:p>
            <a:fld id="{645B063E-5991-43D4-88E2-D61A4638AC51}" type="slidenum">
              <a:rPr lang="en-GB" smtClean="0"/>
              <a:t>‹#›</a:t>
            </a:fld>
            <a:endParaRPr lang="en-GB"/>
          </a:p>
        </p:txBody>
      </p:sp>
    </p:spTree>
    <p:extLst>
      <p:ext uri="{BB962C8B-B14F-4D97-AF65-F5344CB8AC3E}">
        <p14:creationId xmlns:p14="http://schemas.microsoft.com/office/powerpoint/2010/main" val="3398695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1C623-8422-81E6-6D24-E362B09B5593}"/>
              </a:ext>
            </a:extLst>
          </p:cNvPr>
          <p:cNvSpPr>
            <a:spLocks noGrp="1"/>
          </p:cNvSpPr>
          <p:nvPr>
            <p:ph type="title"/>
          </p:nvPr>
        </p:nvSpPr>
        <p:spPr/>
        <p:txBody>
          <a:bodyPr/>
          <a:lstStyle/>
          <a:p>
            <a:r>
              <a:rPr lang="en-US"/>
              <a:t>Click to edit Master title style</a:t>
            </a:r>
            <a:endParaRPr lang="en-UA" dirty="0"/>
          </a:p>
        </p:txBody>
      </p:sp>
      <p:sp>
        <p:nvSpPr>
          <p:cNvPr id="10" name="Picture Placeholder 15">
            <a:extLst>
              <a:ext uri="{FF2B5EF4-FFF2-40B4-BE49-F238E27FC236}">
                <a16:creationId xmlns:a16="http://schemas.microsoft.com/office/drawing/2014/main" id="{1A4AF2CA-19A5-F5A3-5D49-A0E9374B10AD}"/>
              </a:ext>
            </a:extLst>
          </p:cNvPr>
          <p:cNvSpPr>
            <a:spLocks noGrp="1"/>
          </p:cNvSpPr>
          <p:nvPr>
            <p:ph type="pic" sz="quarter" idx="14"/>
          </p:nvPr>
        </p:nvSpPr>
        <p:spPr>
          <a:xfrm>
            <a:off x="333970" y="2641603"/>
            <a:ext cx="2996803" cy="3854627"/>
          </a:xfrm>
          <a:prstGeom prst="roundRect">
            <a:avLst>
              <a:gd name="adj" fmla="val 4731"/>
            </a:avLst>
          </a:prstGeom>
        </p:spPr>
        <p:txBody>
          <a:bodyPr/>
          <a:lstStyle/>
          <a:p>
            <a:r>
              <a:rPr lang="en-US"/>
              <a:t>Click icon to add picture</a:t>
            </a:r>
            <a:endParaRPr lang="en-UA"/>
          </a:p>
        </p:txBody>
      </p:sp>
      <p:sp>
        <p:nvSpPr>
          <p:cNvPr id="11" name="Picture Placeholder 15">
            <a:extLst>
              <a:ext uri="{FF2B5EF4-FFF2-40B4-BE49-F238E27FC236}">
                <a16:creationId xmlns:a16="http://schemas.microsoft.com/office/drawing/2014/main" id="{CCE8EB6B-DF8A-2496-1CC8-8E322AA564FD}"/>
              </a:ext>
            </a:extLst>
          </p:cNvPr>
          <p:cNvSpPr>
            <a:spLocks noGrp="1"/>
          </p:cNvSpPr>
          <p:nvPr>
            <p:ph type="pic" sz="quarter" idx="15"/>
          </p:nvPr>
        </p:nvSpPr>
        <p:spPr>
          <a:xfrm>
            <a:off x="3526334" y="2641603"/>
            <a:ext cx="3008370" cy="3854627"/>
          </a:xfrm>
          <a:prstGeom prst="roundRect">
            <a:avLst>
              <a:gd name="adj" fmla="val 4731"/>
            </a:avLst>
          </a:prstGeom>
        </p:spPr>
        <p:txBody>
          <a:bodyPr/>
          <a:lstStyle/>
          <a:p>
            <a:r>
              <a:rPr lang="en-US"/>
              <a:t>Click icon to add picture</a:t>
            </a:r>
            <a:endParaRPr lang="en-UA"/>
          </a:p>
        </p:txBody>
      </p:sp>
      <p:sp>
        <p:nvSpPr>
          <p:cNvPr id="14" name="Text Placeholder 14">
            <a:extLst>
              <a:ext uri="{FF2B5EF4-FFF2-40B4-BE49-F238E27FC236}">
                <a16:creationId xmlns:a16="http://schemas.microsoft.com/office/drawing/2014/main" id="{C0E476D1-5578-ABE4-D032-B4CF3FD71184}"/>
              </a:ext>
            </a:extLst>
          </p:cNvPr>
          <p:cNvSpPr>
            <a:spLocks noGrp="1"/>
          </p:cNvSpPr>
          <p:nvPr>
            <p:ph type="body" sz="quarter" idx="34"/>
          </p:nvPr>
        </p:nvSpPr>
        <p:spPr>
          <a:xfrm>
            <a:off x="3534121" y="6966299"/>
            <a:ext cx="2991911" cy="348901"/>
          </a:xfrm>
          <a:prstGeom prst="rect">
            <a:avLst/>
          </a:prstGeom>
        </p:spPr>
        <p:txBody>
          <a:bodyPr>
            <a:noAutofit/>
          </a:bodyPr>
          <a:lstStyle>
            <a:lvl1pPr>
              <a:buNone/>
              <a:defRPr sz="1013" b="1">
                <a:latin typeface="+mj-lt"/>
              </a:defRPr>
            </a:lvl1pPr>
          </a:lstStyle>
          <a:p>
            <a:pPr lvl="0"/>
            <a:r>
              <a:rPr lang="en-US"/>
              <a:t>Click to edit Master text styles</a:t>
            </a:r>
          </a:p>
        </p:txBody>
      </p:sp>
      <p:sp>
        <p:nvSpPr>
          <p:cNvPr id="9" name="Text Placeholder 6">
            <a:extLst>
              <a:ext uri="{FF2B5EF4-FFF2-40B4-BE49-F238E27FC236}">
                <a16:creationId xmlns:a16="http://schemas.microsoft.com/office/drawing/2014/main" id="{6F63F1B0-102B-AD62-677D-B1EEA0B4E1FA}"/>
              </a:ext>
            </a:extLst>
          </p:cNvPr>
          <p:cNvSpPr>
            <a:spLocks noGrp="1"/>
          </p:cNvSpPr>
          <p:nvPr>
            <p:ph type="body" sz="quarter" idx="39"/>
          </p:nvPr>
        </p:nvSpPr>
        <p:spPr>
          <a:xfrm>
            <a:off x="3533600" y="7518050"/>
            <a:ext cx="2992950" cy="1331200"/>
          </a:xfrm>
          <a:prstGeom prst="rect">
            <a:avLst/>
          </a:prstGeom>
        </p:spPr>
        <p:txBody>
          <a:bodyPr/>
          <a:lstStyle>
            <a:lvl2pPr marL="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C00ECF7B-8AB8-6012-63F7-BA2F5836C623}"/>
              </a:ext>
            </a:extLst>
          </p:cNvPr>
          <p:cNvSpPr>
            <a:spLocks noGrp="1"/>
          </p:cNvSpPr>
          <p:nvPr>
            <p:ph type="body" sz="quarter" idx="36"/>
          </p:nvPr>
        </p:nvSpPr>
        <p:spPr>
          <a:xfrm>
            <a:off x="335245" y="6966299"/>
            <a:ext cx="2991911" cy="348901"/>
          </a:xfrm>
          <a:prstGeom prst="rect">
            <a:avLst/>
          </a:prstGeom>
        </p:spPr>
        <p:txBody>
          <a:bodyPr>
            <a:noAutofit/>
          </a:bodyPr>
          <a:lstStyle>
            <a:lvl1pPr>
              <a:buNone/>
              <a:defRPr sz="1013" b="1">
                <a:latin typeface="+mj-lt"/>
              </a:defRPr>
            </a:lvl1pPr>
          </a:lstStyle>
          <a:p>
            <a:pPr lvl="0"/>
            <a:r>
              <a:rPr lang="en-US"/>
              <a:t>Click to edit Master text styles</a:t>
            </a:r>
          </a:p>
        </p:txBody>
      </p:sp>
      <p:sp>
        <p:nvSpPr>
          <p:cNvPr id="7" name="Text Placeholder 6">
            <a:extLst>
              <a:ext uri="{FF2B5EF4-FFF2-40B4-BE49-F238E27FC236}">
                <a16:creationId xmlns:a16="http://schemas.microsoft.com/office/drawing/2014/main" id="{4238953C-48C5-A9A0-E050-C81A538357D5}"/>
              </a:ext>
            </a:extLst>
          </p:cNvPr>
          <p:cNvSpPr>
            <a:spLocks noGrp="1"/>
          </p:cNvSpPr>
          <p:nvPr>
            <p:ph type="body" sz="quarter" idx="38"/>
          </p:nvPr>
        </p:nvSpPr>
        <p:spPr>
          <a:xfrm>
            <a:off x="334724" y="7518050"/>
            <a:ext cx="2992950" cy="1331200"/>
          </a:xfrm>
          <a:prstGeom prst="rect">
            <a:avLst/>
          </a:prstGeom>
        </p:spPr>
        <p:txBody>
          <a:bodyPr/>
          <a:lstStyle>
            <a:lvl2pPr marL="0" indent="0">
              <a:buNone/>
              <a:defRPr/>
            </a:lvl2pPr>
          </a:lstStyle>
          <a:p>
            <a:pPr lvl="0"/>
            <a:r>
              <a:rPr lang="en-US"/>
              <a:t>Click to edit Master text styles</a:t>
            </a:r>
          </a:p>
        </p:txBody>
      </p:sp>
      <p:cxnSp>
        <p:nvCxnSpPr>
          <p:cNvPr id="5" name="Straight Connector 4">
            <a:extLst>
              <a:ext uri="{FF2B5EF4-FFF2-40B4-BE49-F238E27FC236}">
                <a16:creationId xmlns:a16="http://schemas.microsoft.com/office/drawing/2014/main" id="{7EB9194E-721C-728E-7455-66462D1533E0}"/>
              </a:ext>
            </a:extLst>
          </p:cNvPr>
          <p:cNvCxnSpPr>
            <a:cxnSpLocks/>
          </p:cNvCxnSpPr>
          <p:nvPr/>
        </p:nvCxnSpPr>
        <p:spPr>
          <a:xfrm>
            <a:off x="3526335" y="7422622"/>
            <a:ext cx="2996803"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4899A3F7-3A73-94E6-5A2E-3ED40F9A2A6D}"/>
              </a:ext>
            </a:extLst>
          </p:cNvPr>
          <p:cNvCxnSpPr>
            <a:cxnSpLocks/>
          </p:cNvCxnSpPr>
          <p:nvPr/>
        </p:nvCxnSpPr>
        <p:spPr>
          <a:xfrm>
            <a:off x="333321" y="7422622"/>
            <a:ext cx="2996803"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20" name="Slide Number Placeholder 19">
            <a:extLst>
              <a:ext uri="{FF2B5EF4-FFF2-40B4-BE49-F238E27FC236}">
                <a16:creationId xmlns:a16="http://schemas.microsoft.com/office/drawing/2014/main" id="{E75DA6A5-6613-D1AC-45CF-694FB8C29673}"/>
              </a:ext>
            </a:extLst>
          </p:cNvPr>
          <p:cNvSpPr>
            <a:spLocks noGrp="1"/>
          </p:cNvSpPr>
          <p:nvPr>
            <p:ph type="sldNum" sz="quarter" idx="42"/>
          </p:nvPr>
        </p:nvSpPr>
        <p:spPr>
          <a:xfrm>
            <a:off x="6334721" y="9351622"/>
            <a:ext cx="188417" cy="86627"/>
          </a:xfrm>
          <a:prstGeom prst="rect">
            <a:avLst/>
          </a:prstGeom>
        </p:spPr>
        <p:txBody>
          <a:bodyPr/>
          <a:lstStyle/>
          <a:p>
            <a:fld id="{645B063E-5991-43D4-88E2-D61A4638AC51}" type="slidenum">
              <a:rPr lang="en-GB" smtClean="0"/>
              <a:t>‹#›</a:t>
            </a:fld>
            <a:endParaRPr lang="en-GB"/>
          </a:p>
        </p:txBody>
      </p:sp>
    </p:spTree>
    <p:extLst>
      <p:ext uri="{BB962C8B-B14F-4D97-AF65-F5344CB8AC3E}">
        <p14:creationId xmlns:p14="http://schemas.microsoft.com/office/powerpoint/2010/main" val="1571188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Four images">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2FB5786-2730-434C-C058-9504C43CE7DF}"/>
              </a:ext>
            </a:extLst>
          </p:cNvPr>
          <p:cNvSpPr>
            <a:spLocks noGrp="1"/>
          </p:cNvSpPr>
          <p:nvPr>
            <p:ph type="title"/>
          </p:nvPr>
        </p:nvSpPr>
        <p:spPr/>
        <p:txBody>
          <a:bodyPr/>
          <a:lstStyle/>
          <a:p>
            <a:r>
              <a:rPr lang="en-US"/>
              <a:t>Click to edit Master title style</a:t>
            </a:r>
            <a:endParaRPr lang="en-UA" dirty="0"/>
          </a:p>
        </p:txBody>
      </p:sp>
      <p:sp>
        <p:nvSpPr>
          <p:cNvPr id="15" name="Text Placeholder 14">
            <a:extLst>
              <a:ext uri="{FF2B5EF4-FFF2-40B4-BE49-F238E27FC236}">
                <a16:creationId xmlns:a16="http://schemas.microsoft.com/office/drawing/2014/main" id="{6A9DD5F7-C9A4-68B0-D75C-AF10A90509A3}"/>
              </a:ext>
            </a:extLst>
          </p:cNvPr>
          <p:cNvSpPr>
            <a:spLocks noGrp="1"/>
          </p:cNvSpPr>
          <p:nvPr>
            <p:ph type="body" sz="quarter" idx="31" hasCustomPrompt="1"/>
          </p:nvPr>
        </p:nvSpPr>
        <p:spPr>
          <a:xfrm>
            <a:off x="406438" y="3289717"/>
            <a:ext cx="1328837" cy="697729"/>
          </a:xfrm>
          <a:prstGeom prst="rect">
            <a:avLst/>
          </a:prstGeom>
        </p:spPr>
        <p:txBody>
          <a:bodyPr anchor="b">
            <a:noAutofit/>
          </a:bodyPr>
          <a:lstStyle>
            <a:lvl1pPr>
              <a:buNone/>
              <a:defRPr sz="1013" b="1">
                <a:latin typeface="+mj-lt"/>
              </a:defRPr>
            </a:lvl1pPr>
          </a:lstStyle>
          <a:p>
            <a:pPr lvl="0"/>
            <a:r>
              <a:rPr lang="en-US" dirty="0"/>
              <a:t>Click to edit </a:t>
            </a:r>
            <a:br>
              <a:rPr lang="uk-UA" dirty="0"/>
            </a:br>
            <a:r>
              <a:rPr lang="en-US" dirty="0"/>
              <a:t>Master</a:t>
            </a:r>
          </a:p>
        </p:txBody>
      </p:sp>
      <p:sp>
        <p:nvSpPr>
          <p:cNvPr id="4" name="Text Placeholder 3">
            <a:extLst>
              <a:ext uri="{FF2B5EF4-FFF2-40B4-BE49-F238E27FC236}">
                <a16:creationId xmlns:a16="http://schemas.microsoft.com/office/drawing/2014/main" id="{0C69EF90-9B47-0EAA-2B2D-9B1BA063BED8}"/>
              </a:ext>
            </a:extLst>
          </p:cNvPr>
          <p:cNvSpPr>
            <a:spLocks noGrp="1"/>
          </p:cNvSpPr>
          <p:nvPr>
            <p:ph type="body" sz="quarter" idx="61"/>
          </p:nvPr>
        </p:nvSpPr>
        <p:spPr>
          <a:xfrm>
            <a:off x="406656" y="8079149"/>
            <a:ext cx="1328400" cy="769600"/>
          </a:xfrm>
          <a:prstGeom prst="rect">
            <a:avLst/>
          </a:prstGeom>
        </p:spPr>
        <p:txBody>
          <a:bodyPr/>
          <a:lstStyle>
            <a:lvl2pPr marL="0" indent="0">
              <a:buNone/>
              <a:defRPr/>
            </a:lvl2pPr>
          </a:lstStyle>
          <a:p>
            <a:pPr lvl="0"/>
            <a:r>
              <a:rPr lang="en-US"/>
              <a:t>Click to edit Master text styles</a:t>
            </a:r>
          </a:p>
        </p:txBody>
      </p:sp>
      <p:sp>
        <p:nvSpPr>
          <p:cNvPr id="27" name="Text Placeholder 14">
            <a:extLst>
              <a:ext uri="{FF2B5EF4-FFF2-40B4-BE49-F238E27FC236}">
                <a16:creationId xmlns:a16="http://schemas.microsoft.com/office/drawing/2014/main" id="{F12D64E2-9EBE-CDFF-8219-CD1FB3E6CF59}"/>
              </a:ext>
            </a:extLst>
          </p:cNvPr>
          <p:cNvSpPr>
            <a:spLocks noGrp="1"/>
          </p:cNvSpPr>
          <p:nvPr>
            <p:ph type="body" sz="quarter" idx="52" hasCustomPrompt="1"/>
          </p:nvPr>
        </p:nvSpPr>
        <p:spPr>
          <a:xfrm>
            <a:off x="2004973" y="3289717"/>
            <a:ext cx="1328837" cy="697729"/>
          </a:xfrm>
          <a:prstGeom prst="rect">
            <a:avLst/>
          </a:prstGeom>
        </p:spPr>
        <p:txBody>
          <a:bodyPr anchor="b">
            <a:noAutofit/>
          </a:bodyPr>
          <a:lstStyle>
            <a:lvl1pPr>
              <a:buNone/>
              <a:defRPr sz="1013" b="1">
                <a:latin typeface="+mj-lt"/>
              </a:defRPr>
            </a:lvl1pPr>
          </a:lstStyle>
          <a:p>
            <a:pPr lvl="0"/>
            <a:r>
              <a:rPr lang="en-US" dirty="0"/>
              <a:t>Click to edit </a:t>
            </a:r>
            <a:br>
              <a:rPr lang="uk-UA" dirty="0"/>
            </a:br>
            <a:r>
              <a:rPr lang="en-US" dirty="0"/>
              <a:t>Master</a:t>
            </a:r>
          </a:p>
        </p:txBody>
      </p:sp>
      <p:sp>
        <p:nvSpPr>
          <p:cNvPr id="31" name="Text Placeholder 14">
            <a:extLst>
              <a:ext uri="{FF2B5EF4-FFF2-40B4-BE49-F238E27FC236}">
                <a16:creationId xmlns:a16="http://schemas.microsoft.com/office/drawing/2014/main" id="{C930367C-499F-99DA-67D4-1E47451EEA22}"/>
              </a:ext>
            </a:extLst>
          </p:cNvPr>
          <p:cNvSpPr>
            <a:spLocks noGrp="1"/>
          </p:cNvSpPr>
          <p:nvPr>
            <p:ph type="body" sz="quarter" idx="53" hasCustomPrompt="1"/>
          </p:nvPr>
        </p:nvSpPr>
        <p:spPr>
          <a:xfrm>
            <a:off x="3600464" y="3289717"/>
            <a:ext cx="1328837" cy="697729"/>
          </a:xfrm>
          <a:prstGeom prst="rect">
            <a:avLst/>
          </a:prstGeom>
        </p:spPr>
        <p:txBody>
          <a:bodyPr anchor="b">
            <a:noAutofit/>
          </a:bodyPr>
          <a:lstStyle>
            <a:lvl1pPr>
              <a:buNone/>
              <a:defRPr sz="1013" b="1">
                <a:latin typeface="+mj-lt"/>
              </a:defRPr>
            </a:lvl1pPr>
          </a:lstStyle>
          <a:p>
            <a:pPr lvl="0"/>
            <a:r>
              <a:rPr lang="en-US" dirty="0"/>
              <a:t>Click to edit </a:t>
            </a:r>
            <a:br>
              <a:rPr lang="uk-UA" dirty="0"/>
            </a:br>
            <a:r>
              <a:rPr lang="en-US" dirty="0"/>
              <a:t>Master</a:t>
            </a:r>
          </a:p>
        </p:txBody>
      </p:sp>
      <p:sp>
        <p:nvSpPr>
          <p:cNvPr id="32" name="Text Placeholder 14">
            <a:extLst>
              <a:ext uri="{FF2B5EF4-FFF2-40B4-BE49-F238E27FC236}">
                <a16:creationId xmlns:a16="http://schemas.microsoft.com/office/drawing/2014/main" id="{51BEC900-7BD5-33A3-3921-956DDECBA45F}"/>
              </a:ext>
            </a:extLst>
          </p:cNvPr>
          <p:cNvSpPr>
            <a:spLocks noGrp="1"/>
          </p:cNvSpPr>
          <p:nvPr>
            <p:ph type="body" sz="quarter" idx="54" hasCustomPrompt="1"/>
          </p:nvPr>
        </p:nvSpPr>
        <p:spPr>
          <a:xfrm>
            <a:off x="5197543" y="3289717"/>
            <a:ext cx="1328837" cy="697729"/>
          </a:xfrm>
          <a:prstGeom prst="rect">
            <a:avLst/>
          </a:prstGeom>
        </p:spPr>
        <p:txBody>
          <a:bodyPr anchor="b">
            <a:noAutofit/>
          </a:bodyPr>
          <a:lstStyle>
            <a:lvl1pPr>
              <a:buNone/>
              <a:defRPr sz="1013" b="1">
                <a:latin typeface="+mj-lt"/>
              </a:defRPr>
            </a:lvl1pPr>
          </a:lstStyle>
          <a:p>
            <a:pPr lvl="0"/>
            <a:r>
              <a:rPr lang="en-US" dirty="0"/>
              <a:t>Click to edit </a:t>
            </a:r>
            <a:br>
              <a:rPr lang="uk-UA" dirty="0"/>
            </a:br>
            <a:r>
              <a:rPr lang="en-US" dirty="0"/>
              <a:t>Master</a:t>
            </a:r>
          </a:p>
        </p:txBody>
      </p:sp>
      <p:sp>
        <p:nvSpPr>
          <p:cNvPr id="33" name="Picture Placeholder 15">
            <a:extLst>
              <a:ext uri="{FF2B5EF4-FFF2-40B4-BE49-F238E27FC236}">
                <a16:creationId xmlns:a16="http://schemas.microsoft.com/office/drawing/2014/main" id="{59E66659-68B5-A4B8-C574-B717DAA9A845}"/>
              </a:ext>
            </a:extLst>
          </p:cNvPr>
          <p:cNvSpPr>
            <a:spLocks noGrp="1"/>
          </p:cNvSpPr>
          <p:nvPr>
            <p:ph type="pic" sz="quarter" idx="16"/>
          </p:nvPr>
        </p:nvSpPr>
        <p:spPr>
          <a:xfrm>
            <a:off x="406438" y="4256355"/>
            <a:ext cx="1333493" cy="3553729"/>
          </a:xfrm>
          <a:prstGeom prst="roundRect">
            <a:avLst>
              <a:gd name="adj" fmla="val 4230"/>
            </a:avLst>
          </a:prstGeom>
        </p:spPr>
        <p:txBody>
          <a:bodyPr/>
          <a:lstStyle/>
          <a:p>
            <a:r>
              <a:rPr lang="en-US"/>
              <a:t>Click icon to add picture</a:t>
            </a:r>
            <a:endParaRPr lang="en-UA"/>
          </a:p>
        </p:txBody>
      </p:sp>
      <p:sp>
        <p:nvSpPr>
          <p:cNvPr id="40" name="Picture Placeholder 15">
            <a:extLst>
              <a:ext uri="{FF2B5EF4-FFF2-40B4-BE49-F238E27FC236}">
                <a16:creationId xmlns:a16="http://schemas.microsoft.com/office/drawing/2014/main" id="{64B398DB-883B-F0D6-CBFE-6A01BEF7FEED}"/>
              </a:ext>
            </a:extLst>
          </p:cNvPr>
          <p:cNvSpPr>
            <a:spLocks noGrp="1"/>
          </p:cNvSpPr>
          <p:nvPr>
            <p:ph type="pic" sz="quarter" idx="55"/>
          </p:nvPr>
        </p:nvSpPr>
        <p:spPr>
          <a:xfrm>
            <a:off x="2004973" y="4256355"/>
            <a:ext cx="1333493" cy="3553729"/>
          </a:xfrm>
          <a:prstGeom prst="roundRect">
            <a:avLst>
              <a:gd name="adj" fmla="val 4230"/>
            </a:avLst>
          </a:prstGeom>
        </p:spPr>
        <p:txBody>
          <a:bodyPr/>
          <a:lstStyle/>
          <a:p>
            <a:r>
              <a:rPr lang="en-US"/>
              <a:t>Click icon to add picture</a:t>
            </a:r>
            <a:endParaRPr lang="en-UA"/>
          </a:p>
        </p:txBody>
      </p:sp>
      <p:sp>
        <p:nvSpPr>
          <p:cNvPr id="44" name="Picture Placeholder 15">
            <a:extLst>
              <a:ext uri="{FF2B5EF4-FFF2-40B4-BE49-F238E27FC236}">
                <a16:creationId xmlns:a16="http://schemas.microsoft.com/office/drawing/2014/main" id="{9CB56E9B-248A-1505-4272-51E30A29E1CA}"/>
              </a:ext>
            </a:extLst>
          </p:cNvPr>
          <p:cNvSpPr>
            <a:spLocks noGrp="1"/>
          </p:cNvSpPr>
          <p:nvPr>
            <p:ph type="pic" sz="quarter" idx="56"/>
          </p:nvPr>
        </p:nvSpPr>
        <p:spPr>
          <a:xfrm>
            <a:off x="3600464" y="4256355"/>
            <a:ext cx="1333493" cy="3553729"/>
          </a:xfrm>
          <a:prstGeom prst="roundRect">
            <a:avLst>
              <a:gd name="adj" fmla="val 4230"/>
            </a:avLst>
          </a:prstGeom>
        </p:spPr>
        <p:txBody>
          <a:bodyPr/>
          <a:lstStyle/>
          <a:p>
            <a:r>
              <a:rPr lang="en-US"/>
              <a:t>Click icon to add picture</a:t>
            </a:r>
            <a:endParaRPr lang="en-UA"/>
          </a:p>
        </p:txBody>
      </p:sp>
      <p:sp>
        <p:nvSpPr>
          <p:cNvPr id="45" name="Picture Placeholder 15">
            <a:extLst>
              <a:ext uri="{FF2B5EF4-FFF2-40B4-BE49-F238E27FC236}">
                <a16:creationId xmlns:a16="http://schemas.microsoft.com/office/drawing/2014/main" id="{C85F801F-D269-230D-127E-12A37C43F6D8}"/>
              </a:ext>
            </a:extLst>
          </p:cNvPr>
          <p:cNvSpPr>
            <a:spLocks noGrp="1"/>
          </p:cNvSpPr>
          <p:nvPr>
            <p:ph type="pic" sz="quarter" idx="57"/>
          </p:nvPr>
        </p:nvSpPr>
        <p:spPr>
          <a:xfrm>
            <a:off x="5197543" y="4256355"/>
            <a:ext cx="1333493" cy="3553729"/>
          </a:xfrm>
          <a:prstGeom prst="roundRect">
            <a:avLst>
              <a:gd name="adj" fmla="val 4230"/>
            </a:avLst>
          </a:prstGeom>
        </p:spPr>
        <p:txBody>
          <a:bodyPr/>
          <a:lstStyle/>
          <a:p>
            <a:r>
              <a:rPr lang="en-US"/>
              <a:t>Click icon to add picture</a:t>
            </a:r>
            <a:endParaRPr lang="en-UA"/>
          </a:p>
        </p:txBody>
      </p:sp>
      <p:sp>
        <p:nvSpPr>
          <p:cNvPr id="7" name="Text Placeholder 3">
            <a:extLst>
              <a:ext uri="{FF2B5EF4-FFF2-40B4-BE49-F238E27FC236}">
                <a16:creationId xmlns:a16="http://schemas.microsoft.com/office/drawing/2014/main" id="{D93A10CC-69C8-A5D8-8CA8-7DAB297ADCAB}"/>
              </a:ext>
            </a:extLst>
          </p:cNvPr>
          <p:cNvSpPr>
            <a:spLocks noGrp="1"/>
          </p:cNvSpPr>
          <p:nvPr>
            <p:ph type="body" sz="quarter" idx="64"/>
          </p:nvPr>
        </p:nvSpPr>
        <p:spPr>
          <a:xfrm>
            <a:off x="2005191" y="8079149"/>
            <a:ext cx="1328400" cy="769600"/>
          </a:xfrm>
          <a:prstGeom prst="rect">
            <a:avLst/>
          </a:prstGeom>
        </p:spPr>
        <p:txBody>
          <a:bodyPr/>
          <a:lstStyle>
            <a:lvl2pPr marL="0" indent="0">
              <a:buNone/>
              <a:defRPr/>
            </a:lvl2pPr>
          </a:lstStyle>
          <a:p>
            <a:pPr lvl="0"/>
            <a:r>
              <a:rPr lang="en-US"/>
              <a:t>Click to edit Master text styles</a:t>
            </a:r>
          </a:p>
        </p:txBody>
      </p:sp>
      <p:sp>
        <p:nvSpPr>
          <p:cNvPr id="6" name="Text Placeholder 3">
            <a:extLst>
              <a:ext uri="{FF2B5EF4-FFF2-40B4-BE49-F238E27FC236}">
                <a16:creationId xmlns:a16="http://schemas.microsoft.com/office/drawing/2014/main" id="{83F6A38E-1816-E980-76ED-00B8105B6F3E}"/>
              </a:ext>
            </a:extLst>
          </p:cNvPr>
          <p:cNvSpPr>
            <a:spLocks noGrp="1"/>
          </p:cNvSpPr>
          <p:nvPr>
            <p:ph type="body" sz="quarter" idx="63"/>
          </p:nvPr>
        </p:nvSpPr>
        <p:spPr>
          <a:xfrm>
            <a:off x="3600681" y="8079149"/>
            <a:ext cx="1328400" cy="769600"/>
          </a:xfrm>
          <a:prstGeom prst="rect">
            <a:avLst/>
          </a:prstGeom>
        </p:spPr>
        <p:txBody>
          <a:bodyPr/>
          <a:lstStyle>
            <a:lvl2pPr marL="0" indent="0">
              <a:buNone/>
              <a:defRPr/>
            </a:lvl2pPr>
          </a:lstStyle>
          <a:p>
            <a:pPr lvl="0"/>
            <a:r>
              <a:rPr lang="en-US"/>
              <a:t>Click to edit Master text styles</a:t>
            </a:r>
          </a:p>
        </p:txBody>
      </p:sp>
      <p:sp>
        <p:nvSpPr>
          <p:cNvPr id="5" name="Text Placeholder 3">
            <a:extLst>
              <a:ext uri="{FF2B5EF4-FFF2-40B4-BE49-F238E27FC236}">
                <a16:creationId xmlns:a16="http://schemas.microsoft.com/office/drawing/2014/main" id="{2AC2DFF6-513B-A0B7-D94F-9DA1BA3BB1D5}"/>
              </a:ext>
            </a:extLst>
          </p:cNvPr>
          <p:cNvSpPr>
            <a:spLocks noGrp="1"/>
          </p:cNvSpPr>
          <p:nvPr>
            <p:ph type="body" sz="quarter" idx="62"/>
          </p:nvPr>
        </p:nvSpPr>
        <p:spPr>
          <a:xfrm>
            <a:off x="5197762" y="8079149"/>
            <a:ext cx="1328400" cy="769600"/>
          </a:xfrm>
          <a:prstGeom prst="rect">
            <a:avLst/>
          </a:prstGeom>
        </p:spPr>
        <p:txBody>
          <a:bodyPr/>
          <a:lstStyle>
            <a:lvl2pPr marL="0" indent="0">
              <a:buNone/>
              <a:defRPr/>
            </a:lvl2pPr>
          </a:lstStyle>
          <a:p>
            <a:pPr lvl="0"/>
            <a:r>
              <a:rPr lang="en-US"/>
              <a:t>Click to edit Master text styles</a:t>
            </a:r>
          </a:p>
        </p:txBody>
      </p:sp>
      <p:sp>
        <p:nvSpPr>
          <p:cNvPr id="49" name="Freeform 48">
            <a:extLst>
              <a:ext uri="{FF2B5EF4-FFF2-40B4-BE49-F238E27FC236}">
                <a16:creationId xmlns:a16="http://schemas.microsoft.com/office/drawing/2014/main" id="{C31E80CB-215D-DC81-9125-B3C828D801D4}"/>
              </a:ext>
            </a:extLst>
          </p:cNvPr>
          <p:cNvSpPr>
            <a:spLocks noChangeAspect="1"/>
          </p:cNvSpPr>
          <p:nvPr/>
        </p:nvSpPr>
        <p:spPr>
          <a:xfrm>
            <a:off x="276856" y="2633345"/>
            <a:ext cx="113788" cy="3328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sz="1191"/>
          </a:p>
        </p:txBody>
      </p:sp>
      <p:sp>
        <p:nvSpPr>
          <p:cNvPr id="51" name="Freeform 50">
            <a:extLst>
              <a:ext uri="{FF2B5EF4-FFF2-40B4-BE49-F238E27FC236}">
                <a16:creationId xmlns:a16="http://schemas.microsoft.com/office/drawing/2014/main" id="{A3917095-BEA9-69BC-A040-F4732DA34070}"/>
              </a:ext>
            </a:extLst>
          </p:cNvPr>
          <p:cNvSpPr>
            <a:spLocks noChangeAspect="1"/>
          </p:cNvSpPr>
          <p:nvPr/>
        </p:nvSpPr>
        <p:spPr>
          <a:xfrm>
            <a:off x="1874052" y="2633345"/>
            <a:ext cx="113788" cy="3328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sz="1191"/>
          </a:p>
        </p:txBody>
      </p:sp>
      <p:sp>
        <p:nvSpPr>
          <p:cNvPr id="53" name="Freeform 52">
            <a:extLst>
              <a:ext uri="{FF2B5EF4-FFF2-40B4-BE49-F238E27FC236}">
                <a16:creationId xmlns:a16="http://schemas.microsoft.com/office/drawing/2014/main" id="{AEB7FB4A-38EF-E571-5C32-943A640A4686}"/>
              </a:ext>
            </a:extLst>
          </p:cNvPr>
          <p:cNvSpPr>
            <a:spLocks noChangeAspect="1"/>
          </p:cNvSpPr>
          <p:nvPr/>
        </p:nvSpPr>
        <p:spPr>
          <a:xfrm>
            <a:off x="3469505" y="2633345"/>
            <a:ext cx="113788" cy="3328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sz="1191"/>
          </a:p>
        </p:txBody>
      </p:sp>
      <p:cxnSp>
        <p:nvCxnSpPr>
          <p:cNvPr id="2" name="Straight Connector 1">
            <a:extLst>
              <a:ext uri="{FF2B5EF4-FFF2-40B4-BE49-F238E27FC236}">
                <a16:creationId xmlns:a16="http://schemas.microsoft.com/office/drawing/2014/main" id="{CCDB461B-8D79-4FA7-65AE-5374B7480D8D}"/>
              </a:ext>
            </a:extLst>
          </p:cNvPr>
          <p:cNvCxnSpPr>
            <a:cxnSpLocks/>
          </p:cNvCxnSpPr>
          <p:nvPr/>
        </p:nvCxnSpPr>
        <p:spPr>
          <a:xfrm>
            <a:off x="333530" y="2733321"/>
            <a:ext cx="442" cy="6115580"/>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9B3CD784-BD75-992D-930C-F5886F4EE46F}"/>
              </a:ext>
            </a:extLst>
          </p:cNvPr>
          <p:cNvCxnSpPr>
            <a:cxnSpLocks/>
          </p:cNvCxnSpPr>
          <p:nvPr/>
        </p:nvCxnSpPr>
        <p:spPr>
          <a:xfrm>
            <a:off x="1930726" y="2733321"/>
            <a:ext cx="442" cy="6115580"/>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7313DBEE-C701-E4D5-619E-45D9BD1B34D5}"/>
              </a:ext>
            </a:extLst>
          </p:cNvPr>
          <p:cNvCxnSpPr>
            <a:cxnSpLocks/>
          </p:cNvCxnSpPr>
          <p:nvPr/>
        </p:nvCxnSpPr>
        <p:spPr>
          <a:xfrm>
            <a:off x="3526179" y="2733321"/>
            <a:ext cx="442" cy="6115580"/>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4FEA142C-7880-6DC6-6ECB-11875B064ADF}"/>
              </a:ext>
            </a:extLst>
          </p:cNvPr>
          <p:cNvCxnSpPr>
            <a:cxnSpLocks/>
          </p:cNvCxnSpPr>
          <p:nvPr/>
        </p:nvCxnSpPr>
        <p:spPr>
          <a:xfrm>
            <a:off x="5126024" y="2733321"/>
            <a:ext cx="442" cy="6115580"/>
          </a:xfrm>
          <a:prstGeom prst="line">
            <a:avLst/>
          </a:prstGeom>
          <a:ln w="12700">
            <a:solidFill>
              <a:schemeClr val="accent2"/>
            </a:solidFill>
          </a:ln>
        </p:spPr>
        <p:style>
          <a:lnRef idx="2">
            <a:schemeClr val="accent1"/>
          </a:lnRef>
          <a:fillRef idx="0">
            <a:schemeClr val="accent1"/>
          </a:fillRef>
          <a:effectRef idx="1">
            <a:schemeClr val="accent1"/>
          </a:effectRef>
          <a:fontRef idx="minor">
            <a:schemeClr val="tx1"/>
          </a:fontRef>
        </p:style>
      </p:cxnSp>
      <p:sp>
        <p:nvSpPr>
          <p:cNvPr id="55" name="Freeform 54">
            <a:extLst>
              <a:ext uri="{FF2B5EF4-FFF2-40B4-BE49-F238E27FC236}">
                <a16:creationId xmlns:a16="http://schemas.microsoft.com/office/drawing/2014/main" id="{65A7E4F3-1E1C-CF2F-8A84-093865D56C43}"/>
              </a:ext>
            </a:extLst>
          </p:cNvPr>
          <p:cNvSpPr>
            <a:spLocks noChangeAspect="1"/>
          </p:cNvSpPr>
          <p:nvPr/>
        </p:nvSpPr>
        <p:spPr>
          <a:xfrm>
            <a:off x="5069352" y="2633345"/>
            <a:ext cx="113788" cy="3328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2"/>
          </a:solidFill>
          <a:ln w="4322" cap="flat">
            <a:noFill/>
            <a:prstDash val="solid"/>
            <a:miter/>
          </a:ln>
        </p:spPr>
        <p:txBody>
          <a:bodyPr rtlCol="0" anchor="ctr"/>
          <a:lstStyle/>
          <a:p>
            <a:endParaRPr lang="en-UA" sz="1191"/>
          </a:p>
        </p:txBody>
      </p:sp>
      <p:sp>
        <p:nvSpPr>
          <p:cNvPr id="14" name="Slide Number Placeholder 13">
            <a:extLst>
              <a:ext uri="{FF2B5EF4-FFF2-40B4-BE49-F238E27FC236}">
                <a16:creationId xmlns:a16="http://schemas.microsoft.com/office/drawing/2014/main" id="{3647C51C-3E14-493A-7C2E-15648CDE8B8C}"/>
              </a:ext>
            </a:extLst>
          </p:cNvPr>
          <p:cNvSpPr>
            <a:spLocks noGrp="1"/>
          </p:cNvSpPr>
          <p:nvPr>
            <p:ph type="sldNum" sz="quarter" idx="67"/>
          </p:nvPr>
        </p:nvSpPr>
        <p:spPr>
          <a:xfrm>
            <a:off x="6334721" y="9351622"/>
            <a:ext cx="188417" cy="86627"/>
          </a:xfrm>
          <a:prstGeom prst="rect">
            <a:avLst/>
          </a:prstGeom>
        </p:spPr>
        <p:txBody>
          <a:bodyPr/>
          <a:lstStyle/>
          <a:p>
            <a:fld id="{645B063E-5991-43D4-88E2-D61A4638AC51}" type="slidenum">
              <a:rPr lang="en-GB" smtClean="0"/>
              <a:t>‹#›</a:t>
            </a:fld>
            <a:endParaRPr lang="en-GB"/>
          </a:p>
        </p:txBody>
      </p:sp>
    </p:spTree>
    <p:extLst>
      <p:ext uri="{BB962C8B-B14F-4D97-AF65-F5344CB8AC3E}">
        <p14:creationId xmlns:p14="http://schemas.microsoft.com/office/powerpoint/2010/main" val="1689779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melin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98BF3B1-A0B1-9F9F-CCF2-B28B5D86ACD1}"/>
              </a:ext>
            </a:extLst>
          </p:cNvPr>
          <p:cNvSpPr>
            <a:spLocks noGrp="1"/>
          </p:cNvSpPr>
          <p:nvPr>
            <p:ph type="title"/>
          </p:nvPr>
        </p:nvSpPr>
        <p:spPr/>
        <p:txBody>
          <a:bodyPr/>
          <a:lstStyle/>
          <a:p>
            <a:r>
              <a:rPr lang="en-US"/>
              <a:t>Click to edit Master title style</a:t>
            </a:r>
            <a:endParaRPr lang="en-UA" dirty="0"/>
          </a:p>
        </p:txBody>
      </p:sp>
      <p:cxnSp>
        <p:nvCxnSpPr>
          <p:cNvPr id="13" name="Straight Connector 12">
            <a:extLst>
              <a:ext uri="{FF2B5EF4-FFF2-40B4-BE49-F238E27FC236}">
                <a16:creationId xmlns:a16="http://schemas.microsoft.com/office/drawing/2014/main" id="{EE360727-B064-2E67-E4D5-31F98B1FC1A2}"/>
              </a:ext>
            </a:extLst>
          </p:cNvPr>
          <p:cNvCxnSpPr>
            <a:cxnSpLocks/>
          </p:cNvCxnSpPr>
          <p:nvPr/>
        </p:nvCxnSpPr>
        <p:spPr>
          <a:xfrm>
            <a:off x="0" y="8279964"/>
            <a:ext cx="6523137" cy="0"/>
          </a:xfrm>
          <a:prstGeom prst="line">
            <a:avLst/>
          </a:prstGeom>
          <a:ln w="12700">
            <a:solidFill>
              <a:schemeClr val="accent3"/>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4283341-3E46-F8B9-BD2D-0736F5E141B0}"/>
              </a:ext>
            </a:extLst>
          </p:cNvPr>
          <p:cNvCxnSpPr>
            <a:cxnSpLocks/>
          </p:cNvCxnSpPr>
          <p:nvPr/>
        </p:nvCxnSpPr>
        <p:spPr>
          <a:xfrm>
            <a:off x="436840" y="2633349"/>
            <a:ext cx="0" cy="5522921"/>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8C188E13-95A3-3461-28BD-FA1D58B298E1}"/>
              </a:ext>
            </a:extLst>
          </p:cNvPr>
          <p:cNvCxnSpPr>
            <a:cxnSpLocks/>
          </p:cNvCxnSpPr>
          <p:nvPr/>
        </p:nvCxnSpPr>
        <p:spPr>
          <a:xfrm>
            <a:off x="5122070" y="2633345"/>
            <a:ext cx="1" cy="552240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5126BD91-CBEB-F695-65AC-5473B481A57D}"/>
              </a:ext>
            </a:extLst>
          </p:cNvPr>
          <p:cNvCxnSpPr>
            <a:cxnSpLocks/>
          </p:cNvCxnSpPr>
          <p:nvPr/>
        </p:nvCxnSpPr>
        <p:spPr>
          <a:xfrm flipH="1">
            <a:off x="1998386" y="2633345"/>
            <a:ext cx="298" cy="552240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1EBE3EC8-9F4E-A940-88DF-8C3B93F25C4F}"/>
              </a:ext>
            </a:extLst>
          </p:cNvPr>
          <p:cNvCxnSpPr>
            <a:cxnSpLocks/>
          </p:cNvCxnSpPr>
          <p:nvPr/>
        </p:nvCxnSpPr>
        <p:spPr>
          <a:xfrm>
            <a:off x="3560228" y="2633345"/>
            <a:ext cx="298" cy="5522400"/>
          </a:xfrm>
          <a:prstGeom prst="line">
            <a:avLst/>
          </a:prstGeom>
          <a:ln w="12700">
            <a:solidFill>
              <a:schemeClr val="accent1">
                <a:lumMod val="40000"/>
                <a:lumOff val="60000"/>
              </a:schemeClr>
            </a:solidFill>
            <a:prstDash val="lgDash"/>
          </a:ln>
        </p:spPr>
        <p:style>
          <a:lnRef idx="2">
            <a:schemeClr val="accent1"/>
          </a:lnRef>
          <a:fillRef idx="0">
            <a:schemeClr val="accent1"/>
          </a:fillRef>
          <a:effectRef idx="1">
            <a:schemeClr val="accent1"/>
          </a:effectRef>
          <a:fontRef idx="minor">
            <a:schemeClr val="tx1"/>
          </a:fontRef>
        </p:style>
      </p:cxnSp>
      <p:sp>
        <p:nvSpPr>
          <p:cNvPr id="20" name="Text Placeholder 14">
            <a:extLst>
              <a:ext uri="{FF2B5EF4-FFF2-40B4-BE49-F238E27FC236}">
                <a16:creationId xmlns:a16="http://schemas.microsoft.com/office/drawing/2014/main" id="{E31CCC01-BE53-16D3-D7CA-CCB401819959}"/>
              </a:ext>
            </a:extLst>
          </p:cNvPr>
          <p:cNvSpPr>
            <a:spLocks noGrp="1"/>
          </p:cNvSpPr>
          <p:nvPr>
            <p:ph type="body" sz="quarter" idx="31"/>
          </p:nvPr>
        </p:nvSpPr>
        <p:spPr>
          <a:xfrm>
            <a:off x="513998" y="3558418"/>
            <a:ext cx="1323911" cy="668142"/>
          </a:xfrm>
          <a:prstGeom prst="rect">
            <a:avLst/>
          </a:prstGeom>
        </p:spPr>
        <p:txBody>
          <a:bodyPr>
            <a:noAutofit/>
          </a:bodyPr>
          <a:lstStyle>
            <a:lvl1pPr>
              <a:spcBef>
                <a:spcPts val="0"/>
              </a:spcBef>
              <a:buNone/>
              <a:defRPr sz="1013" b="1">
                <a:latin typeface="+mj-lt"/>
              </a:defRPr>
            </a:lvl1pPr>
          </a:lstStyle>
          <a:p>
            <a:pPr lvl="0"/>
            <a:r>
              <a:rPr lang="en-US"/>
              <a:t>Click to edit Master text styles</a:t>
            </a:r>
          </a:p>
        </p:txBody>
      </p:sp>
      <p:sp>
        <p:nvSpPr>
          <p:cNvPr id="26" name="Text Placeholder 11">
            <a:extLst>
              <a:ext uri="{FF2B5EF4-FFF2-40B4-BE49-F238E27FC236}">
                <a16:creationId xmlns:a16="http://schemas.microsoft.com/office/drawing/2014/main" id="{C81206E9-9BC2-DD5E-9522-F283E567BC4D}"/>
              </a:ext>
            </a:extLst>
          </p:cNvPr>
          <p:cNvSpPr>
            <a:spLocks noGrp="1"/>
          </p:cNvSpPr>
          <p:nvPr>
            <p:ph type="body" sz="quarter" idx="75"/>
          </p:nvPr>
        </p:nvSpPr>
        <p:spPr>
          <a:xfrm>
            <a:off x="513998" y="6495064"/>
            <a:ext cx="1322325" cy="1560000"/>
          </a:xfrm>
          <a:prstGeom prst="rect">
            <a:avLst/>
          </a:prstGeom>
        </p:spPr>
        <p:txBody>
          <a:bodyPr/>
          <a:lstStyle/>
          <a:p>
            <a:pPr lvl="0"/>
            <a:r>
              <a:rPr lang="en-US"/>
              <a:t>Click to edit Master text styles</a:t>
            </a:r>
          </a:p>
        </p:txBody>
      </p:sp>
      <p:sp>
        <p:nvSpPr>
          <p:cNvPr id="32" name="Text Placeholder 31">
            <a:extLst>
              <a:ext uri="{FF2B5EF4-FFF2-40B4-BE49-F238E27FC236}">
                <a16:creationId xmlns:a16="http://schemas.microsoft.com/office/drawing/2014/main" id="{E91A45C2-62FB-2714-A273-52A5235D956E}"/>
              </a:ext>
            </a:extLst>
          </p:cNvPr>
          <p:cNvSpPr>
            <a:spLocks noGrp="1" noChangeAspect="1"/>
          </p:cNvSpPr>
          <p:nvPr>
            <p:ph type="body" sz="quarter" idx="44" hasCustomPrompt="1"/>
          </p:nvPr>
        </p:nvSpPr>
        <p:spPr>
          <a:xfrm>
            <a:off x="337276" y="2559083"/>
            <a:ext cx="199131" cy="582403"/>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54" name="Text Placeholder 14">
            <a:extLst>
              <a:ext uri="{FF2B5EF4-FFF2-40B4-BE49-F238E27FC236}">
                <a16:creationId xmlns:a16="http://schemas.microsoft.com/office/drawing/2014/main" id="{75CBCCFC-D412-4B46-AC69-80F03D2ABA0C}"/>
              </a:ext>
            </a:extLst>
          </p:cNvPr>
          <p:cNvSpPr>
            <a:spLocks noGrp="1"/>
          </p:cNvSpPr>
          <p:nvPr>
            <p:ph type="body" sz="quarter" idx="52"/>
          </p:nvPr>
        </p:nvSpPr>
        <p:spPr>
          <a:xfrm>
            <a:off x="1599377" y="8602428"/>
            <a:ext cx="798314" cy="246474"/>
          </a:xfrm>
          <a:prstGeom prst="rect">
            <a:avLst/>
          </a:prstGeom>
        </p:spPr>
        <p:txBody>
          <a:bodyPr>
            <a:noAutofit/>
          </a:bodyPr>
          <a:lstStyle>
            <a:lvl1pPr algn="ctr">
              <a:spcBef>
                <a:spcPts val="0"/>
              </a:spcBef>
              <a:buNone/>
              <a:defRPr sz="619" b="0">
                <a:solidFill>
                  <a:schemeClr val="accent3"/>
                </a:solidFill>
                <a:latin typeface="+mj-lt"/>
              </a:defRPr>
            </a:lvl1pPr>
          </a:lstStyle>
          <a:p>
            <a:pPr lvl="0"/>
            <a:r>
              <a:rPr lang="en-US"/>
              <a:t>Click to edit Master text styles</a:t>
            </a:r>
          </a:p>
        </p:txBody>
      </p:sp>
      <p:sp>
        <p:nvSpPr>
          <p:cNvPr id="56" name="Text Placeholder 14">
            <a:extLst>
              <a:ext uri="{FF2B5EF4-FFF2-40B4-BE49-F238E27FC236}">
                <a16:creationId xmlns:a16="http://schemas.microsoft.com/office/drawing/2014/main" id="{6B326E3C-67BA-694E-4921-703C6442439A}"/>
              </a:ext>
            </a:extLst>
          </p:cNvPr>
          <p:cNvSpPr>
            <a:spLocks noGrp="1"/>
          </p:cNvSpPr>
          <p:nvPr>
            <p:ph type="body" sz="quarter" idx="53"/>
          </p:nvPr>
        </p:nvSpPr>
        <p:spPr>
          <a:xfrm>
            <a:off x="333970" y="8602428"/>
            <a:ext cx="798314" cy="246474"/>
          </a:xfrm>
          <a:prstGeom prst="rect">
            <a:avLst/>
          </a:prstGeom>
        </p:spPr>
        <p:txBody>
          <a:bodyPr>
            <a:noAutofit/>
          </a:bodyPr>
          <a:lstStyle>
            <a:lvl1pPr algn="l">
              <a:spcBef>
                <a:spcPts val="0"/>
              </a:spcBef>
              <a:buNone/>
              <a:defRPr sz="619" b="0">
                <a:solidFill>
                  <a:schemeClr val="accent3"/>
                </a:solidFill>
                <a:latin typeface="+mj-lt"/>
              </a:defRPr>
            </a:lvl1pPr>
          </a:lstStyle>
          <a:p>
            <a:pPr lvl="0"/>
            <a:r>
              <a:rPr lang="en-US"/>
              <a:t>Click to edit Master text styles</a:t>
            </a:r>
          </a:p>
        </p:txBody>
      </p:sp>
      <p:sp>
        <p:nvSpPr>
          <p:cNvPr id="57" name="Text Placeholder 14">
            <a:extLst>
              <a:ext uri="{FF2B5EF4-FFF2-40B4-BE49-F238E27FC236}">
                <a16:creationId xmlns:a16="http://schemas.microsoft.com/office/drawing/2014/main" id="{947E0358-840C-68C2-F2CD-DADE62DE191C}"/>
              </a:ext>
            </a:extLst>
          </p:cNvPr>
          <p:cNvSpPr>
            <a:spLocks noGrp="1"/>
          </p:cNvSpPr>
          <p:nvPr>
            <p:ph type="body" sz="quarter" idx="54"/>
          </p:nvPr>
        </p:nvSpPr>
        <p:spPr>
          <a:xfrm>
            <a:off x="3161218" y="8602428"/>
            <a:ext cx="798314" cy="246474"/>
          </a:xfrm>
          <a:prstGeom prst="rect">
            <a:avLst/>
          </a:prstGeom>
        </p:spPr>
        <p:txBody>
          <a:bodyPr>
            <a:noAutofit/>
          </a:bodyPr>
          <a:lstStyle>
            <a:lvl1pPr algn="ctr">
              <a:spcBef>
                <a:spcPts val="0"/>
              </a:spcBef>
              <a:buNone/>
              <a:defRPr sz="619" b="0">
                <a:solidFill>
                  <a:schemeClr val="accent3"/>
                </a:solidFill>
                <a:latin typeface="+mj-lt"/>
              </a:defRPr>
            </a:lvl1pPr>
          </a:lstStyle>
          <a:p>
            <a:pPr lvl="0"/>
            <a:r>
              <a:rPr lang="en-US"/>
              <a:t>Click to edit Master text styles</a:t>
            </a:r>
          </a:p>
        </p:txBody>
      </p:sp>
      <p:sp>
        <p:nvSpPr>
          <p:cNvPr id="58" name="Text Placeholder 14">
            <a:extLst>
              <a:ext uri="{FF2B5EF4-FFF2-40B4-BE49-F238E27FC236}">
                <a16:creationId xmlns:a16="http://schemas.microsoft.com/office/drawing/2014/main" id="{E4A3145A-6737-6452-3F98-72D4476AB9D0}"/>
              </a:ext>
            </a:extLst>
          </p:cNvPr>
          <p:cNvSpPr>
            <a:spLocks noGrp="1"/>
          </p:cNvSpPr>
          <p:nvPr>
            <p:ph type="body" sz="quarter" idx="55"/>
          </p:nvPr>
        </p:nvSpPr>
        <p:spPr>
          <a:xfrm>
            <a:off x="4722913" y="8602428"/>
            <a:ext cx="798314" cy="246474"/>
          </a:xfrm>
          <a:prstGeom prst="rect">
            <a:avLst/>
          </a:prstGeom>
        </p:spPr>
        <p:txBody>
          <a:bodyPr>
            <a:noAutofit/>
          </a:bodyPr>
          <a:lstStyle>
            <a:lvl1pPr algn="ctr">
              <a:spcBef>
                <a:spcPts val="0"/>
              </a:spcBef>
              <a:buNone/>
              <a:defRPr sz="619" b="0">
                <a:solidFill>
                  <a:schemeClr val="accent3"/>
                </a:solidFill>
                <a:latin typeface="+mj-lt"/>
              </a:defRPr>
            </a:lvl1pPr>
          </a:lstStyle>
          <a:p>
            <a:pPr lvl="0"/>
            <a:r>
              <a:rPr lang="en-US"/>
              <a:t>Click to edit Master text styles</a:t>
            </a:r>
          </a:p>
        </p:txBody>
      </p:sp>
      <p:sp>
        <p:nvSpPr>
          <p:cNvPr id="30" name="Text Placeholder 11">
            <a:extLst>
              <a:ext uri="{FF2B5EF4-FFF2-40B4-BE49-F238E27FC236}">
                <a16:creationId xmlns:a16="http://schemas.microsoft.com/office/drawing/2014/main" id="{533DF202-A197-DB07-C2B5-CEC48C87BEC4}"/>
              </a:ext>
            </a:extLst>
          </p:cNvPr>
          <p:cNvSpPr>
            <a:spLocks noGrp="1"/>
          </p:cNvSpPr>
          <p:nvPr>
            <p:ph type="body" sz="quarter" idx="78"/>
          </p:nvPr>
        </p:nvSpPr>
        <p:spPr>
          <a:xfrm>
            <a:off x="2074921" y="6495064"/>
            <a:ext cx="1322325" cy="1560000"/>
          </a:xfrm>
          <a:prstGeom prst="rect">
            <a:avLst/>
          </a:prstGeom>
        </p:spPr>
        <p:txBody>
          <a:bodyPr/>
          <a:lstStyle/>
          <a:p>
            <a:pPr lvl="0"/>
            <a:r>
              <a:rPr lang="en-US"/>
              <a:t>Click to edit Master text styles</a:t>
            </a:r>
          </a:p>
        </p:txBody>
      </p:sp>
      <p:sp>
        <p:nvSpPr>
          <p:cNvPr id="29" name="Text Placeholder 11">
            <a:extLst>
              <a:ext uri="{FF2B5EF4-FFF2-40B4-BE49-F238E27FC236}">
                <a16:creationId xmlns:a16="http://schemas.microsoft.com/office/drawing/2014/main" id="{1F80E3F7-892D-5354-322F-D570969C0579}"/>
              </a:ext>
            </a:extLst>
          </p:cNvPr>
          <p:cNvSpPr>
            <a:spLocks noGrp="1"/>
          </p:cNvSpPr>
          <p:nvPr>
            <p:ph type="body" sz="quarter" idx="77"/>
          </p:nvPr>
        </p:nvSpPr>
        <p:spPr>
          <a:xfrm>
            <a:off x="3640031" y="6495064"/>
            <a:ext cx="1322325" cy="1560000"/>
          </a:xfrm>
          <a:prstGeom prst="rect">
            <a:avLst/>
          </a:prstGeom>
        </p:spPr>
        <p:txBody>
          <a:bodyPr/>
          <a:lstStyle/>
          <a:p>
            <a:pPr lvl="0"/>
            <a:r>
              <a:rPr lang="en-US"/>
              <a:t>Click to edit Master text styles</a:t>
            </a:r>
          </a:p>
        </p:txBody>
      </p:sp>
      <p:sp>
        <p:nvSpPr>
          <p:cNvPr id="28" name="Text Placeholder 11">
            <a:extLst>
              <a:ext uri="{FF2B5EF4-FFF2-40B4-BE49-F238E27FC236}">
                <a16:creationId xmlns:a16="http://schemas.microsoft.com/office/drawing/2014/main" id="{3AF26343-8D56-86F5-FD0C-F52D841466ED}"/>
              </a:ext>
            </a:extLst>
          </p:cNvPr>
          <p:cNvSpPr>
            <a:spLocks noGrp="1"/>
          </p:cNvSpPr>
          <p:nvPr>
            <p:ph type="body" sz="quarter" idx="76"/>
          </p:nvPr>
        </p:nvSpPr>
        <p:spPr>
          <a:xfrm>
            <a:off x="5211991" y="6495064"/>
            <a:ext cx="1322325" cy="1560000"/>
          </a:xfrm>
          <a:prstGeom prst="rect">
            <a:avLst/>
          </a:prstGeom>
        </p:spPr>
        <p:txBody>
          <a:bodyPr/>
          <a:lstStyle/>
          <a:p>
            <a:pPr lvl="0"/>
            <a:r>
              <a:rPr lang="en-US"/>
              <a:t>Click to edit Master text styles</a:t>
            </a:r>
          </a:p>
        </p:txBody>
      </p:sp>
      <p:sp>
        <p:nvSpPr>
          <p:cNvPr id="12" name="Text Placeholder 11">
            <a:extLst>
              <a:ext uri="{FF2B5EF4-FFF2-40B4-BE49-F238E27FC236}">
                <a16:creationId xmlns:a16="http://schemas.microsoft.com/office/drawing/2014/main" id="{A2779DD1-47DD-39AA-7CEB-31FE0FEBA3AB}"/>
              </a:ext>
            </a:extLst>
          </p:cNvPr>
          <p:cNvSpPr>
            <a:spLocks noGrp="1"/>
          </p:cNvSpPr>
          <p:nvPr>
            <p:ph type="body" sz="quarter" idx="71"/>
          </p:nvPr>
        </p:nvSpPr>
        <p:spPr>
          <a:xfrm>
            <a:off x="513636" y="4567016"/>
            <a:ext cx="1322325" cy="1716000"/>
          </a:xfrm>
          <a:prstGeom prst="rect">
            <a:avLst/>
          </a:prstGeom>
        </p:spPr>
        <p:txBody>
          <a:bodyPr/>
          <a:lstStyle/>
          <a:p>
            <a:pPr lvl="0"/>
            <a:r>
              <a:rPr lang="en-US"/>
              <a:t>Click to edit Master text styles</a:t>
            </a:r>
          </a:p>
        </p:txBody>
      </p:sp>
      <p:sp>
        <p:nvSpPr>
          <p:cNvPr id="2" name="Text Placeholder 14">
            <a:extLst>
              <a:ext uri="{FF2B5EF4-FFF2-40B4-BE49-F238E27FC236}">
                <a16:creationId xmlns:a16="http://schemas.microsoft.com/office/drawing/2014/main" id="{BD129EB2-9D5E-FD6F-2540-A7D1DA7628E1}"/>
              </a:ext>
            </a:extLst>
          </p:cNvPr>
          <p:cNvSpPr>
            <a:spLocks noGrp="1"/>
          </p:cNvSpPr>
          <p:nvPr>
            <p:ph type="body" sz="quarter" idx="62"/>
          </p:nvPr>
        </p:nvSpPr>
        <p:spPr>
          <a:xfrm>
            <a:off x="2074128" y="3558418"/>
            <a:ext cx="1323911" cy="668142"/>
          </a:xfrm>
          <a:prstGeom prst="rect">
            <a:avLst/>
          </a:prstGeom>
        </p:spPr>
        <p:txBody>
          <a:bodyPr>
            <a:noAutofit/>
          </a:bodyPr>
          <a:lstStyle>
            <a:lvl1pPr>
              <a:spcBef>
                <a:spcPts val="0"/>
              </a:spcBef>
              <a:buNone/>
              <a:defRPr sz="1013" b="1">
                <a:latin typeface="+mj-lt"/>
              </a:defRPr>
            </a:lvl1pPr>
          </a:lstStyle>
          <a:p>
            <a:pPr lvl="0"/>
            <a:r>
              <a:rPr lang="en-US"/>
              <a:t>Click to edit Master text styles</a:t>
            </a:r>
          </a:p>
        </p:txBody>
      </p:sp>
      <p:sp>
        <p:nvSpPr>
          <p:cNvPr id="14" name="Text Placeholder 11">
            <a:extLst>
              <a:ext uri="{FF2B5EF4-FFF2-40B4-BE49-F238E27FC236}">
                <a16:creationId xmlns:a16="http://schemas.microsoft.com/office/drawing/2014/main" id="{3EBAEC28-1727-6CBB-96A4-4EE01A0C69B3}"/>
              </a:ext>
            </a:extLst>
          </p:cNvPr>
          <p:cNvSpPr>
            <a:spLocks noGrp="1"/>
          </p:cNvSpPr>
          <p:nvPr>
            <p:ph type="body" sz="quarter" idx="72"/>
          </p:nvPr>
        </p:nvSpPr>
        <p:spPr>
          <a:xfrm>
            <a:off x="2074128" y="4567016"/>
            <a:ext cx="1322325" cy="1716000"/>
          </a:xfrm>
          <a:prstGeom prst="rect">
            <a:avLst/>
          </a:prstGeom>
        </p:spPr>
        <p:txBody>
          <a:bodyPr/>
          <a:lstStyle/>
          <a:p>
            <a:pPr lvl="0"/>
            <a:r>
              <a:rPr lang="en-US"/>
              <a:t>Click to edit Master text styles</a:t>
            </a:r>
          </a:p>
        </p:txBody>
      </p:sp>
      <p:sp>
        <p:nvSpPr>
          <p:cNvPr id="4" name="Text Placeholder 14">
            <a:extLst>
              <a:ext uri="{FF2B5EF4-FFF2-40B4-BE49-F238E27FC236}">
                <a16:creationId xmlns:a16="http://schemas.microsoft.com/office/drawing/2014/main" id="{72AC7BEE-3F45-52A5-B219-54924C60CBFA}"/>
              </a:ext>
            </a:extLst>
          </p:cNvPr>
          <p:cNvSpPr>
            <a:spLocks noGrp="1"/>
          </p:cNvSpPr>
          <p:nvPr>
            <p:ph type="body" sz="quarter" idx="64"/>
          </p:nvPr>
        </p:nvSpPr>
        <p:spPr>
          <a:xfrm>
            <a:off x="3639238" y="3558418"/>
            <a:ext cx="1323911" cy="668142"/>
          </a:xfrm>
          <a:prstGeom prst="rect">
            <a:avLst/>
          </a:prstGeom>
        </p:spPr>
        <p:txBody>
          <a:bodyPr>
            <a:noAutofit/>
          </a:bodyPr>
          <a:lstStyle>
            <a:lvl1pPr>
              <a:spcBef>
                <a:spcPts val="0"/>
              </a:spcBef>
              <a:buNone/>
              <a:defRPr sz="1013" b="1">
                <a:latin typeface="+mj-lt"/>
              </a:defRPr>
            </a:lvl1pPr>
          </a:lstStyle>
          <a:p>
            <a:pPr lvl="0"/>
            <a:r>
              <a:rPr lang="en-US"/>
              <a:t>Click to edit Master text styles</a:t>
            </a:r>
          </a:p>
        </p:txBody>
      </p:sp>
      <p:sp>
        <p:nvSpPr>
          <p:cNvPr id="23" name="Text Placeholder 11">
            <a:extLst>
              <a:ext uri="{FF2B5EF4-FFF2-40B4-BE49-F238E27FC236}">
                <a16:creationId xmlns:a16="http://schemas.microsoft.com/office/drawing/2014/main" id="{2404BEE7-F063-1F37-F68D-9B1EFDC935A9}"/>
              </a:ext>
            </a:extLst>
          </p:cNvPr>
          <p:cNvSpPr>
            <a:spLocks noGrp="1"/>
          </p:cNvSpPr>
          <p:nvPr>
            <p:ph type="body" sz="quarter" idx="74"/>
          </p:nvPr>
        </p:nvSpPr>
        <p:spPr>
          <a:xfrm>
            <a:off x="3639238" y="4567016"/>
            <a:ext cx="1322325" cy="1716000"/>
          </a:xfrm>
          <a:prstGeom prst="rect">
            <a:avLst/>
          </a:prstGeom>
        </p:spPr>
        <p:txBody>
          <a:bodyPr/>
          <a:lstStyle/>
          <a:p>
            <a:pPr lvl="0"/>
            <a:r>
              <a:rPr lang="en-US"/>
              <a:t>Click to edit Master text styles</a:t>
            </a:r>
          </a:p>
        </p:txBody>
      </p:sp>
      <p:sp>
        <p:nvSpPr>
          <p:cNvPr id="6" name="Text Placeholder 14">
            <a:extLst>
              <a:ext uri="{FF2B5EF4-FFF2-40B4-BE49-F238E27FC236}">
                <a16:creationId xmlns:a16="http://schemas.microsoft.com/office/drawing/2014/main" id="{CCF790CB-2745-6170-5D4B-FAD846213608}"/>
              </a:ext>
            </a:extLst>
          </p:cNvPr>
          <p:cNvSpPr>
            <a:spLocks noGrp="1"/>
          </p:cNvSpPr>
          <p:nvPr>
            <p:ph type="body" sz="quarter" idx="66"/>
          </p:nvPr>
        </p:nvSpPr>
        <p:spPr>
          <a:xfrm>
            <a:off x="5211198" y="3558418"/>
            <a:ext cx="1323911" cy="668142"/>
          </a:xfrm>
          <a:prstGeom prst="rect">
            <a:avLst/>
          </a:prstGeom>
        </p:spPr>
        <p:txBody>
          <a:bodyPr>
            <a:noAutofit/>
          </a:bodyPr>
          <a:lstStyle>
            <a:lvl1pPr>
              <a:spcBef>
                <a:spcPts val="0"/>
              </a:spcBef>
              <a:buNone/>
              <a:defRPr sz="1013" b="1">
                <a:latin typeface="+mj-lt"/>
              </a:defRPr>
            </a:lvl1pPr>
          </a:lstStyle>
          <a:p>
            <a:pPr lvl="0"/>
            <a:r>
              <a:rPr lang="en-US"/>
              <a:t>Click to edit Master text styles</a:t>
            </a:r>
          </a:p>
        </p:txBody>
      </p:sp>
      <p:sp>
        <p:nvSpPr>
          <p:cNvPr id="15" name="Text Placeholder 11">
            <a:extLst>
              <a:ext uri="{FF2B5EF4-FFF2-40B4-BE49-F238E27FC236}">
                <a16:creationId xmlns:a16="http://schemas.microsoft.com/office/drawing/2014/main" id="{8CB5D1A9-8AF8-4E21-DDD7-7D1C9C9E24C9}"/>
              </a:ext>
            </a:extLst>
          </p:cNvPr>
          <p:cNvSpPr>
            <a:spLocks noGrp="1"/>
          </p:cNvSpPr>
          <p:nvPr>
            <p:ph type="body" sz="quarter" idx="73"/>
          </p:nvPr>
        </p:nvSpPr>
        <p:spPr>
          <a:xfrm>
            <a:off x="5211198" y="4567016"/>
            <a:ext cx="1322325" cy="1716000"/>
          </a:xfrm>
          <a:prstGeom prst="rect">
            <a:avLst/>
          </a:prstGeom>
        </p:spPr>
        <p:txBody>
          <a:bodyPr/>
          <a:lstStyle/>
          <a:p>
            <a:pPr lvl="0"/>
            <a:r>
              <a:rPr lang="en-US"/>
              <a:t>Click to edit Master text styles</a:t>
            </a:r>
          </a:p>
        </p:txBody>
      </p:sp>
      <p:sp>
        <p:nvSpPr>
          <p:cNvPr id="21" name="Freeform 20">
            <a:extLst>
              <a:ext uri="{FF2B5EF4-FFF2-40B4-BE49-F238E27FC236}">
                <a16:creationId xmlns:a16="http://schemas.microsoft.com/office/drawing/2014/main" id="{279984F6-60BD-6465-6632-0A2CCE4F6F2F}"/>
              </a:ext>
            </a:extLst>
          </p:cNvPr>
          <p:cNvSpPr>
            <a:spLocks noChangeAspect="1"/>
          </p:cNvSpPr>
          <p:nvPr/>
        </p:nvSpPr>
        <p:spPr>
          <a:xfrm>
            <a:off x="378964" y="8102936"/>
            <a:ext cx="113788" cy="3328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sz="1191"/>
          </a:p>
        </p:txBody>
      </p:sp>
      <p:sp>
        <p:nvSpPr>
          <p:cNvPr id="24" name="Freeform 23">
            <a:extLst>
              <a:ext uri="{FF2B5EF4-FFF2-40B4-BE49-F238E27FC236}">
                <a16:creationId xmlns:a16="http://schemas.microsoft.com/office/drawing/2014/main" id="{C43D847C-7432-10BC-2C21-5F30430CB9A0}"/>
              </a:ext>
            </a:extLst>
          </p:cNvPr>
          <p:cNvSpPr>
            <a:spLocks noChangeAspect="1"/>
          </p:cNvSpPr>
          <p:nvPr/>
        </p:nvSpPr>
        <p:spPr>
          <a:xfrm>
            <a:off x="1941640" y="8102936"/>
            <a:ext cx="113788" cy="3328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sz="1191"/>
          </a:p>
        </p:txBody>
      </p:sp>
      <p:sp>
        <p:nvSpPr>
          <p:cNvPr id="25" name="Freeform 24">
            <a:extLst>
              <a:ext uri="{FF2B5EF4-FFF2-40B4-BE49-F238E27FC236}">
                <a16:creationId xmlns:a16="http://schemas.microsoft.com/office/drawing/2014/main" id="{F571698D-A80B-AD40-1C85-16B8883841FF}"/>
              </a:ext>
            </a:extLst>
          </p:cNvPr>
          <p:cNvSpPr>
            <a:spLocks noChangeAspect="1"/>
          </p:cNvSpPr>
          <p:nvPr/>
        </p:nvSpPr>
        <p:spPr>
          <a:xfrm>
            <a:off x="3503481" y="8102936"/>
            <a:ext cx="113788" cy="3328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sz="1191"/>
          </a:p>
        </p:txBody>
      </p:sp>
      <p:sp>
        <p:nvSpPr>
          <p:cNvPr id="27" name="Freeform 26">
            <a:extLst>
              <a:ext uri="{FF2B5EF4-FFF2-40B4-BE49-F238E27FC236}">
                <a16:creationId xmlns:a16="http://schemas.microsoft.com/office/drawing/2014/main" id="{85340E48-0618-E8A9-ED49-1889A79CA77A}"/>
              </a:ext>
            </a:extLst>
          </p:cNvPr>
          <p:cNvSpPr>
            <a:spLocks noChangeAspect="1"/>
          </p:cNvSpPr>
          <p:nvPr/>
        </p:nvSpPr>
        <p:spPr>
          <a:xfrm>
            <a:off x="5065176" y="8102936"/>
            <a:ext cx="113788" cy="332800"/>
          </a:xfrm>
          <a:custGeom>
            <a:avLst/>
            <a:gdLst>
              <a:gd name="connsiteX0" fmla="*/ 0 w 215210"/>
              <a:gd name="connsiteY0" fmla="*/ 61290 h 245115"/>
              <a:gd name="connsiteX1" fmla="*/ 0 w 215210"/>
              <a:gd name="connsiteY1" fmla="*/ 183869 h 245115"/>
              <a:gd name="connsiteX2" fmla="*/ 107605 w 215210"/>
              <a:gd name="connsiteY2" fmla="*/ 245116 h 245115"/>
              <a:gd name="connsiteX3" fmla="*/ 215211 w 215210"/>
              <a:gd name="connsiteY3" fmla="*/ 183869 h 245115"/>
              <a:gd name="connsiteX4" fmla="*/ 215211 w 215210"/>
              <a:gd name="connsiteY4" fmla="*/ 61290 h 245115"/>
              <a:gd name="connsiteX5" fmla="*/ 107605 w 215210"/>
              <a:gd name="connsiteY5" fmla="*/ 0 h 24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210" h="245115">
                <a:moveTo>
                  <a:pt x="0" y="61290"/>
                </a:moveTo>
                <a:lnTo>
                  <a:pt x="0" y="183869"/>
                </a:lnTo>
                <a:lnTo>
                  <a:pt x="107605" y="245116"/>
                </a:lnTo>
                <a:lnTo>
                  <a:pt x="215211" y="183869"/>
                </a:lnTo>
                <a:lnTo>
                  <a:pt x="215211" y="61290"/>
                </a:lnTo>
                <a:lnTo>
                  <a:pt x="107605" y="0"/>
                </a:lnTo>
                <a:close/>
              </a:path>
            </a:pathLst>
          </a:custGeom>
          <a:solidFill>
            <a:schemeClr val="accent3"/>
          </a:solidFill>
          <a:ln w="4322" cap="flat">
            <a:noFill/>
            <a:prstDash val="solid"/>
            <a:miter/>
          </a:ln>
        </p:spPr>
        <p:txBody>
          <a:bodyPr rtlCol="0" anchor="ctr"/>
          <a:lstStyle/>
          <a:p>
            <a:endParaRPr lang="en-UA" sz="1191"/>
          </a:p>
        </p:txBody>
      </p:sp>
      <p:sp>
        <p:nvSpPr>
          <p:cNvPr id="33" name="Text Placeholder 32">
            <a:extLst>
              <a:ext uri="{FF2B5EF4-FFF2-40B4-BE49-F238E27FC236}">
                <a16:creationId xmlns:a16="http://schemas.microsoft.com/office/drawing/2014/main" id="{2779EBFA-B92F-3D44-7208-3735AF04E52E}"/>
              </a:ext>
            </a:extLst>
          </p:cNvPr>
          <p:cNvSpPr>
            <a:spLocks noGrp="1" noChangeAspect="1"/>
          </p:cNvSpPr>
          <p:nvPr>
            <p:ph type="body" sz="quarter" idx="68" hasCustomPrompt="1"/>
          </p:nvPr>
        </p:nvSpPr>
        <p:spPr>
          <a:xfrm>
            <a:off x="1898969" y="2559083"/>
            <a:ext cx="199131" cy="582403"/>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4" name="Text Placeholder 33">
            <a:extLst>
              <a:ext uri="{FF2B5EF4-FFF2-40B4-BE49-F238E27FC236}">
                <a16:creationId xmlns:a16="http://schemas.microsoft.com/office/drawing/2014/main" id="{A46A425B-3059-CE65-8DDB-DE7C9BECE9F4}"/>
              </a:ext>
            </a:extLst>
          </p:cNvPr>
          <p:cNvSpPr>
            <a:spLocks noGrp="1" noChangeAspect="1"/>
          </p:cNvSpPr>
          <p:nvPr>
            <p:ph type="body" sz="quarter" idx="69" hasCustomPrompt="1"/>
          </p:nvPr>
        </p:nvSpPr>
        <p:spPr>
          <a:xfrm>
            <a:off x="3460810" y="2559083"/>
            <a:ext cx="199131" cy="582403"/>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5" name="Text Placeholder 34">
            <a:extLst>
              <a:ext uri="{FF2B5EF4-FFF2-40B4-BE49-F238E27FC236}">
                <a16:creationId xmlns:a16="http://schemas.microsoft.com/office/drawing/2014/main" id="{32F47A8B-A024-D7EE-532E-DF026A0E1811}"/>
              </a:ext>
            </a:extLst>
          </p:cNvPr>
          <p:cNvSpPr>
            <a:spLocks noGrp="1" noChangeAspect="1"/>
          </p:cNvSpPr>
          <p:nvPr>
            <p:ph type="body" sz="quarter" idx="70" hasCustomPrompt="1"/>
          </p:nvPr>
        </p:nvSpPr>
        <p:spPr>
          <a:xfrm>
            <a:off x="5022505" y="2559083"/>
            <a:ext cx="199131" cy="582403"/>
          </a:xfrm>
          <a:custGeom>
            <a:avLst/>
            <a:gdLst>
              <a:gd name="connsiteX0" fmla="*/ 177004 w 354010"/>
              <a:gd name="connsiteY0" fmla="*/ 0 h 403202"/>
              <a:gd name="connsiteX1" fmla="*/ 354010 w 354010"/>
              <a:gd name="connsiteY1" fmla="*/ 100819 h 403202"/>
              <a:gd name="connsiteX2" fmla="*/ 354010 w 354010"/>
              <a:gd name="connsiteY2" fmla="*/ 302454 h 403202"/>
              <a:gd name="connsiteX3" fmla="*/ 177004 w 354010"/>
              <a:gd name="connsiteY3" fmla="*/ 403202 h 403202"/>
              <a:gd name="connsiteX4" fmla="*/ 0 w 354010"/>
              <a:gd name="connsiteY4" fmla="*/ 302454 h 403202"/>
              <a:gd name="connsiteX5" fmla="*/ 0 w 354010"/>
              <a:gd name="connsiteY5" fmla="*/ 100819 h 40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010" h="403202">
                <a:moveTo>
                  <a:pt x="177004" y="0"/>
                </a:moveTo>
                <a:lnTo>
                  <a:pt x="354010" y="100819"/>
                </a:lnTo>
                <a:lnTo>
                  <a:pt x="354010" y="302454"/>
                </a:lnTo>
                <a:lnTo>
                  <a:pt x="177004" y="403202"/>
                </a:lnTo>
                <a:lnTo>
                  <a:pt x="0" y="302454"/>
                </a:lnTo>
                <a:lnTo>
                  <a:pt x="0" y="100819"/>
                </a:lnTo>
                <a:close/>
              </a:path>
            </a:pathLst>
          </a:custGeom>
          <a:solidFill>
            <a:schemeClr val="accent1"/>
          </a:solidFill>
          <a:ln>
            <a:solidFill>
              <a:schemeClr val="accent1">
                <a:alpha val="0"/>
              </a:schemeClr>
            </a:solidFill>
          </a:ln>
        </p:spPr>
        <p:txBody>
          <a:bodyPr wrap="square">
            <a:noAutofit/>
          </a:bodyPr>
          <a:lstStyle>
            <a:lvl1pPr>
              <a:buNone/>
              <a:defRPr>
                <a:noFill/>
              </a:defRPr>
            </a:lvl1pPr>
          </a:lstStyle>
          <a:p>
            <a:pPr lvl="0"/>
            <a:r>
              <a:rPr lang="uk-UA" dirty="0"/>
              <a:t>1</a:t>
            </a:r>
            <a:endParaRPr lang="en-UA" dirty="0"/>
          </a:p>
        </p:txBody>
      </p:sp>
      <p:sp>
        <p:nvSpPr>
          <p:cNvPr id="39" name="Slide Number Placeholder 38">
            <a:extLst>
              <a:ext uri="{FF2B5EF4-FFF2-40B4-BE49-F238E27FC236}">
                <a16:creationId xmlns:a16="http://schemas.microsoft.com/office/drawing/2014/main" id="{9A5AB50F-18A2-D239-89EC-C497C0B328FD}"/>
              </a:ext>
            </a:extLst>
          </p:cNvPr>
          <p:cNvSpPr>
            <a:spLocks noGrp="1"/>
          </p:cNvSpPr>
          <p:nvPr>
            <p:ph type="sldNum" sz="quarter" idx="81"/>
          </p:nvPr>
        </p:nvSpPr>
        <p:spPr>
          <a:xfrm>
            <a:off x="6334721" y="9351622"/>
            <a:ext cx="188417" cy="86627"/>
          </a:xfrm>
          <a:prstGeom prst="rect">
            <a:avLst/>
          </a:prstGeom>
        </p:spPr>
        <p:txBody>
          <a:bodyPr/>
          <a:lstStyle/>
          <a:p>
            <a:fld id="{645B063E-5991-43D4-88E2-D61A4638AC51}" type="slidenum">
              <a:rPr lang="en-GB" smtClean="0"/>
              <a:t>‹#›</a:t>
            </a:fld>
            <a:endParaRPr lang="en-GB"/>
          </a:p>
        </p:txBody>
      </p:sp>
    </p:spTree>
    <p:extLst>
      <p:ext uri="{BB962C8B-B14F-4D97-AF65-F5344CB8AC3E}">
        <p14:creationId xmlns:p14="http://schemas.microsoft.com/office/powerpoint/2010/main" val="306413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DC5764-F28B-E31C-A1D8-9A6536901581}"/>
              </a:ext>
            </a:extLst>
          </p:cNvPr>
          <p:cNvSpPr>
            <a:spLocks noGrp="1"/>
          </p:cNvSpPr>
          <p:nvPr>
            <p:ph type="title"/>
          </p:nvPr>
        </p:nvSpPr>
        <p:spPr>
          <a:xfrm>
            <a:off x="333972" y="682664"/>
            <a:ext cx="6189167" cy="1032545"/>
          </a:xfrm>
          <a:prstGeom prst="rect">
            <a:avLst/>
          </a:prstGeom>
        </p:spPr>
        <p:txBody>
          <a:bodyPr vert="horz" lIns="0" tIns="0" rIns="0" bIns="0" rtlCol="0" anchor="t">
            <a:noAutofit/>
          </a:bodyPr>
          <a:lstStyle/>
          <a:p>
            <a:r>
              <a:rPr lang="en-US" dirty="0"/>
              <a:t>Click to edit Master title style</a:t>
            </a:r>
            <a:endParaRPr lang="en-UA" dirty="0"/>
          </a:p>
        </p:txBody>
      </p:sp>
      <p:sp>
        <p:nvSpPr>
          <p:cNvPr id="4" name="Text Placeholder 3">
            <a:extLst>
              <a:ext uri="{FF2B5EF4-FFF2-40B4-BE49-F238E27FC236}">
                <a16:creationId xmlns:a16="http://schemas.microsoft.com/office/drawing/2014/main" id="{E13B7B3E-FC4B-C45C-E829-DE27C50C7241}"/>
              </a:ext>
            </a:extLst>
          </p:cNvPr>
          <p:cNvSpPr>
            <a:spLocks noGrp="1"/>
          </p:cNvSpPr>
          <p:nvPr>
            <p:ph type="body" idx="1"/>
          </p:nvPr>
        </p:nvSpPr>
        <p:spPr>
          <a:xfrm>
            <a:off x="333970" y="2217385"/>
            <a:ext cx="6189166" cy="6631517"/>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999615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93"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Lst>
  <p:txStyles>
    <p:titleStyle>
      <a:lvl1pPr algn="ctr" defTabSz="514360" rtl="0" eaLnBrk="1" latinLnBrk="0" hangingPunct="1">
        <a:lnSpc>
          <a:spcPct val="100000"/>
        </a:lnSpc>
        <a:spcBef>
          <a:spcPct val="0"/>
        </a:spcBef>
        <a:buNone/>
        <a:defRPr sz="2000" b="1" i="0" kern="1200">
          <a:solidFill>
            <a:schemeClr val="tx1"/>
          </a:solidFill>
          <a:latin typeface="+mj-lt"/>
          <a:ea typeface="Verdana" panose="020B0604030504040204" pitchFamily="34" charset="0"/>
          <a:cs typeface="Verdana" panose="020B0604030504040204" pitchFamily="34" charset="0"/>
        </a:defRPr>
      </a:lvl1pPr>
    </p:titleStyle>
    <p:bodyStyle>
      <a:lvl1pPr marL="0" indent="0" algn="l" defTabSz="514360" rtl="0" eaLnBrk="1" latinLnBrk="0" hangingPunct="1">
        <a:lnSpc>
          <a:spcPct val="110000"/>
        </a:lnSpc>
        <a:spcBef>
          <a:spcPts val="0"/>
        </a:spcBef>
        <a:spcAft>
          <a:spcPts val="450"/>
        </a:spcAft>
        <a:buFont typeface="Arial" panose="020B0604020202020204" pitchFamily="34" charset="0"/>
        <a:buNone/>
        <a:defRPr sz="1200" kern="1200">
          <a:solidFill>
            <a:schemeClr val="tx1"/>
          </a:solidFill>
          <a:latin typeface="+mn-lt"/>
          <a:ea typeface="Verdana" panose="020B0604030504040204" pitchFamily="34" charset="0"/>
          <a:cs typeface="Verdana" panose="020B0604030504040204" pitchFamily="34" charset="0"/>
        </a:defRPr>
      </a:lvl1pPr>
      <a:lvl2pPr marL="105302" indent="-105302" algn="l" defTabSz="514360" rtl="0" eaLnBrk="1" latinLnBrk="0" hangingPunct="1">
        <a:lnSpc>
          <a:spcPct val="110000"/>
        </a:lnSpc>
        <a:spcBef>
          <a:spcPts val="0"/>
        </a:spcBef>
        <a:spcAft>
          <a:spcPts val="450"/>
        </a:spcAft>
        <a:buSzPct val="95000"/>
        <a:buFontTx/>
        <a:buBlip>
          <a:blip r:embed="rId22"/>
        </a:buBlip>
        <a:defRPr sz="1200" kern="1200">
          <a:solidFill>
            <a:schemeClr val="tx1"/>
          </a:solidFill>
          <a:latin typeface="+mn-lt"/>
          <a:ea typeface="Verdana" panose="020B0604030504040204" pitchFamily="34" charset="0"/>
          <a:cs typeface="Verdana" panose="020B0604030504040204" pitchFamily="34" charset="0"/>
        </a:defRPr>
      </a:lvl2pPr>
      <a:lvl3pPr marL="105302" indent="-105302" algn="l" defTabSz="514360" rtl="0" eaLnBrk="1" latinLnBrk="0" hangingPunct="1">
        <a:lnSpc>
          <a:spcPct val="110000"/>
        </a:lnSpc>
        <a:spcBef>
          <a:spcPts val="0"/>
        </a:spcBef>
        <a:spcAft>
          <a:spcPts val="450"/>
        </a:spcAft>
        <a:buClr>
          <a:schemeClr val="accent1"/>
        </a:buClr>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3pPr>
      <a:lvl4pPr marL="105302" indent="-105302" algn="l" defTabSz="514360" rtl="0" eaLnBrk="1" latinLnBrk="0" hangingPunct="1">
        <a:lnSpc>
          <a:spcPct val="110000"/>
        </a:lnSpc>
        <a:spcBef>
          <a:spcPts val="0"/>
        </a:spcBef>
        <a:spcAft>
          <a:spcPts val="450"/>
        </a:spcAft>
        <a:buClr>
          <a:schemeClr val="accent1"/>
        </a:buClr>
        <a:buFont typeface="Wingdings" panose="05000000000000000000" pitchFamily="2" charset="2"/>
        <a:buChar char="§"/>
        <a:defRPr sz="1200" kern="1200">
          <a:solidFill>
            <a:schemeClr val="tx1"/>
          </a:solidFill>
          <a:latin typeface="+mn-lt"/>
          <a:ea typeface="Verdana" panose="020B0604030504040204" pitchFamily="34" charset="0"/>
          <a:cs typeface="Verdana" panose="020B0604030504040204" pitchFamily="34" charset="0"/>
        </a:defRPr>
      </a:lvl4pPr>
      <a:lvl5pPr marL="105302" indent="-105302" algn="l" defTabSz="514360" rtl="0" eaLnBrk="1" latinLnBrk="0" hangingPunct="1">
        <a:lnSpc>
          <a:spcPct val="110000"/>
        </a:lnSpc>
        <a:spcBef>
          <a:spcPts val="0"/>
        </a:spcBef>
        <a:spcAft>
          <a:spcPts val="450"/>
        </a:spcAft>
        <a:buClr>
          <a:schemeClr val="accent1"/>
        </a:buClr>
        <a:buFont typeface="Courier New" panose="02070309020205020404" pitchFamily="49" charset="0"/>
        <a:buChar char="o"/>
        <a:defRPr sz="1200" kern="1200">
          <a:solidFill>
            <a:schemeClr val="tx1"/>
          </a:solidFill>
          <a:latin typeface="+mn-lt"/>
          <a:ea typeface="Verdana" panose="020B0604030504040204" pitchFamily="34" charset="0"/>
          <a:cs typeface="Verdana" panose="020B0604030504040204" pitchFamily="34" charset="0"/>
        </a:defRPr>
      </a:lvl5pPr>
      <a:lvl6pPr marL="1414491" indent="-128590" algn="l" defTabSz="51436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71" indent="-128590" algn="l" defTabSz="51436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51" indent="-128590" algn="l" defTabSz="51436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6031" indent="-128590" algn="l" defTabSz="51436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A"/>
      </a:defPPr>
      <a:lvl1pPr marL="0" algn="l" defTabSz="514360" rtl="0" eaLnBrk="1" latinLnBrk="0" hangingPunct="1">
        <a:defRPr sz="1013" kern="1200">
          <a:solidFill>
            <a:schemeClr val="tx1"/>
          </a:solidFill>
          <a:latin typeface="+mn-lt"/>
          <a:ea typeface="+mn-ea"/>
          <a:cs typeface="+mn-cs"/>
        </a:defRPr>
      </a:lvl1pPr>
      <a:lvl2pPr marL="257180" algn="l" defTabSz="514360" rtl="0" eaLnBrk="1" latinLnBrk="0" hangingPunct="1">
        <a:defRPr sz="1013" kern="1200">
          <a:solidFill>
            <a:schemeClr val="tx1"/>
          </a:solidFill>
          <a:latin typeface="+mn-lt"/>
          <a:ea typeface="+mn-ea"/>
          <a:cs typeface="+mn-cs"/>
        </a:defRPr>
      </a:lvl2pPr>
      <a:lvl3pPr marL="514360" algn="l" defTabSz="514360" rtl="0" eaLnBrk="1" latinLnBrk="0" hangingPunct="1">
        <a:defRPr sz="1013" kern="1200">
          <a:solidFill>
            <a:schemeClr val="tx1"/>
          </a:solidFill>
          <a:latin typeface="+mn-lt"/>
          <a:ea typeface="+mn-ea"/>
          <a:cs typeface="+mn-cs"/>
        </a:defRPr>
      </a:lvl3pPr>
      <a:lvl4pPr marL="771540" algn="l" defTabSz="514360" rtl="0" eaLnBrk="1" latinLnBrk="0" hangingPunct="1">
        <a:defRPr sz="1013" kern="1200">
          <a:solidFill>
            <a:schemeClr val="tx1"/>
          </a:solidFill>
          <a:latin typeface="+mn-lt"/>
          <a:ea typeface="+mn-ea"/>
          <a:cs typeface="+mn-cs"/>
        </a:defRPr>
      </a:lvl4pPr>
      <a:lvl5pPr marL="1028721" algn="l" defTabSz="514360" rtl="0" eaLnBrk="1" latinLnBrk="0" hangingPunct="1">
        <a:defRPr sz="1013" kern="1200">
          <a:solidFill>
            <a:schemeClr val="tx1"/>
          </a:solidFill>
          <a:latin typeface="+mn-lt"/>
          <a:ea typeface="+mn-ea"/>
          <a:cs typeface="+mn-cs"/>
        </a:defRPr>
      </a:lvl5pPr>
      <a:lvl6pPr marL="1285901" algn="l" defTabSz="514360" rtl="0" eaLnBrk="1" latinLnBrk="0" hangingPunct="1">
        <a:defRPr sz="1013" kern="1200">
          <a:solidFill>
            <a:schemeClr val="tx1"/>
          </a:solidFill>
          <a:latin typeface="+mn-lt"/>
          <a:ea typeface="+mn-ea"/>
          <a:cs typeface="+mn-cs"/>
        </a:defRPr>
      </a:lvl6pPr>
      <a:lvl7pPr marL="1543081" algn="l" defTabSz="514360" rtl="0" eaLnBrk="1" latinLnBrk="0" hangingPunct="1">
        <a:defRPr sz="1013" kern="1200">
          <a:solidFill>
            <a:schemeClr val="tx1"/>
          </a:solidFill>
          <a:latin typeface="+mn-lt"/>
          <a:ea typeface="+mn-ea"/>
          <a:cs typeface="+mn-cs"/>
        </a:defRPr>
      </a:lvl7pPr>
      <a:lvl8pPr marL="1800261" algn="l" defTabSz="514360" rtl="0" eaLnBrk="1" latinLnBrk="0" hangingPunct="1">
        <a:defRPr sz="1013" kern="1200">
          <a:solidFill>
            <a:schemeClr val="tx1"/>
          </a:solidFill>
          <a:latin typeface="+mn-lt"/>
          <a:ea typeface="+mn-ea"/>
          <a:cs typeface="+mn-cs"/>
        </a:defRPr>
      </a:lvl8pPr>
      <a:lvl9pPr marL="2057441" algn="l" defTabSz="51436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4A3A4"/>
          </p15:clr>
        </p15:guide>
        <p15:guide id="2" pos="7680">
          <p15:clr>
            <a:srgbClr val="A4A3A4"/>
          </p15:clr>
        </p15:guide>
        <p15:guide id="3" pos="374">
          <p15:clr>
            <a:srgbClr val="A4A3A4"/>
          </p15:clr>
        </p15:guide>
        <p15:guide id="4" pos="751">
          <p15:clr>
            <a:srgbClr val="A4A3A4"/>
          </p15:clr>
        </p15:guide>
        <p15:guide id="5" pos="970">
          <p15:clr>
            <a:srgbClr val="A4A3A4"/>
          </p15:clr>
        </p15:guide>
        <p15:guide id="6" pos="1347">
          <p15:clr>
            <a:srgbClr val="A4A3A4"/>
          </p15:clr>
        </p15:guide>
        <p15:guide id="7" pos="1566">
          <p15:clr>
            <a:srgbClr val="A4A3A4"/>
          </p15:clr>
        </p15:guide>
        <p15:guide id="8" pos="1943">
          <p15:clr>
            <a:srgbClr val="A4A3A4"/>
          </p15:clr>
        </p15:guide>
        <p15:guide id="9" pos="2161">
          <p15:clr>
            <a:srgbClr val="A4A3A4"/>
          </p15:clr>
        </p15:guide>
        <p15:guide id="10" pos="2538">
          <p15:clr>
            <a:srgbClr val="A4A3A4"/>
          </p15:clr>
        </p15:guide>
        <p15:guide id="11" pos="2757">
          <p15:clr>
            <a:srgbClr val="A4A3A4"/>
          </p15:clr>
        </p15:guide>
        <p15:guide id="12" pos="3134">
          <p15:clr>
            <a:srgbClr val="A4A3A4"/>
          </p15:clr>
        </p15:guide>
        <p15:guide id="13" pos="3353">
          <p15:clr>
            <a:srgbClr val="A4A3A4"/>
          </p15:clr>
        </p15:guide>
        <p15:guide id="14" pos="3730">
          <p15:clr>
            <a:srgbClr val="A4A3A4"/>
          </p15:clr>
        </p15:guide>
        <p15:guide id="15" pos="3949">
          <p15:clr>
            <a:srgbClr val="A4A3A4"/>
          </p15:clr>
        </p15:guide>
        <p15:guide id="16" pos="4326">
          <p15:clr>
            <a:srgbClr val="A4A3A4"/>
          </p15:clr>
        </p15:guide>
        <p15:guide id="17" pos="4545">
          <p15:clr>
            <a:srgbClr val="A4A3A4"/>
          </p15:clr>
        </p15:guide>
        <p15:guide id="18" pos="4922">
          <p15:clr>
            <a:srgbClr val="A4A3A4"/>
          </p15:clr>
        </p15:guide>
        <p15:guide id="19" pos="5141">
          <p15:clr>
            <a:srgbClr val="A4A3A4"/>
          </p15:clr>
        </p15:guide>
        <p15:guide id="20" pos="5518">
          <p15:clr>
            <a:srgbClr val="A4A3A4"/>
          </p15:clr>
        </p15:guide>
        <p15:guide id="21" pos="5736">
          <p15:clr>
            <a:srgbClr val="A4A3A4"/>
          </p15:clr>
        </p15:guide>
        <p15:guide id="22" pos="6113">
          <p15:clr>
            <a:srgbClr val="A4A3A4"/>
          </p15:clr>
        </p15:guide>
        <p15:guide id="23" pos="6332">
          <p15:clr>
            <a:srgbClr val="A4A3A4"/>
          </p15:clr>
        </p15:guide>
        <p15:guide id="24" pos="6709">
          <p15:clr>
            <a:srgbClr val="A4A3A4"/>
          </p15:clr>
        </p15:guide>
        <p15:guide id="25" pos="6928">
          <p15:clr>
            <a:srgbClr val="A4A3A4"/>
          </p15:clr>
        </p15:guide>
        <p15:guide id="26" pos="7305">
          <p15:clr>
            <a:srgbClr val="A4A3A4"/>
          </p15:clr>
        </p15:guide>
        <p15:guide id="27" orient="horz">
          <p15:clr>
            <a:srgbClr val="A4A3A4"/>
          </p15:clr>
        </p15:guide>
        <p15:guide id="28" orient="horz" pos="4320">
          <p15:clr>
            <a:srgbClr val="A4A3A4"/>
          </p15:clr>
        </p15:guide>
        <p15:guide id="29" orient="horz" pos="345">
          <p15:clr>
            <a:srgbClr val="A4A3A4"/>
          </p15:clr>
        </p15:guide>
        <p15:guide id="30" orient="horz" pos="748">
          <p15:clr>
            <a:srgbClr val="A4A3A4"/>
          </p15:clr>
        </p15:guide>
        <p15:guide id="31" orient="horz" pos="967">
          <p15:clr>
            <a:srgbClr val="A4A3A4"/>
          </p15:clr>
        </p15:guide>
        <p15:guide id="32" orient="horz" pos="1370">
          <p15:clr>
            <a:srgbClr val="A4A3A4"/>
          </p15:clr>
        </p15:guide>
        <p15:guide id="33" orient="horz" pos="1589">
          <p15:clr>
            <a:srgbClr val="A4A3A4"/>
          </p15:clr>
        </p15:guide>
        <p15:guide id="34" orient="horz" pos="1992">
          <p15:clr>
            <a:srgbClr val="A4A3A4"/>
          </p15:clr>
        </p15:guide>
        <p15:guide id="35" orient="horz" pos="2211">
          <p15:clr>
            <a:srgbClr val="A4A3A4"/>
          </p15:clr>
        </p15:guide>
        <p15:guide id="36" orient="horz" pos="2615">
          <p15:clr>
            <a:srgbClr val="A4A3A4"/>
          </p15:clr>
        </p15:guide>
        <p15:guide id="37" orient="horz" pos="2833">
          <p15:clr>
            <a:srgbClr val="A4A3A4"/>
          </p15:clr>
        </p15:guide>
        <p15:guide id="38" orient="horz" pos="3237">
          <p15:clr>
            <a:srgbClr val="A4A3A4"/>
          </p15:clr>
        </p15:guide>
        <p15:guide id="39" orient="horz" pos="3456">
          <p15:clr>
            <a:srgbClr val="A4A3A4"/>
          </p15:clr>
        </p15:guide>
        <p15:guide id="40" orient="horz" pos="3859">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95A86-4AD2-34B7-773D-602B9B028B86}"/>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F628A40A-B1B2-695F-4D1B-A26CC2EB3EEC}"/>
              </a:ext>
            </a:extLst>
          </p:cNvPr>
          <p:cNvSpPr/>
          <p:nvPr/>
        </p:nvSpPr>
        <p:spPr>
          <a:xfrm flipH="1">
            <a:off x="639079" y="3795201"/>
            <a:ext cx="2580171" cy="585634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117"/>
          </a:p>
        </p:txBody>
      </p:sp>
      <p:pic>
        <p:nvPicPr>
          <p:cNvPr id="9" name="Picture 8" descr="A black square with a black background&#10;&#10;AI-generated content may be incorrect.">
            <a:extLst>
              <a:ext uri="{FF2B5EF4-FFF2-40B4-BE49-F238E27FC236}">
                <a16:creationId xmlns:a16="http://schemas.microsoft.com/office/drawing/2014/main" id="{7FC9C76C-2A32-9910-9682-DCCFD3309E3F}"/>
              </a:ext>
            </a:extLst>
          </p:cNvPr>
          <p:cNvPicPr>
            <a:picLocks noChangeAspect="1"/>
          </p:cNvPicPr>
          <p:nvPr/>
        </p:nvPicPr>
        <p:blipFill>
          <a:blip r:embed="rId2"/>
          <a:stretch>
            <a:fillRect/>
          </a:stretch>
        </p:blipFill>
        <p:spPr>
          <a:xfrm>
            <a:off x="873099" y="3969694"/>
            <a:ext cx="2168399" cy="2469641"/>
          </a:xfrm>
          <a:prstGeom prst="rect">
            <a:avLst/>
          </a:prstGeom>
        </p:spPr>
      </p:pic>
      <p:pic>
        <p:nvPicPr>
          <p:cNvPr id="10" name="Picture 9" descr="A black square with a black background&#10;&#10;AI-generated content may be incorrect.">
            <a:extLst>
              <a:ext uri="{FF2B5EF4-FFF2-40B4-BE49-F238E27FC236}">
                <a16:creationId xmlns:a16="http://schemas.microsoft.com/office/drawing/2014/main" id="{A7BC0D41-C38D-35DB-AD85-D9F5F2FD7B87}"/>
              </a:ext>
            </a:extLst>
          </p:cNvPr>
          <p:cNvPicPr>
            <a:picLocks noChangeAspect="1"/>
          </p:cNvPicPr>
          <p:nvPr/>
        </p:nvPicPr>
        <p:blipFill>
          <a:blip r:embed="rId2"/>
          <a:stretch>
            <a:fillRect/>
          </a:stretch>
        </p:blipFill>
        <p:spPr>
          <a:xfrm>
            <a:off x="2219922" y="5482192"/>
            <a:ext cx="999330" cy="1138160"/>
          </a:xfrm>
          <a:prstGeom prst="rect">
            <a:avLst/>
          </a:prstGeom>
        </p:spPr>
      </p:pic>
      <p:graphicFrame>
        <p:nvGraphicFramePr>
          <p:cNvPr id="2" name="Table 1">
            <a:extLst>
              <a:ext uri="{FF2B5EF4-FFF2-40B4-BE49-F238E27FC236}">
                <a16:creationId xmlns:a16="http://schemas.microsoft.com/office/drawing/2014/main" id="{463E5AA0-00DD-777C-6C00-CF4AE499150F}"/>
              </a:ext>
            </a:extLst>
          </p:cNvPr>
          <p:cNvGraphicFramePr>
            <a:graphicFrameLocks noGrp="1"/>
          </p:cNvGraphicFramePr>
          <p:nvPr>
            <p:extLst>
              <p:ext uri="{D42A27DB-BD31-4B8C-83A1-F6EECF244321}">
                <p14:modId xmlns:p14="http://schemas.microsoft.com/office/powerpoint/2010/main" val="334261134"/>
              </p:ext>
            </p:extLst>
          </p:nvPr>
        </p:nvGraphicFramePr>
        <p:xfrm>
          <a:off x="586658" y="3795347"/>
          <a:ext cx="5356942" cy="5856347"/>
        </p:xfrm>
        <a:graphic>
          <a:graphicData uri="http://schemas.openxmlformats.org/drawingml/2006/table">
            <a:tbl>
              <a:tblPr firstRow="1" bandRow="1">
                <a:tableStyleId>{5C22544A-7EE6-4342-B048-85BDC9FD1C3A}</a:tableStyleId>
              </a:tblPr>
              <a:tblGrid>
                <a:gridCol w="2678471">
                  <a:extLst>
                    <a:ext uri="{9D8B030D-6E8A-4147-A177-3AD203B41FA5}">
                      <a16:colId xmlns:a16="http://schemas.microsoft.com/office/drawing/2014/main" val="3635407643"/>
                    </a:ext>
                  </a:extLst>
                </a:gridCol>
                <a:gridCol w="2678471">
                  <a:extLst>
                    <a:ext uri="{9D8B030D-6E8A-4147-A177-3AD203B41FA5}">
                      <a16:colId xmlns:a16="http://schemas.microsoft.com/office/drawing/2014/main" val="3949349954"/>
                    </a:ext>
                  </a:extLst>
                </a:gridCol>
              </a:tblGrid>
              <a:tr h="1803020">
                <a:tc>
                  <a:txBody>
                    <a:bodyPr/>
                    <a:lstStyle/>
                    <a:p>
                      <a:pPr marL="0" marR="0" lvl="0" indent="0" algn="l" defTabSz="514360" rtl="0" eaLnBrk="1" fontAlgn="auto" latinLnBrk="0" hangingPunct="1">
                        <a:lnSpc>
                          <a:spcPct val="100000"/>
                        </a:lnSpc>
                        <a:spcBef>
                          <a:spcPts val="0"/>
                        </a:spcBef>
                        <a:spcAft>
                          <a:spcPts val="0"/>
                        </a:spcAft>
                        <a:buClrTx/>
                        <a:buSzTx/>
                        <a:buFontTx/>
                        <a:buNone/>
                        <a:tabLst/>
                        <a:defRPr/>
                      </a:pPr>
                      <a:r>
                        <a:rPr lang="en-GB" sz="2000" b="1" kern="1200" dirty="0">
                          <a:solidFill>
                            <a:schemeClr val="lt1"/>
                          </a:solidFill>
                          <a:latin typeface="+mn-lt"/>
                          <a:ea typeface="+mn-ea"/>
                          <a:cs typeface="+mn-cs"/>
                        </a:rPr>
                        <a:t>Funded</a:t>
                      </a:r>
                      <a:r>
                        <a:rPr lang="en-GB" sz="2000" dirty="0"/>
                        <a:t> by:</a:t>
                      </a:r>
                    </a:p>
                    <a:p>
                      <a:endParaRPr lang="en-GB"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2044368581"/>
                  </a:ext>
                </a:extLst>
              </a:tr>
              <a:tr h="783772">
                <a:tc>
                  <a:txBody>
                    <a:bodyPr/>
                    <a:lstStyle/>
                    <a:p>
                      <a:pPr marL="0" marR="0" lvl="0" indent="0" algn="l" defTabSz="514360" rtl="0" eaLnBrk="1" fontAlgn="auto" latinLnBrk="0" hangingPunct="1">
                        <a:lnSpc>
                          <a:spcPct val="100000"/>
                        </a:lnSpc>
                        <a:spcBef>
                          <a:spcPts val="0"/>
                        </a:spcBef>
                        <a:spcAft>
                          <a:spcPts val="0"/>
                        </a:spcAft>
                        <a:buClrTx/>
                        <a:buSzTx/>
                        <a:buFontTx/>
                        <a:buNone/>
                        <a:tabLst/>
                        <a:defRPr/>
                      </a:pPr>
                      <a:r>
                        <a:rPr lang="en-GB" sz="2000" b="1" kern="1200" dirty="0">
                          <a:solidFill>
                            <a:schemeClr val="lt1"/>
                          </a:solidFill>
                          <a:latin typeface="+mn-lt"/>
                          <a:ea typeface="+mn-ea"/>
                          <a:cs typeface="+mn-cs"/>
                        </a:rPr>
                        <a:t>Developed by:</a:t>
                      </a:r>
                      <a:endParaRPr lang="en-GB" sz="1050" dirty="0"/>
                    </a:p>
                    <a:p>
                      <a:endParaRPr lang="en-GB"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2439736905"/>
                  </a:ext>
                </a:extLst>
              </a:tr>
              <a:tr h="2063476">
                <a:tc>
                  <a:txBody>
                    <a:bodyPr/>
                    <a:lstStyle/>
                    <a:p>
                      <a:pPr marL="0" marR="0" lvl="0" indent="0" algn="l" defTabSz="514360" rtl="0" eaLnBrk="1" fontAlgn="auto" latinLnBrk="0" hangingPunct="1">
                        <a:lnSpc>
                          <a:spcPct val="100000"/>
                        </a:lnSpc>
                        <a:spcBef>
                          <a:spcPts val="0"/>
                        </a:spcBef>
                        <a:spcAft>
                          <a:spcPts val="0"/>
                        </a:spcAft>
                        <a:buClrTx/>
                        <a:buSzTx/>
                        <a:buFontTx/>
                        <a:buNone/>
                        <a:tabLst/>
                        <a:defRPr/>
                      </a:pPr>
                      <a:r>
                        <a:rPr lang="en-GB" sz="2000" b="1" kern="1200" dirty="0">
                          <a:solidFill>
                            <a:schemeClr val="lt1"/>
                          </a:solidFill>
                          <a:latin typeface="+mn-lt"/>
                          <a:ea typeface="+mn-ea"/>
                          <a:cs typeface="+mn-cs"/>
                        </a:rPr>
                        <a:t>In partnership with:</a:t>
                      </a:r>
                    </a:p>
                    <a:p>
                      <a:endParaRPr lang="en-GB"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3026201741"/>
                  </a:ext>
                </a:extLst>
              </a:tr>
              <a:tr h="1206079">
                <a:tc>
                  <a:txBody>
                    <a:bodyPr/>
                    <a:lstStyle/>
                    <a:p>
                      <a:pPr marL="0" marR="0" lvl="0" indent="0" algn="l" defTabSz="514360" rtl="0" eaLnBrk="1" fontAlgn="auto" latinLnBrk="0" hangingPunct="1">
                        <a:lnSpc>
                          <a:spcPct val="100000"/>
                        </a:lnSpc>
                        <a:spcBef>
                          <a:spcPts val="0"/>
                        </a:spcBef>
                        <a:spcAft>
                          <a:spcPts val="0"/>
                        </a:spcAft>
                        <a:buClrTx/>
                        <a:buSzTx/>
                        <a:buFontTx/>
                        <a:buNone/>
                        <a:tabLst/>
                        <a:defRPr/>
                      </a:pPr>
                      <a:r>
                        <a:rPr lang="en-GB" sz="2000" b="1" kern="1200" dirty="0">
                          <a:solidFill>
                            <a:schemeClr val="lt1"/>
                          </a:solidFill>
                          <a:latin typeface="+mn-lt"/>
                          <a:ea typeface="+mn-ea"/>
                          <a:cs typeface="+mn-cs"/>
                        </a:rPr>
                        <a:t>Hosted by:</a:t>
                      </a:r>
                    </a:p>
                    <a:p>
                      <a:endParaRPr lang="en-GB"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1463453076"/>
                  </a:ext>
                </a:extLst>
              </a:tr>
            </a:tbl>
          </a:graphicData>
        </a:graphic>
      </p:graphicFrame>
      <p:sp>
        <p:nvSpPr>
          <p:cNvPr id="6" name="Text Placeholder 5">
            <a:extLst>
              <a:ext uri="{FF2B5EF4-FFF2-40B4-BE49-F238E27FC236}">
                <a16:creationId xmlns:a16="http://schemas.microsoft.com/office/drawing/2014/main" id="{B1270B07-D5F2-2E5D-CBDE-194F9144CDF8}"/>
              </a:ext>
            </a:extLst>
          </p:cNvPr>
          <p:cNvSpPr>
            <a:spLocks noGrp="1"/>
          </p:cNvSpPr>
          <p:nvPr>
            <p:ph type="body" sz="quarter" idx="11"/>
          </p:nvPr>
        </p:nvSpPr>
        <p:spPr>
          <a:xfrm>
            <a:off x="595990" y="2737796"/>
            <a:ext cx="4729163" cy="301453"/>
          </a:xfrm>
        </p:spPr>
        <p:txBody>
          <a:bodyPr/>
          <a:lstStyle/>
          <a:p>
            <a:r>
              <a:rPr lang="en-GB" dirty="0"/>
              <a:t>Industrial biotechnology scale up course</a:t>
            </a:r>
          </a:p>
        </p:txBody>
      </p:sp>
      <p:sp>
        <p:nvSpPr>
          <p:cNvPr id="7" name="Text Placeholder 6">
            <a:extLst>
              <a:ext uri="{FF2B5EF4-FFF2-40B4-BE49-F238E27FC236}">
                <a16:creationId xmlns:a16="http://schemas.microsoft.com/office/drawing/2014/main" id="{C6CC6AC7-4D85-C803-14BC-DD016408EA1B}"/>
              </a:ext>
            </a:extLst>
          </p:cNvPr>
          <p:cNvSpPr>
            <a:spLocks noGrp="1"/>
          </p:cNvSpPr>
          <p:nvPr>
            <p:ph type="body" sz="quarter" idx="36"/>
          </p:nvPr>
        </p:nvSpPr>
        <p:spPr>
          <a:xfrm>
            <a:off x="595990" y="3359472"/>
            <a:ext cx="1890037" cy="241547"/>
          </a:xfrm>
        </p:spPr>
        <p:txBody>
          <a:bodyPr/>
          <a:lstStyle/>
          <a:p>
            <a:r>
              <a:rPr lang="en-GB" dirty="0"/>
              <a:t>November 2025</a:t>
            </a:r>
          </a:p>
        </p:txBody>
      </p:sp>
      <p:sp>
        <p:nvSpPr>
          <p:cNvPr id="4" name="Title 3">
            <a:extLst>
              <a:ext uri="{FF2B5EF4-FFF2-40B4-BE49-F238E27FC236}">
                <a16:creationId xmlns:a16="http://schemas.microsoft.com/office/drawing/2014/main" id="{C3BF4E09-556A-08FB-30B8-8839263A59EB}"/>
              </a:ext>
            </a:extLst>
          </p:cNvPr>
          <p:cNvSpPr>
            <a:spLocks noGrp="1"/>
          </p:cNvSpPr>
          <p:nvPr>
            <p:ph type="title"/>
          </p:nvPr>
        </p:nvSpPr>
        <p:spPr>
          <a:xfrm>
            <a:off x="567244" y="1385028"/>
            <a:ext cx="6189167" cy="1032545"/>
          </a:xfrm>
        </p:spPr>
        <p:txBody>
          <a:bodyPr/>
          <a:lstStyle/>
          <a:p>
            <a:pPr algn="l"/>
            <a:r>
              <a:rPr lang="en-GB" sz="3100" dirty="0"/>
              <a:t>From concept to kilos; scaling-up in biorefining </a:t>
            </a:r>
          </a:p>
        </p:txBody>
      </p:sp>
      <p:sp>
        <p:nvSpPr>
          <p:cNvPr id="5" name="Title 1">
            <a:extLst>
              <a:ext uri="{FF2B5EF4-FFF2-40B4-BE49-F238E27FC236}">
                <a16:creationId xmlns:a16="http://schemas.microsoft.com/office/drawing/2014/main" id="{2BB4631B-A0BF-CB9F-04CE-C5F8BC91492F}"/>
              </a:ext>
            </a:extLst>
          </p:cNvPr>
          <p:cNvSpPr txBox="1">
            <a:spLocks/>
          </p:cNvSpPr>
          <p:nvPr/>
        </p:nvSpPr>
        <p:spPr>
          <a:xfrm>
            <a:off x="521150" y="4196603"/>
            <a:ext cx="2268340" cy="383424"/>
          </a:xfrm>
          <a:prstGeom prst="rect">
            <a:avLst/>
          </a:prstGeom>
        </p:spPr>
        <p:txBody>
          <a:bodyPr vert="horz" lIns="0" tIns="0" rIns="0" bIns="0" rtlCol="0" anchor="t" anchorCtr="0">
            <a:noAutofit/>
          </a:bodyPr>
          <a:lstStyle>
            <a:lvl1pPr algn="ctr" defTabSz="514360" rtl="0" eaLnBrk="1" latinLnBrk="0" hangingPunct="1">
              <a:lnSpc>
                <a:spcPct val="100000"/>
              </a:lnSpc>
              <a:spcBef>
                <a:spcPct val="0"/>
              </a:spcBef>
              <a:buNone/>
              <a:defRPr sz="2000" b="1" i="0" kern="1200">
                <a:solidFill>
                  <a:schemeClr val="tx1"/>
                </a:solidFill>
                <a:latin typeface="+mj-lt"/>
                <a:ea typeface="Verdana" panose="020B0604030504040204" pitchFamily="34" charset="0"/>
                <a:cs typeface="Verdana" panose="020B0604030504040204" pitchFamily="34" charset="0"/>
              </a:defRPr>
            </a:lvl1pPr>
          </a:lstStyle>
          <a:p>
            <a:endParaRPr lang="en-GB" sz="1800" dirty="0"/>
          </a:p>
        </p:txBody>
      </p:sp>
      <p:sp>
        <p:nvSpPr>
          <p:cNvPr id="26" name="Title 1">
            <a:extLst>
              <a:ext uri="{FF2B5EF4-FFF2-40B4-BE49-F238E27FC236}">
                <a16:creationId xmlns:a16="http://schemas.microsoft.com/office/drawing/2014/main" id="{E8EF677A-F954-A1FE-7DFA-208AA6939327}"/>
              </a:ext>
            </a:extLst>
          </p:cNvPr>
          <p:cNvSpPr txBox="1">
            <a:spLocks/>
          </p:cNvSpPr>
          <p:nvPr/>
        </p:nvSpPr>
        <p:spPr>
          <a:xfrm>
            <a:off x="468924" y="5858278"/>
            <a:ext cx="2268340" cy="413646"/>
          </a:xfrm>
          <a:prstGeom prst="rect">
            <a:avLst/>
          </a:prstGeom>
        </p:spPr>
        <p:txBody>
          <a:bodyPr vert="horz" lIns="0" tIns="0" rIns="0" bIns="0" rtlCol="0" anchor="t" anchorCtr="0">
            <a:noAutofit/>
          </a:bodyPr>
          <a:lstStyle>
            <a:lvl1pPr algn="l" defTabSz="514360" rtl="0" eaLnBrk="1" latinLnBrk="0" hangingPunct="1">
              <a:lnSpc>
                <a:spcPct val="100000"/>
              </a:lnSpc>
              <a:spcBef>
                <a:spcPct val="0"/>
              </a:spcBef>
              <a:buNone/>
              <a:defRPr sz="2400" b="1" i="0" kern="1200">
                <a:solidFill>
                  <a:schemeClr val="tx1"/>
                </a:solidFill>
                <a:latin typeface="+mn-lt"/>
                <a:ea typeface="Verdana" panose="020B0604030504040204" pitchFamily="34" charset="0"/>
                <a:cs typeface="Verdana" panose="020B0604030504040204" pitchFamily="34" charset="0"/>
              </a:defRPr>
            </a:lvl1pPr>
          </a:lstStyle>
          <a:p>
            <a:pPr algn="ctr"/>
            <a:endParaRPr lang="en-GB" sz="1800" dirty="0"/>
          </a:p>
        </p:txBody>
      </p:sp>
      <p:sp>
        <p:nvSpPr>
          <p:cNvPr id="27" name="Title 1">
            <a:extLst>
              <a:ext uri="{FF2B5EF4-FFF2-40B4-BE49-F238E27FC236}">
                <a16:creationId xmlns:a16="http://schemas.microsoft.com/office/drawing/2014/main" id="{029D3E2B-F8FA-41CC-7EF9-C9945C889BD0}"/>
              </a:ext>
            </a:extLst>
          </p:cNvPr>
          <p:cNvSpPr txBox="1">
            <a:spLocks/>
          </p:cNvSpPr>
          <p:nvPr/>
        </p:nvSpPr>
        <p:spPr>
          <a:xfrm>
            <a:off x="506094" y="6666538"/>
            <a:ext cx="2268340" cy="559639"/>
          </a:xfrm>
          <a:prstGeom prst="rect">
            <a:avLst/>
          </a:prstGeom>
        </p:spPr>
        <p:txBody>
          <a:bodyPr vert="horz" lIns="0" tIns="0" rIns="0" bIns="0" rtlCol="0" anchor="t" anchorCtr="0">
            <a:noAutofit/>
          </a:bodyPr>
          <a:lstStyle>
            <a:lvl1pPr algn="l" defTabSz="514360" rtl="0" eaLnBrk="1" latinLnBrk="0" hangingPunct="1">
              <a:lnSpc>
                <a:spcPct val="100000"/>
              </a:lnSpc>
              <a:spcBef>
                <a:spcPct val="0"/>
              </a:spcBef>
              <a:buNone/>
              <a:defRPr sz="2400" b="1" i="0" kern="1200">
                <a:solidFill>
                  <a:schemeClr val="tx1"/>
                </a:solidFill>
                <a:latin typeface="+mn-lt"/>
                <a:ea typeface="Verdana" panose="020B0604030504040204" pitchFamily="34" charset="0"/>
                <a:cs typeface="Verdana" panose="020B0604030504040204" pitchFamily="34" charset="0"/>
              </a:defRPr>
            </a:lvl1pPr>
          </a:lstStyle>
          <a:p>
            <a:pPr algn="ctr"/>
            <a:endParaRPr lang="en-GB" sz="1800" dirty="0"/>
          </a:p>
        </p:txBody>
      </p:sp>
      <p:sp>
        <p:nvSpPr>
          <p:cNvPr id="28" name="Title 1">
            <a:extLst>
              <a:ext uri="{FF2B5EF4-FFF2-40B4-BE49-F238E27FC236}">
                <a16:creationId xmlns:a16="http://schemas.microsoft.com/office/drawing/2014/main" id="{9055136E-E32B-B0B8-3443-1635D94F756B}"/>
              </a:ext>
            </a:extLst>
          </p:cNvPr>
          <p:cNvSpPr txBox="1">
            <a:spLocks/>
          </p:cNvSpPr>
          <p:nvPr/>
        </p:nvSpPr>
        <p:spPr>
          <a:xfrm>
            <a:off x="521150" y="8696480"/>
            <a:ext cx="2268340" cy="153205"/>
          </a:xfrm>
          <a:prstGeom prst="rect">
            <a:avLst/>
          </a:prstGeom>
        </p:spPr>
        <p:txBody>
          <a:bodyPr vert="horz" lIns="0" tIns="0" rIns="0" bIns="0" rtlCol="0" anchor="t" anchorCtr="0">
            <a:noAutofit/>
          </a:bodyPr>
          <a:lstStyle>
            <a:lvl1pPr algn="l" defTabSz="514360" rtl="0" eaLnBrk="1" latinLnBrk="0" hangingPunct="1">
              <a:lnSpc>
                <a:spcPct val="100000"/>
              </a:lnSpc>
              <a:spcBef>
                <a:spcPct val="0"/>
              </a:spcBef>
              <a:buNone/>
              <a:defRPr sz="2400" b="1" i="0" kern="1200">
                <a:solidFill>
                  <a:schemeClr val="tx1"/>
                </a:solidFill>
                <a:latin typeface="+mn-lt"/>
                <a:ea typeface="Verdana" panose="020B0604030504040204" pitchFamily="34" charset="0"/>
                <a:cs typeface="Verdana" panose="020B0604030504040204" pitchFamily="34" charset="0"/>
              </a:defRPr>
            </a:lvl1pPr>
          </a:lstStyle>
          <a:p>
            <a:pPr algn="ctr"/>
            <a:endParaRPr lang="en-GB" sz="1800" dirty="0"/>
          </a:p>
        </p:txBody>
      </p:sp>
      <p:pic>
        <p:nvPicPr>
          <p:cNvPr id="40" name="Picture 39">
            <a:extLst>
              <a:ext uri="{FF2B5EF4-FFF2-40B4-BE49-F238E27FC236}">
                <a16:creationId xmlns:a16="http://schemas.microsoft.com/office/drawing/2014/main" id="{20416402-1961-E8B3-E628-AF29B4DF14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3973" y="3897708"/>
            <a:ext cx="1516525" cy="365979"/>
          </a:xfrm>
          <a:prstGeom prst="rect">
            <a:avLst/>
          </a:prstGeom>
        </p:spPr>
      </p:pic>
      <p:pic>
        <p:nvPicPr>
          <p:cNvPr id="41" name="Picture 40">
            <a:extLst>
              <a:ext uri="{FF2B5EF4-FFF2-40B4-BE49-F238E27FC236}">
                <a16:creationId xmlns:a16="http://schemas.microsoft.com/office/drawing/2014/main" id="{9B616AD9-1DEF-0D74-8DAF-8749CE005B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4435" y="4388813"/>
            <a:ext cx="1515600" cy="379493"/>
          </a:xfrm>
          <a:prstGeom prst="rect">
            <a:avLst/>
          </a:prstGeom>
        </p:spPr>
      </p:pic>
      <p:pic>
        <p:nvPicPr>
          <p:cNvPr id="42" name="Picture 41">
            <a:extLst>
              <a:ext uri="{FF2B5EF4-FFF2-40B4-BE49-F238E27FC236}">
                <a16:creationId xmlns:a16="http://schemas.microsoft.com/office/drawing/2014/main" id="{B00B053B-F6E9-C6AD-CB20-C95A101B97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7454" y="4808167"/>
            <a:ext cx="1629563" cy="751636"/>
          </a:xfrm>
          <a:prstGeom prst="rect">
            <a:avLst/>
          </a:prstGeom>
        </p:spPr>
      </p:pic>
      <p:pic>
        <p:nvPicPr>
          <p:cNvPr id="43" name="Picture 42">
            <a:extLst>
              <a:ext uri="{FF2B5EF4-FFF2-40B4-BE49-F238E27FC236}">
                <a16:creationId xmlns:a16="http://schemas.microsoft.com/office/drawing/2014/main" id="{0077F4AF-76EB-4111-4B93-2D9924D8ED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14471" y="5516477"/>
            <a:ext cx="1715528" cy="1029162"/>
          </a:xfrm>
          <a:prstGeom prst="rect">
            <a:avLst/>
          </a:prstGeom>
        </p:spPr>
      </p:pic>
      <p:pic>
        <p:nvPicPr>
          <p:cNvPr id="44" name="Picture 43" descr="A green and black text on a black background&#10;&#10;AI-generated content may be incorrect.">
            <a:extLst>
              <a:ext uri="{FF2B5EF4-FFF2-40B4-BE49-F238E27FC236}">
                <a16:creationId xmlns:a16="http://schemas.microsoft.com/office/drawing/2014/main" id="{742B5480-5B21-9319-0A02-A612D7918D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18703" y="6550061"/>
            <a:ext cx="1707065" cy="525064"/>
          </a:xfrm>
          <a:prstGeom prst="rect">
            <a:avLst/>
          </a:prstGeom>
        </p:spPr>
      </p:pic>
      <p:pic>
        <p:nvPicPr>
          <p:cNvPr id="45" name="Picture 44" descr="A blue and black logo&#10;&#10;AI-generated content may be incorrect.">
            <a:extLst>
              <a:ext uri="{FF2B5EF4-FFF2-40B4-BE49-F238E27FC236}">
                <a16:creationId xmlns:a16="http://schemas.microsoft.com/office/drawing/2014/main" id="{448073AD-965B-A968-24E2-B1D911548C3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47918" y="7144517"/>
            <a:ext cx="1248634" cy="564185"/>
          </a:xfrm>
          <a:prstGeom prst="rect">
            <a:avLst/>
          </a:prstGeom>
        </p:spPr>
      </p:pic>
      <p:pic>
        <p:nvPicPr>
          <p:cNvPr id="46" name="Picture 2">
            <a:extLst>
              <a:ext uri="{FF2B5EF4-FFF2-40B4-BE49-F238E27FC236}">
                <a16:creationId xmlns:a16="http://schemas.microsoft.com/office/drawing/2014/main" id="{A1FC385D-8DE0-3892-C423-B957BE45353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16116" y="7820740"/>
            <a:ext cx="1512238" cy="52263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6DD08E5F-F5EB-5D8F-684A-93FB2A4621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14471" y="8260458"/>
            <a:ext cx="1715528" cy="1029162"/>
          </a:xfrm>
          <a:prstGeom prst="rect">
            <a:avLst/>
          </a:prstGeom>
        </p:spPr>
      </p:pic>
      <p:pic>
        <p:nvPicPr>
          <p:cNvPr id="48" name="Picture 47" descr="A green and black text on a black background&#10;&#10;AI-generated content may be incorrect.">
            <a:extLst>
              <a:ext uri="{FF2B5EF4-FFF2-40B4-BE49-F238E27FC236}">
                <a16:creationId xmlns:a16="http://schemas.microsoft.com/office/drawing/2014/main" id="{7A443D24-7B11-1081-7C3B-4769F60E55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18703" y="9016553"/>
            <a:ext cx="1707065" cy="525064"/>
          </a:xfrm>
          <a:prstGeom prst="rect">
            <a:avLst/>
          </a:prstGeom>
        </p:spPr>
      </p:pic>
      <p:cxnSp>
        <p:nvCxnSpPr>
          <p:cNvPr id="11" name="Straight Connector 10">
            <a:extLst>
              <a:ext uri="{FF2B5EF4-FFF2-40B4-BE49-F238E27FC236}">
                <a16:creationId xmlns:a16="http://schemas.microsoft.com/office/drawing/2014/main" id="{F8C53CCD-249D-9D48-B77E-E938CC9912B6}"/>
              </a:ext>
            </a:extLst>
          </p:cNvPr>
          <p:cNvCxnSpPr>
            <a:cxnSpLocks/>
          </p:cNvCxnSpPr>
          <p:nvPr/>
        </p:nvCxnSpPr>
        <p:spPr>
          <a:xfrm>
            <a:off x="591345" y="3111039"/>
            <a:ext cx="5352255"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989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8CFC2-ACE0-2C2A-90C4-286897FE7DD5}"/>
              </a:ext>
            </a:extLst>
          </p:cNvPr>
          <p:cNvSpPr>
            <a:spLocks noGrp="1"/>
          </p:cNvSpPr>
          <p:nvPr>
            <p:ph type="title"/>
          </p:nvPr>
        </p:nvSpPr>
        <p:spPr/>
        <p:txBody>
          <a:bodyPr/>
          <a:lstStyle/>
          <a:p>
            <a:r>
              <a:rPr lang="en-GB" dirty="0"/>
              <a:t>Roadmap sessions: </a:t>
            </a:r>
            <a:br>
              <a:rPr lang="en-GB" dirty="0"/>
            </a:br>
            <a:r>
              <a:rPr lang="en-GB" i="1" dirty="0"/>
              <a:t>Start with the end in mind</a:t>
            </a:r>
          </a:p>
        </p:txBody>
      </p:sp>
      <p:sp>
        <p:nvSpPr>
          <p:cNvPr id="3" name="Text Placeholder 2">
            <a:extLst>
              <a:ext uri="{FF2B5EF4-FFF2-40B4-BE49-F238E27FC236}">
                <a16:creationId xmlns:a16="http://schemas.microsoft.com/office/drawing/2014/main" id="{6ED53918-1357-1995-1ED0-BE5ACC7F709E}"/>
              </a:ext>
            </a:extLst>
          </p:cNvPr>
          <p:cNvSpPr>
            <a:spLocks noGrp="1"/>
          </p:cNvSpPr>
          <p:nvPr>
            <p:ph type="body" sz="quarter" idx="36"/>
          </p:nvPr>
        </p:nvSpPr>
        <p:spPr>
          <a:xfrm>
            <a:off x="335244" y="1364566"/>
            <a:ext cx="6185746" cy="1280160"/>
          </a:xfrm>
        </p:spPr>
        <p:txBody>
          <a:bodyPr/>
          <a:lstStyle/>
          <a:p>
            <a:r>
              <a:rPr lang="en-GB" sz="1200" dirty="0"/>
              <a:t>The Roadmap sessions aim to challenge you to review your current position and anticipated scale-up journey.</a:t>
            </a:r>
          </a:p>
          <a:p>
            <a:r>
              <a:rPr lang="en-GB" sz="1200" b="0" dirty="0"/>
              <a:t>We would like you to establish where you are currently in the development of your process, and to develop/confirm the steps you’ll take to scale up.</a:t>
            </a:r>
          </a:p>
          <a:p>
            <a:r>
              <a:rPr lang="en-GB" sz="1200" b="0" dirty="0"/>
              <a:t>The worksheets that follow will lead you through this process.</a:t>
            </a:r>
          </a:p>
        </p:txBody>
      </p:sp>
      <p:sp>
        <p:nvSpPr>
          <p:cNvPr id="4" name="Text Placeholder 3">
            <a:extLst>
              <a:ext uri="{FF2B5EF4-FFF2-40B4-BE49-F238E27FC236}">
                <a16:creationId xmlns:a16="http://schemas.microsoft.com/office/drawing/2014/main" id="{0465A12C-AA0E-AE1D-3E51-37948FCC64F5}"/>
              </a:ext>
            </a:extLst>
          </p:cNvPr>
          <p:cNvSpPr>
            <a:spLocks noGrp="1"/>
          </p:cNvSpPr>
          <p:nvPr>
            <p:ph type="body" sz="quarter" idx="38"/>
          </p:nvPr>
        </p:nvSpPr>
        <p:spPr>
          <a:xfrm>
            <a:off x="335243" y="2962697"/>
            <a:ext cx="6187894" cy="6054694"/>
          </a:xfrm>
        </p:spPr>
        <p:txBody>
          <a:bodyPr/>
          <a:lstStyle/>
          <a:p>
            <a:r>
              <a:rPr lang="en-GB" b="1" dirty="0"/>
              <a:t>The worksheets comprise:</a:t>
            </a:r>
          </a:p>
          <a:p>
            <a:pPr marL="228600" indent="-228600">
              <a:buFont typeface="+mj-lt"/>
              <a:buAutoNum type="arabicParenR"/>
            </a:pPr>
            <a:r>
              <a:rPr lang="en-GB" i="1" dirty="0"/>
              <a:t>Technology Readiness Levels (TRLs) definitions</a:t>
            </a:r>
          </a:p>
          <a:p>
            <a:r>
              <a:rPr lang="en-GB" dirty="0"/>
              <a:t>Here, you’ll map your progress onto the TRLs, capturing activities undertaken so far and identifying any blocks that prevent you from moving to the next TRL.</a:t>
            </a:r>
          </a:p>
          <a:p>
            <a:endParaRPr lang="en-GB" sz="400" dirty="0"/>
          </a:p>
          <a:p>
            <a:pPr marL="228600" indent="-228600">
              <a:buFont typeface="+mj-lt"/>
              <a:buAutoNum type="arabicParenR" startAt="2"/>
            </a:pPr>
            <a:r>
              <a:rPr lang="en-GB" i="1" dirty="0"/>
              <a:t>Resource and capability gap map</a:t>
            </a:r>
          </a:p>
          <a:p>
            <a:r>
              <a:rPr lang="en-GB" dirty="0"/>
              <a:t>This sheet aims to capture the specifics of your process – the things already in place and the challenges that remain outstanding. Be as specific as you like!</a:t>
            </a:r>
          </a:p>
          <a:p>
            <a:r>
              <a:rPr lang="en-GB" dirty="0"/>
              <a:t>This sheet can be completed in the workbook, but if you’re open to sharing information with the other attendees, another larger version can be completed and shared with others in the room. This offers the opportunity for others to offer advice, or knowledge of services or funding that’s available, and in turn, for you to share the benefit of your successes and hindsight of your scale up journey.</a:t>
            </a:r>
          </a:p>
          <a:p>
            <a:endParaRPr lang="en-GB" sz="400" dirty="0"/>
          </a:p>
          <a:p>
            <a:pPr marL="228600" indent="-228600">
              <a:buFont typeface="+mj-lt"/>
              <a:buAutoNum type="arabicParenR" startAt="3"/>
            </a:pPr>
            <a:r>
              <a:rPr lang="en-GB" i="1" dirty="0"/>
              <a:t>Risks and mitigation map</a:t>
            </a:r>
          </a:p>
          <a:p>
            <a:r>
              <a:rPr lang="en-GB" dirty="0"/>
              <a:t>Use this sheet to develop a critical appraisal of your process and journey to commercialisation. If mitigations to some of the risks aren’t clear yet, or the support required isn’t obvious, this can be discussed during the course – the small group / 1-2-1 sessions will be a good opportunity to cover this.</a:t>
            </a:r>
          </a:p>
          <a:p>
            <a:endParaRPr lang="en-GB" sz="400" dirty="0"/>
          </a:p>
          <a:p>
            <a:pPr marL="228600" indent="-228600">
              <a:buFont typeface="+mj-lt"/>
              <a:buAutoNum type="arabicParenR" startAt="4"/>
            </a:pPr>
            <a:r>
              <a:rPr lang="en-GB" i="1" dirty="0"/>
              <a:t>Scale up journey timeline</a:t>
            </a:r>
          </a:p>
          <a:p>
            <a:r>
              <a:rPr lang="en-GB" dirty="0"/>
              <a:t>Using all the information generated during the course, and the risks and mitigations identified, capture your intended activities in the short, medium and long term.</a:t>
            </a:r>
          </a:p>
          <a:p>
            <a:endParaRPr lang="en-GB" sz="400" dirty="0"/>
          </a:p>
          <a:p>
            <a:r>
              <a:rPr lang="en-GB" dirty="0"/>
              <a:t>At the end of the course, there will be an opportunity for small group or 1-2-1 discussions with experienced Technologists and Business Partnership Managers to brainstorm any technical or business challenges to support your journey.</a:t>
            </a:r>
          </a:p>
          <a:p>
            <a:endParaRPr lang="en-GB" dirty="0"/>
          </a:p>
        </p:txBody>
      </p:sp>
    </p:spTree>
    <p:extLst>
      <p:ext uri="{BB962C8B-B14F-4D97-AF65-F5344CB8AC3E}">
        <p14:creationId xmlns:p14="http://schemas.microsoft.com/office/powerpoint/2010/main" val="3500036928"/>
      </p:ext>
    </p:extLst>
  </p:cSld>
  <p:clrMapOvr>
    <a:masterClrMapping/>
  </p:clrMapOvr>
</p:sld>
</file>

<file path=ppt/theme/theme1.xml><?xml version="1.0" encoding="utf-8"?>
<a:theme xmlns:a="http://schemas.openxmlformats.org/drawingml/2006/main" name="Scale up theme">
  <a:themeElements>
    <a:clrScheme name="Office">
      <a:dk1>
        <a:srgbClr val="000000"/>
      </a:dk1>
      <a:lt1>
        <a:sysClr val="window" lastClr="FFFFFF"/>
      </a:lt1>
      <a:dk2>
        <a:srgbClr val="000000"/>
      </a:dk2>
      <a:lt2>
        <a:srgbClr val="FFFFFF"/>
      </a:lt2>
      <a:accent1>
        <a:srgbClr val="F18626"/>
      </a:accent1>
      <a:accent2>
        <a:srgbClr val="B3C7E8"/>
      </a:accent2>
      <a:accent3>
        <a:srgbClr val="007DC2"/>
      </a:accent3>
      <a:accent4>
        <a:srgbClr val="D7DBE0"/>
      </a:accent4>
      <a:accent5>
        <a:srgbClr val="F18626"/>
      </a:accent5>
      <a:accent6>
        <a:srgbClr val="B3C7E8"/>
      </a:accent6>
      <a:hlink>
        <a:srgbClr val="007DC2"/>
      </a:hlink>
      <a:folHlink>
        <a:srgbClr val="000000"/>
      </a:folHlink>
    </a:clrScheme>
    <a:fontScheme name="Custom 61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58832"/>
        </a:solidFill>
        <a:ln w="4242" cap="flat">
          <a:noFill/>
          <a:prstDash val="solid"/>
          <a:miter/>
        </a:ln>
      </a:spPr>
      <a:bodyPr rtlCol="0" anchor="ctr">
        <a:normAutofit/>
      </a:bodyPr>
      <a:lstStyle>
        <a:defPPr algn="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cale up theme" id="{78E1C26F-AB0D-41DA-8C56-6F36DE5C9F02}" vid="{6C5CE05D-4C89-4FCE-8564-E205DD717B3B}"/>
    </a:ext>
  </a:extLst>
</a:theme>
</file>

<file path=docProps/app.xml><?xml version="1.0" encoding="utf-8"?>
<Properties xmlns="http://schemas.openxmlformats.org/officeDocument/2006/extended-properties" xmlns:vt="http://schemas.openxmlformats.org/officeDocument/2006/docPropsVTypes">
  <Template>Scale up theme</Template>
  <TotalTime>151</TotalTime>
  <Words>377</Words>
  <Application>Microsoft Office PowerPoint</Application>
  <PresentationFormat>A4 Paper (210x297 mm)</PresentationFormat>
  <Paragraphs>26</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Courier New</vt:lpstr>
      <vt:lpstr>Verdana</vt:lpstr>
      <vt:lpstr>Wingdings</vt:lpstr>
      <vt:lpstr>Scale up theme</vt:lpstr>
      <vt:lpstr>From concept to kilos; scaling-up in biorefining </vt:lpstr>
      <vt:lpstr>Roadmap sessions:  Start with the end in mind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Erin Gray</dc:creator>
  <cp:lastModifiedBy>Lucy Booth</cp:lastModifiedBy>
  <cp:revision>16</cp:revision>
  <cp:lastPrinted>2025-11-12T15:14:20Z</cp:lastPrinted>
  <dcterms:created xsi:type="dcterms:W3CDTF">2025-11-11T12:14:01Z</dcterms:created>
  <dcterms:modified xsi:type="dcterms:W3CDTF">2025-11-12T15:14:35Z</dcterms:modified>
</cp:coreProperties>
</file>