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5" r:id="rId4"/>
    <p:sldId id="304" r:id="rId5"/>
    <p:sldId id="306" r:id="rId6"/>
    <p:sldId id="307" r:id="rId7"/>
  </p:sldIdLst>
  <p:sldSz cx="12801600" cy="9601200" type="A3"/>
  <p:notesSz cx="10234613" cy="14662150"/>
  <p:defaultTextStyle>
    <a:defPPr>
      <a:defRPr lang="en-UA"/>
    </a:defPPr>
    <a:lvl1pPr marL="0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4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71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28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84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40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98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55" algn="l" defTabSz="91431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" id="{A4800313-1F47-AC43-967B-17AF0A9D2027}">
          <p14:sldIdLst>
            <p14:sldId id="302"/>
            <p14:sldId id="303"/>
            <p14:sldId id="305"/>
            <p14:sldId id="304"/>
            <p14:sldId id="306"/>
            <p14:sldId id="30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2D0"/>
    <a:srgbClr val="CCFF99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15"/>
    <p:restoredTop sz="94619"/>
  </p:normalViewPr>
  <p:slideViewPr>
    <p:cSldViewPr snapToGrid="0">
      <p:cViewPr varScale="1">
        <p:scale>
          <a:sx n="70" d="100"/>
          <a:sy n="70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609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33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BE6E8B1-FE95-FE5D-CB84-D3E90967D2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735654"/>
          </a:xfrm>
          <a:prstGeom prst="rect">
            <a:avLst/>
          </a:prstGeom>
        </p:spPr>
        <p:txBody>
          <a:bodyPr vert="horz" lIns="142262" tIns="71132" rIns="142262" bIns="71132" rtlCol="0"/>
          <a:lstStyle>
            <a:lvl1pPr algn="l">
              <a:defRPr sz="1900"/>
            </a:lvl1pPr>
          </a:lstStyle>
          <a:p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238BA8-B2F4-38D4-A90B-6E2D8E7936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797246" y="0"/>
            <a:ext cx="4434999" cy="735654"/>
          </a:xfrm>
          <a:prstGeom prst="rect">
            <a:avLst/>
          </a:prstGeom>
        </p:spPr>
        <p:txBody>
          <a:bodyPr vert="horz" lIns="142262" tIns="71132" rIns="142262" bIns="71132" rtlCol="0"/>
          <a:lstStyle>
            <a:lvl1pPr algn="r">
              <a:defRPr sz="1900"/>
            </a:lvl1pPr>
          </a:lstStyle>
          <a:p>
            <a:fld id="{35D4770D-2D65-604A-979A-0EF1011BA9CC}" type="datetimeFigureOut">
              <a:rPr lang="en-UA" smtClean="0"/>
              <a:t>11/11/2025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CD601-30E2-12A6-A7CC-644D1571B2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3926500"/>
            <a:ext cx="4434999" cy="735652"/>
          </a:xfrm>
          <a:prstGeom prst="rect">
            <a:avLst/>
          </a:prstGeom>
        </p:spPr>
        <p:txBody>
          <a:bodyPr vert="horz" lIns="142262" tIns="71132" rIns="142262" bIns="71132" rtlCol="0" anchor="b"/>
          <a:lstStyle>
            <a:lvl1pPr algn="l">
              <a:defRPr sz="1900"/>
            </a:lvl1pPr>
          </a:lstStyle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2CAEA9-3D2C-04A1-63F7-BEF255F35A3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97246" y="13926500"/>
            <a:ext cx="4434999" cy="735652"/>
          </a:xfrm>
          <a:prstGeom prst="rect">
            <a:avLst/>
          </a:prstGeom>
        </p:spPr>
        <p:txBody>
          <a:bodyPr vert="horz" lIns="142262" tIns="71132" rIns="142262" bIns="71132" rtlCol="0" anchor="b"/>
          <a:lstStyle>
            <a:lvl1pPr algn="r">
              <a:defRPr sz="1900"/>
            </a:lvl1pPr>
          </a:lstStyle>
          <a:p>
            <a:fld id="{11AE8CD5-40D9-724A-AA5A-CC306687500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1602559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4619" userDrawn="1">
          <p15:clr>
            <a:srgbClr val="F26B43"/>
          </p15:clr>
        </p15:guide>
        <p15:guide id="2" pos="322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735654"/>
          </a:xfrm>
          <a:prstGeom prst="rect">
            <a:avLst/>
          </a:prstGeom>
        </p:spPr>
        <p:txBody>
          <a:bodyPr vert="horz" lIns="142262" tIns="71132" rIns="142262" bIns="71132" rtlCol="0"/>
          <a:lstStyle>
            <a:lvl1pPr algn="l">
              <a:defRPr sz="1900"/>
            </a:lvl1pPr>
          </a:lstStyle>
          <a:p>
            <a:endParaRPr lang="en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246" y="0"/>
            <a:ext cx="4434999" cy="735654"/>
          </a:xfrm>
          <a:prstGeom prst="rect">
            <a:avLst/>
          </a:prstGeom>
        </p:spPr>
        <p:txBody>
          <a:bodyPr vert="horz" lIns="142262" tIns="71132" rIns="142262" bIns="71132" rtlCol="0"/>
          <a:lstStyle>
            <a:lvl1pPr algn="r">
              <a:defRPr sz="1900"/>
            </a:lvl1pPr>
          </a:lstStyle>
          <a:p>
            <a:fld id="{ECB892EF-64E8-974E-A5D8-2F246359016B}" type="datetimeFigureOut">
              <a:rPr lang="en-UA" smtClean="0"/>
              <a:t>11/11/2025</a:t>
            </a:fld>
            <a:endParaRPr lang="en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17688" y="1833563"/>
            <a:ext cx="6599237" cy="4948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42262" tIns="71132" rIns="142262" bIns="71132" rtlCol="0" anchor="ctr"/>
          <a:lstStyle/>
          <a:p>
            <a:endParaRPr lang="en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3462" y="7056160"/>
            <a:ext cx="8187690" cy="5773222"/>
          </a:xfrm>
          <a:prstGeom prst="rect">
            <a:avLst/>
          </a:prstGeom>
        </p:spPr>
        <p:txBody>
          <a:bodyPr vert="horz" lIns="142262" tIns="71132" rIns="142262" bIns="7113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926500"/>
            <a:ext cx="4434999" cy="735652"/>
          </a:xfrm>
          <a:prstGeom prst="rect">
            <a:avLst/>
          </a:prstGeom>
        </p:spPr>
        <p:txBody>
          <a:bodyPr vert="horz" lIns="142262" tIns="71132" rIns="142262" bIns="71132" rtlCol="0" anchor="b"/>
          <a:lstStyle>
            <a:lvl1pPr algn="l">
              <a:defRPr sz="1900"/>
            </a:lvl1pPr>
          </a:lstStyle>
          <a:p>
            <a:endParaRPr lang="en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246" y="13926500"/>
            <a:ext cx="4434999" cy="735652"/>
          </a:xfrm>
          <a:prstGeom prst="rect">
            <a:avLst/>
          </a:prstGeom>
        </p:spPr>
        <p:txBody>
          <a:bodyPr vert="horz" lIns="142262" tIns="71132" rIns="142262" bIns="71132" rtlCol="0" anchor="b"/>
          <a:lstStyle>
            <a:lvl1pPr algn="r">
              <a:defRPr sz="1900"/>
            </a:lvl1pPr>
          </a:lstStyle>
          <a:p>
            <a:fld id="{F196DCA0-4D88-8B45-AA09-1E6726AC1BFC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63018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590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183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2773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365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7955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5545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138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0728" algn="l" defTabSz="1075183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6">
            <a:extLst>
              <a:ext uri="{FF2B5EF4-FFF2-40B4-BE49-F238E27FC236}">
                <a16:creationId xmlns:a16="http://schemas.microsoft.com/office/drawing/2014/main" id="{3F64C894-BE9F-4A23-7074-35F23D867C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21144" y="1695410"/>
            <a:ext cx="6470856" cy="5162590"/>
          </a:xfrm>
          <a:custGeom>
            <a:avLst/>
            <a:gdLst>
              <a:gd name="connsiteX0" fmla="*/ 975436 w 6470856"/>
              <a:gd name="connsiteY0" fmla="*/ 588392 h 5162590"/>
              <a:gd name="connsiteX1" fmla="*/ 1931407 w 6470856"/>
              <a:gd name="connsiteY1" fmla="*/ 768738 h 5162590"/>
              <a:gd name="connsiteX2" fmla="*/ 2251041 w 6470856"/>
              <a:gd name="connsiteY2" fmla="*/ 1698295 h 5162590"/>
              <a:gd name="connsiteX3" fmla="*/ 1614727 w 6470856"/>
              <a:gd name="connsiteY3" fmla="*/ 2447377 h 5162590"/>
              <a:gd name="connsiteX4" fmla="*/ 658756 w 6470856"/>
              <a:gd name="connsiteY4" fmla="*/ 2267030 h 5162590"/>
              <a:gd name="connsiteX5" fmla="*/ 339098 w 6470856"/>
              <a:gd name="connsiteY5" fmla="*/ 1337602 h 5162590"/>
              <a:gd name="connsiteX6" fmla="*/ 2586133 w 6470856"/>
              <a:gd name="connsiteY6" fmla="*/ 0 h 5162590"/>
              <a:gd name="connsiteX7" fmla="*/ 6470856 w 6470856"/>
              <a:gd name="connsiteY7" fmla="*/ 732863 h 5162590"/>
              <a:gd name="connsiteX8" fmla="*/ 6470856 w 6470856"/>
              <a:gd name="connsiteY8" fmla="*/ 5162590 h 5162590"/>
              <a:gd name="connsiteX9" fmla="*/ 728353 w 6470856"/>
              <a:gd name="connsiteY9" fmla="*/ 5162590 h 5162590"/>
              <a:gd name="connsiteX10" fmla="*/ 0 w 6470856"/>
              <a:gd name="connsiteY10" fmla="*/ 3044855 h 5162590"/>
              <a:gd name="connsiteX11" fmla="*/ 490865 w 6470856"/>
              <a:gd name="connsiteY11" fmla="*/ 2466923 h 5162590"/>
              <a:gd name="connsiteX12" fmla="*/ 1699886 w 6470856"/>
              <a:gd name="connsiteY12" fmla="*/ 2695008 h 5162590"/>
              <a:gd name="connsiteX13" fmla="*/ 2505724 w 6470856"/>
              <a:gd name="connsiteY13" fmla="*/ 1746360 h 5162590"/>
              <a:gd name="connsiteX14" fmla="*/ 2101449 w 6470856"/>
              <a:gd name="connsiteY14" fmla="*/ 570655 h 516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70856" h="5162590">
                <a:moveTo>
                  <a:pt x="975436" y="588392"/>
                </a:moveTo>
                <a:lnTo>
                  <a:pt x="1931407" y="768738"/>
                </a:lnTo>
                <a:lnTo>
                  <a:pt x="2251041" y="1698295"/>
                </a:lnTo>
                <a:lnTo>
                  <a:pt x="1614727" y="2447377"/>
                </a:lnTo>
                <a:lnTo>
                  <a:pt x="658756" y="2267030"/>
                </a:lnTo>
                <a:lnTo>
                  <a:pt x="339098" y="1337602"/>
                </a:lnTo>
                <a:close/>
                <a:moveTo>
                  <a:pt x="2586133" y="0"/>
                </a:moveTo>
                <a:lnTo>
                  <a:pt x="6470856" y="732863"/>
                </a:lnTo>
                <a:lnTo>
                  <a:pt x="6470856" y="5162590"/>
                </a:lnTo>
                <a:lnTo>
                  <a:pt x="728353" y="5162590"/>
                </a:lnTo>
                <a:lnTo>
                  <a:pt x="0" y="3044855"/>
                </a:lnTo>
                <a:lnTo>
                  <a:pt x="490865" y="2466923"/>
                </a:lnTo>
                <a:lnTo>
                  <a:pt x="1699886" y="2695008"/>
                </a:lnTo>
                <a:lnTo>
                  <a:pt x="2505724" y="1746360"/>
                </a:lnTo>
                <a:lnTo>
                  <a:pt x="2101449" y="5706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4D15B49-2050-4D50-CC07-D65410EBF377}"/>
              </a:ext>
            </a:extLst>
          </p:cNvPr>
          <p:cNvSpPr/>
          <p:nvPr userDrawn="1"/>
        </p:nvSpPr>
        <p:spPr>
          <a:xfrm>
            <a:off x="3802930" y="0"/>
            <a:ext cx="6192894" cy="6338754"/>
          </a:xfrm>
          <a:custGeom>
            <a:avLst/>
            <a:gdLst>
              <a:gd name="connsiteX0" fmla="*/ 3213295 w 6192894"/>
              <a:gd name="connsiteY0" fmla="*/ 0 h 6338754"/>
              <a:gd name="connsiteX1" fmla="*/ 6174073 w 6192894"/>
              <a:gd name="connsiteY1" fmla="*/ 1962536 h 6338754"/>
              <a:gd name="connsiteX2" fmla="*/ 6192894 w 6192894"/>
              <a:gd name="connsiteY2" fmla="*/ 2013958 h 6338754"/>
              <a:gd name="connsiteX3" fmla="*/ 4504348 w 6192894"/>
              <a:gd name="connsiteY3" fmla="*/ 1695409 h 6338754"/>
              <a:gd name="connsiteX4" fmla="*/ 1918214 w 6192894"/>
              <a:gd name="connsiteY4" fmla="*/ 4740265 h 6338754"/>
              <a:gd name="connsiteX5" fmla="*/ 2467983 w 6192894"/>
              <a:gd name="connsiteY5" fmla="*/ 6338754 h 6338754"/>
              <a:gd name="connsiteX6" fmla="*/ 2410243 w 6192894"/>
              <a:gd name="connsiteY6" fmla="*/ 6325427 h 6338754"/>
              <a:gd name="connsiteX7" fmla="*/ 0 w 6192894"/>
              <a:gd name="connsiteY7" fmla="*/ 3213295 h 6338754"/>
              <a:gd name="connsiteX8" fmla="*/ 3213295 w 6192894"/>
              <a:gd name="connsiteY8" fmla="*/ 0 h 6338754"/>
              <a:gd name="connsiteX0" fmla="*/ 4504348 w 6192894"/>
              <a:gd name="connsiteY0" fmla="*/ 1695409 h 6338754"/>
              <a:gd name="connsiteX1" fmla="*/ 1918214 w 6192894"/>
              <a:gd name="connsiteY1" fmla="*/ 4740265 h 6338754"/>
              <a:gd name="connsiteX2" fmla="*/ 2467983 w 6192894"/>
              <a:gd name="connsiteY2" fmla="*/ 6338754 h 6338754"/>
              <a:gd name="connsiteX3" fmla="*/ 2410243 w 6192894"/>
              <a:gd name="connsiteY3" fmla="*/ 6325427 h 6338754"/>
              <a:gd name="connsiteX4" fmla="*/ 0 w 6192894"/>
              <a:gd name="connsiteY4" fmla="*/ 3213295 h 6338754"/>
              <a:gd name="connsiteX5" fmla="*/ 3213295 w 6192894"/>
              <a:gd name="connsiteY5" fmla="*/ 0 h 6338754"/>
              <a:gd name="connsiteX6" fmla="*/ 6174073 w 6192894"/>
              <a:gd name="connsiteY6" fmla="*/ 1962536 h 6338754"/>
              <a:gd name="connsiteX7" fmla="*/ 6192894 w 6192894"/>
              <a:gd name="connsiteY7" fmla="*/ 2013958 h 6338754"/>
              <a:gd name="connsiteX8" fmla="*/ 4595788 w 6192894"/>
              <a:gd name="connsiteY8" fmla="*/ 1786849 h 6338754"/>
              <a:gd name="connsiteX0" fmla="*/ 4504348 w 6192894"/>
              <a:gd name="connsiteY0" fmla="*/ 1695409 h 6338754"/>
              <a:gd name="connsiteX1" fmla="*/ 1918214 w 6192894"/>
              <a:gd name="connsiteY1" fmla="*/ 4740265 h 6338754"/>
              <a:gd name="connsiteX2" fmla="*/ 2467983 w 6192894"/>
              <a:gd name="connsiteY2" fmla="*/ 6338754 h 6338754"/>
              <a:gd name="connsiteX3" fmla="*/ 2410243 w 6192894"/>
              <a:gd name="connsiteY3" fmla="*/ 6325427 h 6338754"/>
              <a:gd name="connsiteX4" fmla="*/ 0 w 6192894"/>
              <a:gd name="connsiteY4" fmla="*/ 3213295 h 6338754"/>
              <a:gd name="connsiteX5" fmla="*/ 3213295 w 6192894"/>
              <a:gd name="connsiteY5" fmla="*/ 0 h 6338754"/>
              <a:gd name="connsiteX6" fmla="*/ 6174073 w 6192894"/>
              <a:gd name="connsiteY6" fmla="*/ 1962536 h 6338754"/>
              <a:gd name="connsiteX7" fmla="*/ 6192894 w 6192894"/>
              <a:gd name="connsiteY7" fmla="*/ 2013958 h 6338754"/>
              <a:gd name="connsiteX0" fmla="*/ 1918214 w 6192894"/>
              <a:gd name="connsiteY0" fmla="*/ 4740265 h 6338754"/>
              <a:gd name="connsiteX1" fmla="*/ 2467983 w 6192894"/>
              <a:gd name="connsiteY1" fmla="*/ 6338754 h 6338754"/>
              <a:gd name="connsiteX2" fmla="*/ 2410243 w 6192894"/>
              <a:gd name="connsiteY2" fmla="*/ 6325427 h 6338754"/>
              <a:gd name="connsiteX3" fmla="*/ 0 w 6192894"/>
              <a:gd name="connsiteY3" fmla="*/ 3213295 h 6338754"/>
              <a:gd name="connsiteX4" fmla="*/ 3213295 w 6192894"/>
              <a:gd name="connsiteY4" fmla="*/ 0 h 6338754"/>
              <a:gd name="connsiteX5" fmla="*/ 6174073 w 6192894"/>
              <a:gd name="connsiteY5" fmla="*/ 1962536 h 6338754"/>
              <a:gd name="connsiteX6" fmla="*/ 6192894 w 6192894"/>
              <a:gd name="connsiteY6" fmla="*/ 2013958 h 6338754"/>
              <a:gd name="connsiteX0" fmla="*/ 2467983 w 6192894"/>
              <a:gd name="connsiteY0" fmla="*/ 6338754 h 6338754"/>
              <a:gd name="connsiteX1" fmla="*/ 2410243 w 6192894"/>
              <a:gd name="connsiteY1" fmla="*/ 6325427 h 6338754"/>
              <a:gd name="connsiteX2" fmla="*/ 0 w 6192894"/>
              <a:gd name="connsiteY2" fmla="*/ 3213295 h 6338754"/>
              <a:gd name="connsiteX3" fmla="*/ 3213295 w 6192894"/>
              <a:gd name="connsiteY3" fmla="*/ 0 h 6338754"/>
              <a:gd name="connsiteX4" fmla="*/ 6174073 w 6192894"/>
              <a:gd name="connsiteY4" fmla="*/ 1962536 h 6338754"/>
              <a:gd name="connsiteX5" fmla="*/ 6192894 w 6192894"/>
              <a:gd name="connsiteY5" fmla="*/ 2013958 h 633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92894" h="6338754">
                <a:moveTo>
                  <a:pt x="2467983" y="6338754"/>
                </a:moveTo>
                <a:lnTo>
                  <a:pt x="2410243" y="6325427"/>
                </a:lnTo>
                <a:cubicBezTo>
                  <a:pt x="1024189" y="5968811"/>
                  <a:pt x="0" y="4710660"/>
                  <a:pt x="0" y="3213295"/>
                </a:cubicBezTo>
                <a:cubicBezTo>
                  <a:pt x="0" y="1438641"/>
                  <a:pt x="1438641" y="0"/>
                  <a:pt x="3213295" y="0"/>
                </a:cubicBezTo>
                <a:cubicBezTo>
                  <a:pt x="4544286" y="0"/>
                  <a:pt x="5686269" y="809236"/>
                  <a:pt x="6174073" y="1962536"/>
                </a:cubicBezTo>
                <a:lnTo>
                  <a:pt x="6192894" y="2013958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75725B8-5523-9D1F-63DE-94B82E3F3ABF}"/>
              </a:ext>
            </a:extLst>
          </p:cNvPr>
          <p:cNvSpPr/>
          <p:nvPr userDrawn="1"/>
        </p:nvSpPr>
        <p:spPr>
          <a:xfrm>
            <a:off x="5422182" y="1619253"/>
            <a:ext cx="2626412" cy="2809251"/>
          </a:xfrm>
          <a:custGeom>
            <a:avLst/>
            <a:gdLst>
              <a:gd name="connsiteX0" fmla="*/ 1594045 w 2626412"/>
              <a:gd name="connsiteY0" fmla="*/ 0 h 2809251"/>
              <a:gd name="connsiteX1" fmla="*/ 2608006 w 2626412"/>
              <a:gd name="connsiteY1" fmla="*/ 364002 h 2809251"/>
              <a:gd name="connsiteX2" fmla="*/ 2626412 w 2626412"/>
              <a:gd name="connsiteY2" fmla="*/ 380731 h 2809251"/>
              <a:gd name="connsiteX3" fmla="*/ 563760 w 2626412"/>
              <a:gd name="connsiteY3" fmla="*/ 2809251 h 2809251"/>
              <a:gd name="connsiteX4" fmla="*/ 466885 w 2626412"/>
              <a:gd name="connsiteY4" fmla="*/ 2721205 h 2809251"/>
              <a:gd name="connsiteX5" fmla="*/ 0 w 2626412"/>
              <a:gd name="connsiteY5" fmla="*/ 1594045 h 2809251"/>
              <a:gd name="connsiteX6" fmla="*/ 1594045 w 2626412"/>
              <a:gd name="connsiteY6" fmla="*/ 0 h 2809251"/>
              <a:gd name="connsiteX0" fmla="*/ 563760 w 2626412"/>
              <a:gd name="connsiteY0" fmla="*/ 2809251 h 2900691"/>
              <a:gd name="connsiteX1" fmla="*/ 466885 w 2626412"/>
              <a:gd name="connsiteY1" fmla="*/ 2721205 h 2900691"/>
              <a:gd name="connsiteX2" fmla="*/ 0 w 2626412"/>
              <a:gd name="connsiteY2" fmla="*/ 1594045 h 2900691"/>
              <a:gd name="connsiteX3" fmla="*/ 1594045 w 2626412"/>
              <a:gd name="connsiteY3" fmla="*/ 0 h 2900691"/>
              <a:gd name="connsiteX4" fmla="*/ 2608006 w 2626412"/>
              <a:gd name="connsiteY4" fmla="*/ 364002 h 2900691"/>
              <a:gd name="connsiteX5" fmla="*/ 2626412 w 2626412"/>
              <a:gd name="connsiteY5" fmla="*/ 380731 h 2900691"/>
              <a:gd name="connsiteX6" fmla="*/ 655200 w 2626412"/>
              <a:gd name="connsiteY6" fmla="*/ 2900691 h 2900691"/>
              <a:gd name="connsiteX0" fmla="*/ 563760 w 2626412"/>
              <a:gd name="connsiteY0" fmla="*/ 2809251 h 2809251"/>
              <a:gd name="connsiteX1" fmla="*/ 466885 w 2626412"/>
              <a:gd name="connsiteY1" fmla="*/ 2721205 h 2809251"/>
              <a:gd name="connsiteX2" fmla="*/ 0 w 2626412"/>
              <a:gd name="connsiteY2" fmla="*/ 1594045 h 2809251"/>
              <a:gd name="connsiteX3" fmla="*/ 1594045 w 2626412"/>
              <a:gd name="connsiteY3" fmla="*/ 0 h 2809251"/>
              <a:gd name="connsiteX4" fmla="*/ 2608006 w 2626412"/>
              <a:gd name="connsiteY4" fmla="*/ 364002 h 2809251"/>
              <a:gd name="connsiteX5" fmla="*/ 2626412 w 2626412"/>
              <a:gd name="connsiteY5" fmla="*/ 380731 h 28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412" h="2809251">
                <a:moveTo>
                  <a:pt x="563760" y="2809251"/>
                </a:moveTo>
                <a:lnTo>
                  <a:pt x="466885" y="2721205"/>
                </a:lnTo>
                <a:cubicBezTo>
                  <a:pt x="178420" y="2432740"/>
                  <a:pt x="0" y="2034229"/>
                  <a:pt x="0" y="1594045"/>
                </a:cubicBezTo>
                <a:cubicBezTo>
                  <a:pt x="0" y="713678"/>
                  <a:pt x="713678" y="0"/>
                  <a:pt x="1594045" y="0"/>
                </a:cubicBezTo>
                <a:cubicBezTo>
                  <a:pt x="1979206" y="0"/>
                  <a:pt x="2332461" y="136603"/>
                  <a:pt x="2608006" y="364002"/>
                </a:cubicBezTo>
                <a:lnTo>
                  <a:pt x="2626412" y="380731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B68A1CD-07FC-6EAB-68D6-1510DAC60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6" y="3162302"/>
            <a:ext cx="4729162" cy="207983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70">
            <a:extLst>
              <a:ext uri="{FF2B5EF4-FFF2-40B4-BE49-F238E27FC236}">
                <a16:creationId xmlns:a16="http://schemas.microsoft.com/office/drawing/2014/main" id="{928852A7-5D5B-E6EF-2E33-118F089254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3726" y="5402479"/>
            <a:ext cx="4729163" cy="30145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6C8CDD3-EC91-95B4-E8F1-0190F57B4374}"/>
              </a:ext>
            </a:extLst>
          </p:cNvPr>
          <p:cNvSpPr/>
          <p:nvPr userDrawn="1"/>
        </p:nvSpPr>
        <p:spPr>
          <a:xfrm rot="18550398">
            <a:off x="8973246" y="645151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 sz="2117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0525055-706B-87FC-7492-7D427D5EBBD3}"/>
              </a:ext>
            </a:extLst>
          </p:cNvPr>
          <p:cNvSpPr/>
          <p:nvPr userDrawn="1"/>
        </p:nvSpPr>
        <p:spPr>
          <a:xfrm rot="11120482">
            <a:off x="3760460" y="2896189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 sz="2117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B578336-6FDF-E5E5-2769-B6315084DC78}"/>
              </a:ext>
            </a:extLst>
          </p:cNvPr>
          <p:cNvSpPr/>
          <p:nvPr userDrawn="1"/>
        </p:nvSpPr>
        <p:spPr>
          <a:xfrm rot="16411232">
            <a:off x="7077150" y="1559290"/>
            <a:ext cx="109472" cy="124684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242" cap="flat">
            <a:noFill/>
            <a:prstDash val="solid"/>
            <a:miter/>
          </a:ln>
        </p:spPr>
        <p:txBody>
          <a:bodyPr rtlCol="0" anchor="ctr">
            <a:normAutofit fontScale="25000" lnSpcReduction="20000"/>
          </a:bodyPr>
          <a:lstStyle/>
          <a:p>
            <a:endParaRPr lang="en-US" sz="2117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ED22959-37DC-F5E8-3C9B-5121B820DC18}"/>
              </a:ext>
            </a:extLst>
          </p:cNvPr>
          <p:cNvSpPr/>
          <p:nvPr userDrawn="1"/>
        </p:nvSpPr>
        <p:spPr>
          <a:xfrm rot="16841006">
            <a:off x="6839221" y="3011694"/>
            <a:ext cx="354010" cy="403202"/>
          </a:xfrm>
          <a:custGeom>
            <a:avLst/>
            <a:gdLst>
              <a:gd name="connsiteX0" fmla="*/ 0 w 560954"/>
              <a:gd name="connsiteY0" fmla="*/ 159730 h 638920"/>
              <a:gd name="connsiteX1" fmla="*/ 0 w 560954"/>
              <a:gd name="connsiteY1" fmla="*/ 479190 h 638920"/>
              <a:gd name="connsiteX2" fmla="*/ 280456 w 560954"/>
              <a:gd name="connsiteY2" fmla="*/ 638920 h 638920"/>
              <a:gd name="connsiteX3" fmla="*/ 560955 w 560954"/>
              <a:gd name="connsiteY3" fmla="*/ 479190 h 638920"/>
              <a:gd name="connsiteX4" fmla="*/ 560955 w 560954"/>
              <a:gd name="connsiteY4" fmla="*/ 159730 h 638920"/>
              <a:gd name="connsiteX5" fmla="*/ 280456 w 560954"/>
              <a:gd name="connsiteY5" fmla="*/ 0 h 6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954" h="638920">
                <a:moveTo>
                  <a:pt x="0" y="159730"/>
                </a:moveTo>
                <a:lnTo>
                  <a:pt x="0" y="479190"/>
                </a:lnTo>
                <a:lnTo>
                  <a:pt x="280456" y="638920"/>
                </a:lnTo>
                <a:lnTo>
                  <a:pt x="560955" y="479190"/>
                </a:lnTo>
                <a:lnTo>
                  <a:pt x="560955" y="159730"/>
                </a:lnTo>
                <a:lnTo>
                  <a:pt x="280456" y="0"/>
                </a:lnTo>
                <a:close/>
              </a:path>
            </a:pathLst>
          </a:custGeom>
          <a:solidFill>
            <a:srgbClr val="F58832"/>
          </a:solidFill>
          <a:ln w="4242" cap="flat">
            <a:noFill/>
            <a:prstDash val="solid"/>
            <a:miter/>
          </a:ln>
        </p:spPr>
        <p:txBody>
          <a:bodyPr rtlCol="0" anchor="ctr">
            <a:normAutofit lnSpcReduction="10000"/>
          </a:bodyPr>
          <a:lstStyle/>
          <a:p>
            <a:endParaRPr lang="en-US" sz="2117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C7784E-4EEF-F5BC-CFE0-3B5B26E565A5}"/>
              </a:ext>
            </a:extLst>
          </p:cNvPr>
          <p:cNvCxnSpPr>
            <a:cxnSpLocks/>
          </p:cNvCxnSpPr>
          <p:nvPr userDrawn="1"/>
        </p:nvCxnSpPr>
        <p:spPr>
          <a:xfrm>
            <a:off x="591345" y="5819760"/>
            <a:ext cx="4731545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7C039A38-17B5-E6A0-5F25-53AC73CC380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90" y="5935592"/>
            <a:ext cx="1890037" cy="24154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sz="1400" b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C69BFA32-D9B7-5F50-F0FA-0C8FED3620FD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5AA165B-0E60-7A7A-3919-6EED29A4EB1F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112517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8">
            <a:extLst>
              <a:ext uri="{FF2B5EF4-FFF2-40B4-BE49-F238E27FC236}">
                <a16:creationId xmlns:a16="http://schemas.microsoft.com/office/drawing/2014/main" id="{51FCD991-FC9B-27AB-5188-C17BADE27DB1}"/>
              </a:ext>
            </a:extLst>
          </p:cNvPr>
          <p:cNvSpPr/>
          <p:nvPr userDrawn="1"/>
        </p:nvSpPr>
        <p:spPr>
          <a:xfrm>
            <a:off x="593726" y="182333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10" name="Rounded Rectangle 20">
            <a:extLst>
              <a:ext uri="{FF2B5EF4-FFF2-40B4-BE49-F238E27FC236}">
                <a16:creationId xmlns:a16="http://schemas.microsoft.com/office/drawing/2014/main" id="{7B89BD97-D8F0-FAFB-4FDB-01A49866D2B1}"/>
              </a:ext>
            </a:extLst>
          </p:cNvPr>
          <p:cNvSpPr/>
          <p:nvPr userDrawn="1"/>
        </p:nvSpPr>
        <p:spPr>
          <a:xfrm>
            <a:off x="1487487" y="4497389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EC38AF1-3871-5EE7-631C-2A90D66B6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12" name="Rounded Rectangle 20">
            <a:extLst>
              <a:ext uri="{FF2B5EF4-FFF2-40B4-BE49-F238E27FC236}">
                <a16:creationId xmlns:a16="http://schemas.microsoft.com/office/drawing/2014/main" id="{6EE7FFA0-31D6-26CA-9F2F-AAAE147E4F34}"/>
              </a:ext>
            </a:extLst>
          </p:cNvPr>
          <p:cNvSpPr/>
          <p:nvPr userDrawn="1"/>
        </p:nvSpPr>
        <p:spPr>
          <a:xfrm>
            <a:off x="6045201" y="4497389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13" name="Rounded Rectangle 20">
            <a:extLst>
              <a:ext uri="{FF2B5EF4-FFF2-40B4-BE49-F238E27FC236}">
                <a16:creationId xmlns:a16="http://schemas.microsoft.com/office/drawing/2014/main" id="{E0F7A5F9-739D-396E-5C7B-5C9B69977D07}"/>
              </a:ext>
            </a:extLst>
          </p:cNvPr>
          <p:cNvSpPr/>
          <p:nvPr userDrawn="1"/>
        </p:nvSpPr>
        <p:spPr>
          <a:xfrm flipV="1">
            <a:off x="3752445" y="2067680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16" name="Rounded Rectangle 20">
            <a:extLst>
              <a:ext uri="{FF2B5EF4-FFF2-40B4-BE49-F238E27FC236}">
                <a16:creationId xmlns:a16="http://schemas.microsoft.com/office/drawing/2014/main" id="{F2DB605D-1D01-26D3-7FA5-122B03CC4B69}"/>
              </a:ext>
            </a:extLst>
          </p:cNvPr>
          <p:cNvSpPr/>
          <p:nvPr userDrawn="1"/>
        </p:nvSpPr>
        <p:spPr>
          <a:xfrm flipV="1">
            <a:off x="8302254" y="2067680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19" name="Graphic 18">
            <a:extLst>
              <a:ext uri="{FF2B5EF4-FFF2-40B4-BE49-F238E27FC236}">
                <a16:creationId xmlns:a16="http://schemas.microsoft.com/office/drawing/2014/main" id="{BF054B5C-9BCF-F79B-1C89-8A8D2C782081}"/>
              </a:ext>
            </a:extLst>
          </p:cNvPr>
          <p:cNvSpPr/>
          <p:nvPr userDrawn="1"/>
        </p:nvSpPr>
        <p:spPr>
          <a:xfrm>
            <a:off x="2854502" y="346311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0" name="Graphic 18">
            <a:extLst>
              <a:ext uri="{FF2B5EF4-FFF2-40B4-BE49-F238E27FC236}">
                <a16:creationId xmlns:a16="http://schemas.microsoft.com/office/drawing/2014/main" id="{227C21B3-E4D9-23CC-2574-4E4A6FB4AE2E}"/>
              </a:ext>
            </a:extLst>
          </p:cNvPr>
          <p:cNvSpPr/>
          <p:nvPr userDrawn="1"/>
        </p:nvSpPr>
        <p:spPr>
          <a:xfrm>
            <a:off x="5112781" y="1825277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1" name="Graphic 18">
            <a:extLst>
              <a:ext uri="{FF2B5EF4-FFF2-40B4-BE49-F238E27FC236}">
                <a16:creationId xmlns:a16="http://schemas.microsoft.com/office/drawing/2014/main" id="{7777DCA0-1AA7-4878-B946-832044A3CC3D}"/>
              </a:ext>
            </a:extLst>
          </p:cNvPr>
          <p:cNvSpPr/>
          <p:nvPr userDrawn="1"/>
        </p:nvSpPr>
        <p:spPr>
          <a:xfrm>
            <a:off x="7371058" y="346311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EF9ED2CC-CB90-0173-9467-6EE0D7EF684E}"/>
              </a:ext>
            </a:extLst>
          </p:cNvPr>
          <p:cNvSpPr/>
          <p:nvPr userDrawn="1"/>
        </p:nvSpPr>
        <p:spPr>
          <a:xfrm>
            <a:off x="9629337" y="1825277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1C8FF72B-F52A-4DE9-74F6-72DF53648C3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5" y="2442329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38C26880-CCFD-9E28-729C-BBB35EE948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7" y="1937671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8E7207-AF1C-9311-ADD4-E28ED98B077B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F8E56D07-4D63-92F6-4DB3-9F045C5CB5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247948" y="2442329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4BA2FA62-CAA2-D541-7740-9FBEC87B921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41167" y="1937671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11D5D6D7-9626-2B1B-BED2-263FFCF5AC2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A8933142-7688-411C-0591-5E4EE3A598F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DEBB4A85-3E57-87E5-A657-208F32EDEBE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767661" y="1937671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5</a:t>
            </a:r>
            <a:endParaRPr lang="en-US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F01CA020-6956-4B5E-2DA9-446D4D26075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8CD4501A-0528-925B-20FF-C381FE0FFA0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502087" y="4088245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E5A87367-C370-9DBF-A419-30DF1FA4EE9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95306" y="358358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4</a:t>
            </a:r>
            <a:endParaRPr lang="en-US" dirty="0"/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E3C2D884-113B-3BB6-8D34-DFD398EFDB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FDC64FC4-F5B3-539D-6EA2-687315DCBF8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987097" y="4088245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F3DB39E5-FD90-5A98-BA06-19783BB96D3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980320" y="358358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D7F1191E-EC87-C082-D3C1-02EFAAC940F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Footer Placeholder 42">
            <a:extLst>
              <a:ext uri="{FF2B5EF4-FFF2-40B4-BE49-F238E27FC236}">
                <a16:creationId xmlns:a16="http://schemas.microsoft.com/office/drawing/2014/main" id="{C9A3BFB4-42D1-A990-C6C6-9AD97EFE0DF8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4" name="Slide Number Placeholder 43">
            <a:extLst>
              <a:ext uri="{FF2B5EF4-FFF2-40B4-BE49-F238E27FC236}">
                <a16:creationId xmlns:a16="http://schemas.microsoft.com/office/drawing/2014/main" id="{5245B074-A7D5-477D-B227-FECB6344F071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46166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24">
            <a:extLst>
              <a:ext uri="{FF2B5EF4-FFF2-40B4-BE49-F238E27FC236}">
                <a16:creationId xmlns:a16="http://schemas.microsoft.com/office/drawing/2014/main" id="{CA0FB2A2-90BD-BB40-9562-60BB01C7265C}"/>
              </a:ext>
            </a:extLst>
          </p:cNvPr>
          <p:cNvSpPr/>
          <p:nvPr userDrawn="1"/>
        </p:nvSpPr>
        <p:spPr>
          <a:xfrm>
            <a:off x="593725" y="1776249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9" name="Chart Placeholder 10">
            <a:extLst>
              <a:ext uri="{FF2B5EF4-FFF2-40B4-BE49-F238E27FC236}">
                <a16:creationId xmlns:a16="http://schemas.microsoft.com/office/drawing/2014/main" id="{50858572-E5CF-E561-899F-22493E3B09EC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414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0E592D-92DA-9782-5A06-4F33F3B61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106250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CDC222C0-65C9-B9E6-0F45-FB158BDB184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3725" y="5669004"/>
            <a:ext cx="3435350" cy="49208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Graphic 24">
            <a:extLst>
              <a:ext uri="{FF2B5EF4-FFF2-40B4-BE49-F238E27FC236}">
                <a16:creationId xmlns:a16="http://schemas.microsoft.com/office/drawing/2014/main" id="{D68A4A77-A661-3003-C5F4-66A4189BF7AB}"/>
              </a:ext>
            </a:extLst>
          </p:cNvPr>
          <p:cNvSpPr/>
          <p:nvPr userDrawn="1"/>
        </p:nvSpPr>
        <p:spPr>
          <a:xfrm>
            <a:off x="4378112" y="1776249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19" name="Graphic 24">
            <a:extLst>
              <a:ext uri="{FF2B5EF4-FFF2-40B4-BE49-F238E27FC236}">
                <a16:creationId xmlns:a16="http://schemas.microsoft.com/office/drawing/2014/main" id="{B4DF663E-CC19-D931-BFD7-231588D95469}"/>
              </a:ext>
            </a:extLst>
          </p:cNvPr>
          <p:cNvSpPr/>
          <p:nvPr userDrawn="1"/>
        </p:nvSpPr>
        <p:spPr>
          <a:xfrm>
            <a:off x="8162712" y="1776249"/>
            <a:ext cx="3435780" cy="3710153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E1E5286-D3E4-1AAA-EB22-C3719EEA7A4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78325" y="5669004"/>
            <a:ext cx="3435350" cy="492084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7963569-B55D-83CA-B48E-F485A5C44A3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8162925" y="5669004"/>
            <a:ext cx="3435350" cy="492084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hart Placeholder 10">
            <a:extLst>
              <a:ext uri="{FF2B5EF4-FFF2-40B4-BE49-F238E27FC236}">
                <a16:creationId xmlns:a16="http://schemas.microsoft.com/office/drawing/2014/main" id="{51F5E282-4488-DDBC-B74F-FFB3431730F1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45260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23" name="Chart Placeholder 10">
            <a:extLst>
              <a:ext uri="{FF2B5EF4-FFF2-40B4-BE49-F238E27FC236}">
                <a16:creationId xmlns:a16="http://schemas.microsoft.com/office/drawing/2014/main" id="{CC5DA368-B08C-7E91-E32A-0081EBFB5E23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8310604" y="1923926"/>
            <a:ext cx="3139992" cy="3414794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31682703-978C-DEC5-4F78-CABEEB518026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6A4DC843-12EC-410A-78B2-39AE5AB85FAB}"/>
              </a:ext>
            </a:extLst>
          </p:cNvPr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91005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59DAA36-FC36-C2C6-E35B-F350DC1FA7AA}"/>
              </a:ext>
            </a:extLst>
          </p:cNvPr>
          <p:cNvSpPr/>
          <p:nvPr userDrawn="1"/>
        </p:nvSpPr>
        <p:spPr>
          <a:xfrm>
            <a:off x="604354" y="554316"/>
            <a:ext cx="7219949" cy="5578475"/>
          </a:xfrm>
          <a:custGeom>
            <a:avLst/>
            <a:gdLst>
              <a:gd name="connsiteX0" fmla="*/ 127022 w 7219949"/>
              <a:gd name="connsiteY0" fmla="*/ 0 h 5578475"/>
              <a:gd name="connsiteX1" fmla="*/ 7092927 w 7219949"/>
              <a:gd name="connsiteY1" fmla="*/ 0 h 5578475"/>
              <a:gd name="connsiteX2" fmla="*/ 7219949 w 7219949"/>
              <a:gd name="connsiteY2" fmla="*/ 127022 h 5578475"/>
              <a:gd name="connsiteX3" fmla="*/ 7219949 w 7219949"/>
              <a:gd name="connsiteY3" fmla="*/ 3930650 h 5578475"/>
              <a:gd name="connsiteX4" fmla="*/ 7219949 w 7219949"/>
              <a:gd name="connsiteY4" fmla="*/ 4198319 h 5578475"/>
              <a:gd name="connsiteX5" fmla="*/ 7219949 w 7219949"/>
              <a:gd name="connsiteY5" fmla="*/ 4909579 h 5578475"/>
              <a:gd name="connsiteX6" fmla="*/ 7127054 w 7219949"/>
              <a:gd name="connsiteY6" fmla="*/ 4963571 h 5578475"/>
              <a:gd name="connsiteX7" fmla="*/ 6910610 w 7219949"/>
              <a:gd name="connsiteY7" fmla="*/ 4840497 h 5578475"/>
              <a:gd name="connsiteX8" fmla="*/ 6870056 w 7219949"/>
              <a:gd name="connsiteY8" fmla="*/ 4840497 h 5578475"/>
              <a:gd name="connsiteX9" fmla="*/ 6581464 w 7219949"/>
              <a:gd name="connsiteY9" fmla="*/ 5004598 h 5578475"/>
              <a:gd name="connsiteX10" fmla="*/ 6560716 w 7219949"/>
              <a:gd name="connsiteY10" fmla="*/ 5040198 h 5578475"/>
              <a:gd name="connsiteX11" fmla="*/ 6560716 w 7219949"/>
              <a:gd name="connsiteY11" fmla="*/ 5367457 h 5578475"/>
              <a:gd name="connsiteX12" fmla="*/ 6581464 w 7219949"/>
              <a:gd name="connsiteY12" fmla="*/ 5403060 h 5578475"/>
              <a:gd name="connsiteX13" fmla="*/ 6685680 w 7219949"/>
              <a:gd name="connsiteY13" fmla="*/ 5462240 h 5578475"/>
              <a:gd name="connsiteX14" fmla="*/ 6694598 w 7219949"/>
              <a:gd name="connsiteY14" fmla="*/ 5564758 h 5578475"/>
              <a:gd name="connsiteX15" fmla="*/ 6655034 w 7219949"/>
              <a:gd name="connsiteY15" fmla="*/ 5578475 h 5578475"/>
              <a:gd name="connsiteX16" fmla="*/ 5839793 w 7219949"/>
              <a:gd name="connsiteY16" fmla="*/ 5578475 h 5578475"/>
              <a:gd name="connsiteX17" fmla="*/ 5429249 w 7219949"/>
              <a:gd name="connsiteY17" fmla="*/ 5578475 h 5578475"/>
              <a:gd name="connsiteX18" fmla="*/ 127022 w 7219949"/>
              <a:gd name="connsiteY18" fmla="*/ 5578475 h 5578475"/>
              <a:gd name="connsiteX19" fmla="*/ 0 w 7219949"/>
              <a:gd name="connsiteY19" fmla="*/ 5451453 h 5578475"/>
              <a:gd name="connsiteX20" fmla="*/ 0 w 7219949"/>
              <a:gd name="connsiteY20" fmla="*/ 127022 h 5578475"/>
              <a:gd name="connsiteX21" fmla="*/ 127022 w 7219949"/>
              <a:gd name="connsiteY21" fmla="*/ 0 h 557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19949" h="5578475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F0C7590-8940-17A9-AA78-AFB75E522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711" y="472613"/>
            <a:ext cx="3435350" cy="10625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Chart Placeholder 7">
            <a:extLst>
              <a:ext uri="{FF2B5EF4-FFF2-40B4-BE49-F238E27FC236}">
                <a16:creationId xmlns:a16="http://schemas.microsoft.com/office/drawing/2014/main" id="{DC175FAA-EAEF-A251-8A5E-A315783D77E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AB162434-FF82-D365-92E7-60B2465BDCB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156975" y="3194223"/>
            <a:ext cx="3432531" cy="557288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199584D-60B0-4EC7-A56A-AE71FBC4023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156975" y="3997622"/>
            <a:ext cx="3433087" cy="2135168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DDA557D-100E-7AE6-A53F-DE15D9D3B421}"/>
              </a:ext>
            </a:extLst>
          </p:cNvPr>
          <p:cNvCxnSpPr>
            <a:cxnSpLocks/>
          </p:cNvCxnSpPr>
          <p:nvPr userDrawn="1"/>
        </p:nvCxnSpPr>
        <p:spPr>
          <a:xfrm>
            <a:off x="8156975" y="3889621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AB69A3E-C5B6-0CD7-916D-75CB2E257853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FD3A528D-CC8C-C037-D343-B97516758B0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577506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F1ABA22-EB6A-A46C-42A9-52DD5CC6704D}"/>
              </a:ext>
            </a:extLst>
          </p:cNvPr>
          <p:cNvSpPr/>
          <p:nvPr userDrawn="1"/>
        </p:nvSpPr>
        <p:spPr>
          <a:xfrm>
            <a:off x="604354" y="554316"/>
            <a:ext cx="7219949" cy="5578475"/>
          </a:xfrm>
          <a:custGeom>
            <a:avLst/>
            <a:gdLst>
              <a:gd name="connsiteX0" fmla="*/ 127022 w 7219949"/>
              <a:gd name="connsiteY0" fmla="*/ 0 h 5578475"/>
              <a:gd name="connsiteX1" fmla="*/ 7092927 w 7219949"/>
              <a:gd name="connsiteY1" fmla="*/ 0 h 5578475"/>
              <a:gd name="connsiteX2" fmla="*/ 7219949 w 7219949"/>
              <a:gd name="connsiteY2" fmla="*/ 127022 h 5578475"/>
              <a:gd name="connsiteX3" fmla="*/ 7219949 w 7219949"/>
              <a:gd name="connsiteY3" fmla="*/ 3930650 h 5578475"/>
              <a:gd name="connsiteX4" fmla="*/ 7219949 w 7219949"/>
              <a:gd name="connsiteY4" fmla="*/ 4198319 h 5578475"/>
              <a:gd name="connsiteX5" fmla="*/ 7219949 w 7219949"/>
              <a:gd name="connsiteY5" fmla="*/ 4909579 h 5578475"/>
              <a:gd name="connsiteX6" fmla="*/ 7127054 w 7219949"/>
              <a:gd name="connsiteY6" fmla="*/ 4963571 h 5578475"/>
              <a:gd name="connsiteX7" fmla="*/ 6910610 w 7219949"/>
              <a:gd name="connsiteY7" fmla="*/ 4840497 h 5578475"/>
              <a:gd name="connsiteX8" fmla="*/ 6870056 w 7219949"/>
              <a:gd name="connsiteY8" fmla="*/ 4840497 h 5578475"/>
              <a:gd name="connsiteX9" fmla="*/ 6581464 w 7219949"/>
              <a:gd name="connsiteY9" fmla="*/ 5004598 h 5578475"/>
              <a:gd name="connsiteX10" fmla="*/ 6560716 w 7219949"/>
              <a:gd name="connsiteY10" fmla="*/ 5040198 h 5578475"/>
              <a:gd name="connsiteX11" fmla="*/ 6560716 w 7219949"/>
              <a:gd name="connsiteY11" fmla="*/ 5367457 h 5578475"/>
              <a:gd name="connsiteX12" fmla="*/ 6581464 w 7219949"/>
              <a:gd name="connsiteY12" fmla="*/ 5403060 h 5578475"/>
              <a:gd name="connsiteX13" fmla="*/ 6685680 w 7219949"/>
              <a:gd name="connsiteY13" fmla="*/ 5462240 h 5578475"/>
              <a:gd name="connsiteX14" fmla="*/ 6694598 w 7219949"/>
              <a:gd name="connsiteY14" fmla="*/ 5564758 h 5578475"/>
              <a:gd name="connsiteX15" fmla="*/ 6655034 w 7219949"/>
              <a:gd name="connsiteY15" fmla="*/ 5578475 h 5578475"/>
              <a:gd name="connsiteX16" fmla="*/ 5839793 w 7219949"/>
              <a:gd name="connsiteY16" fmla="*/ 5578475 h 5578475"/>
              <a:gd name="connsiteX17" fmla="*/ 5429249 w 7219949"/>
              <a:gd name="connsiteY17" fmla="*/ 5578475 h 5578475"/>
              <a:gd name="connsiteX18" fmla="*/ 127022 w 7219949"/>
              <a:gd name="connsiteY18" fmla="*/ 5578475 h 5578475"/>
              <a:gd name="connsiteX19" fmla="*/ 0 w 7219949"/>
              <a:gd name="connsiteY19" fmla="*/ 5451453 h 5578475"/>
              <a:gd name="connsiteX20" fmla="*/ 0 w 7219949"/>
              <a:gd name="connsiteY20" fmla="*/ 127022 h 5578475"/>
              <a:gd name="connsiteX21" fmla="*/ 127022 w 7219949"/>
              <a:gd name="connsiteY21" fmla="*/ 0 h 557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19949" h="5578475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D6A88E9-D7BE-73D9-D888-25097D404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711" y="472613"/>
            <a:ext cx="3435350" cy="10625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5" name="Chart Placeholder 7">
            <a:extLst>
              <a:ext uri="{FF2B5EF4-FFF2-40B4-BE49-F238E27FC236}">
                <a16:creationId xmlns:a16="http://schemas.microsoft.com/office/drawing/2014/main" id="{28DEB0BE-2AD4-DE9A-BF95-BCA80FA726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2034" y="701993"/>
            <a:ext cx="6924590" cy="52831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627CBDA-5A8B-B78B-A0BA-28A2798F199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156975" y="3194223"/>
            <a:ext cx="3432531" cy="557288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7E43E15B-1902-C021-4E20-848D719052A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156975" y="3997622"/>
            <a:ext cx="3433087" cy="2135168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1894AC-4B72-1726-78F2-57098A1C3D50}"/>
              </a:ext>
            </a:extLst>
          </p:cNvPr>
          <p:cNvCxnSpPr>
            <a:cxnSpLocks/>
          </p:cNvCxnSpPr>
          <p:nvPr userDrawn="1"/>
        </p:nvCxnSpPr>
        <p:spPr>
          <a:xfrm>
            <a:off x="8156975" y="3889621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A7CAE40E-1EAC-5641-C791-3F77604D92B0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366A87F9-8150-18B7-E49E-CFC9528145CB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159853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38E918-29C2-469E-4E95-F8A775167C77}"/>
              </a:ext>
            </a:extLst>
          </p:cNvPr>
          <p:cNvSpPr/>
          <p:nvPr userDrawn="1"/>
        </p:nvSpPr>
        <p:spPr>
          <a:xfrm>
            <a:off x="584283" y="1776247"/>
            <a:ext cx="11012407" cy="4349916"/>
          </a:xfrm>
          <a:prstGeom prst="roundRect">
            <a:avLst>
              <a:gd name="adj" fmla="val 292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2117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34940B-897B-8A82-DCC7-106DEA53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able Placeholder 7">
            <a:extLst>
              <a:ext uri="{FF2B5EF4-FFF2-40B4-BE49-F238E27FC236}">
                <a16:creationId xmlns:a16="http://schemas.microsoft.com/office/drawing/2014/main" id="{BCE28349-7203-E33C-87EF-36EFDB3FFD37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731962" y="1923927"/>
            <a:ext cx="10717050" cy="405455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3D9D5EE-F40B-40CA-85E1-421ABE520AF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F5A00553-ECD9-D3F8-A924-C29D904B51F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685429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CA64273-288E-7349-B89A-B43E01C81BFF}"/>
              </a:ext>
            </a:extLst>
          </p:cNvPr>
          <p:cNvSpPr/>
          <p:nvPr userDrawn="1"/>
        </p:nvSpPr>
        <p:spPr>
          <a:xfrm>
            <a:off x="3438210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2117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8737B5-187E-DA5C-C01B-3BB405B462C6}"/>
              </a:ext>
            </a:extLst>
          </p:cNvPr>
          <p:cNvSpPr/>
          <p:nvPr userDrawn="1"/>
        </p:nvSpPr>
        <p:spPr>
          <a:xfrm>
            <a:off x="6356139" y="0"/>
            <a:ext cx="29179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2117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4EAD9D-C7F6-F47B-0541-5930451EF43C}"/>
              </a:ext>
            </a:extLst>
          </p:cNvPr>
          <p:cNvSpPr/>
          <p:nvPr userDrawn="1"/>
        </p:nvSpPr>
        <p:spPr>
          <a:xfrm>
            <a:off x="9274071" y="0"/>
            <a:ext cx="2917931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2117"/>
          </a:p>
        </p:txBody>
      </p:sp>
      <p:sp>
        <p:nvSpPr>
          <p:cNvPr id="20" name="Title 32">
            <a:extLst>
              <a:ext uri="{FF2B5EF4-FFF2-40B4-BE49-F238E27FC236}">
                <a16:creationId xmlns:a16="http://schemas.microsoft.com/office/drawing/2014/main" id="{9A6B1B19-244C-9241-68C0-4DAC1ABE5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1"/>
            <a:ext cx="2490788" cy="13191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4D3181C-D068-CB48-538B-3F2FC5B3EA5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75568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8672994D-0C34-AA0B-B6BF-0363E6DF37C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755498" y="3042251"/>
            <a:ext cx="2283352" cy="284017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720F523F-2773-5953-EF1E-0BDE0F7AB5E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673616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6208DFB-F9D2-239D-1942-3620E124688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673428" y="3042251"/>
            <a:ext cx="2283352" cy="28401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D188AA02-A151-0D0F-44CF-128A826DBC0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591543" y="1719773"/>
            <a:ext cx="2282982" cy="55927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17FE19ED-DBFD-48B9-55D7-291E49DAE723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591358" y="3042251"/>
            <a:ext cx="2283352" cy="284017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32">
            <a:extLst>
              <a:ext uri="{FF2B5EF4-FFF2-40B4-BE49-F238E27FC236}">
                <a16:creationId xmlns:a16="http://schemas.microsoft.com/office/drawing/2014/main" id="{DFCD3F40-BDBA-D71A-8FC6-B069DE5787EC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755500" y="2459048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959C7AF3-6ECF-B92B-A63B-317441722545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673428" y="2459048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9" name="Text Placeholder 32">
            <a:extLst>
              <a:ext uri="{FF2B5EF4-FFF2-40B4-BE49-F238E27FC236}">
                <a16:creationId xmlns:a16="http://schemas.microsoft.com/office/drawing/2014/main" id="{5718BA9C-5F33-70C6-A1B4-C9D505685319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9591545" y="2459048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pic>
        <p:nvPicPr>
          <p:cNvPr id="30" name="Picture 2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C95B0075-3543-FF55-EA95-F372ED85A1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19499" y="123808"/>
            <a:ext cx="1495742" cy="1703536"/>
          </a:xfrm>
          <a:prstGeom prst="rect">
            <a:avLst/>
          </a:prstGeom>
        </p:spPr>
      </p:pic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3530B331-6E75-9EFE-B87B-E06EE87D6F05}"/>
              </a:ext>
            </a:extLst>
          </p:cNvPr>
          <p:cNvSpPr>
            <a:spLocks noGrp="1"/>
          </p:cNvSpPr>
          <p:nvPr>
            <p:ph type="ftr" sz="quarter" idx="7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6FCEB7F0-22C2-1183-2CAD-8137D432D7FB}"/>
              </a:ext>
            </a:extLst>
          </p:cNvPr>
          <p:cNvSpPr>
            <a:spLocks noGrp="1"/>
          </p:cNvSpPr>
          <p:nvPr>
            <p:ph type="sldNum" sz="quarter" idx="7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966671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9A639B78-3873-EABA-EA9C-E45A4267B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5C328F4-78C1-A4DB-0BE0-D16F8519740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90" y="1712507"/>
            <a:ext cx="1099688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FFB921A-BD48-9613-7AB4-D1AD34E1914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30"/>
            <a:ext cx="11000700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DE4FB65-4D5E-4078-4F53-0236E1C55B2F}"/>
              </a:ext>
            </a:extLst>
          </p:cNvPr>
          <p:cNvCxnSpPr>
            <a:cxnSpLocks/>
          </p:cNvCxnSpPr>
          <p:nvPr userDrawn="1"/>
        </p:nvCxnSpPr>
        <p:spPr>
          <a:xfrm>
            <a:off x="595990" y="2092163"/>
            <a:ext cx="1099688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24">
            <a:extLst>
              <a:ext uri="{FF2B5EF4-FFF2-40B4-BE49-F238E27FC236}">
                <a16:creationId xmlns:a16="http://schemas.microsoft.com/office/drawing/2014/main" id="{6CBA024E-EF3F-D819-8860-E97A13E0BE6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A2495ADF-9BF4-DC6A-3FD2-0586882DF77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275969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40311F63-3286-D256-2856-1AD32FE42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DEADF85C-5A90-E7C6-EE66-5FEC8BD53DC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8" y="1712507"/>
            <a:ext cx="5323538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FC822E0C-F078-CE2D-0B78-49AC2687AD8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88" y="2158230"/>
            <a:ext cx="5324400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F1BC044-478A-60E1-EAA9-8725A8AD408E}"/>
              </a:ext>
            </a:extLst>
          </p:cNvPr>
          <p:cNvCxnSpPr>
            <a:cxnSpLocks/>
          </p:cNvCxnSpPr>
          <p:nvPr userDrawn="1"/>
        </p:nvCxnSpPr>
        <p:spPr>
          <a:xfrm>
            <a:off x="595988" y="2092163"/>
            <a:ext cx="532353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0428A64F-42F6-2CE1-B06A-AAA141805D2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72288" y="1712507"/>
            <a:ext cx="5323538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A0F8ED56-9804-2BF0-E176-B04F2926C6F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272288" y="2158230"/>
            <a:ext cx="5324400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68C3F5D-EA29-988A-F8C1-0597737FE6F1}"/>
              </a:ext>
            </a:extLst>
          </p:cNvPr>
          <p:cNvCxnSpPr>
            <a:cxnSpLocks/>
          </p:cNvCxnSpPr>
          <p:nvPr userDrawn="1"/>
        </p:nvCxnSpPr>
        <p:spPr>
          <a:xfrm>
            <a:off x="6272288" y="2092163"/>
            <a:ext cx="532353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ooter Placeholder 31">
            <a:extLst>
              <a:ext uri="{FF2B5EF4-FFF2-40B4-BE49-F238E27FC236}">
                <a16:creationId xmlns:a16="http://schemas.microsoft.com/office/drawing/2014/main" id="{F5B66089-08D4-9F6E-3AEA-FDB147C4B4E3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D731DE24-A070-5C99-1E65-5EA82F227798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012384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52455-94DA-B4B0-1058-890DA11CD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CF33B32-0A59-8CA2-8445-5E224E3A9F4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90" y="1712507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55189247-88A8-F101-14A5-04ED0532879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90" y="2158230"/>
            <a:ext cx="3433087" cy="621106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CEB454F-08A1-9897-FD7E-4AD925FFCBD1}"/>
              </a:ext>
            </a:extLst>
          </p:cNvPr>
          <p:cNvCxnSpPr>
            <a:cxnSpLocks/>
          </p:cNvCxnSpPr>
          <p:nvPr userDrawn="1"/>
        </p:nvCxnSpPr>
        <p:spPr>
          <a:xfrm>
            <a:off x="595990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0B9562A6-6369-CAAF-CE36-8B22C976883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380590" y="1712507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48044A7-DC8B-CF9E-05BA-447E2167AD2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380590" y="2158230"/>
            <a:ext cx="3433087" cy="6211068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450F8-0958-4DE6-C6B5-9D95F0BCE44F}"/>
              </a:ext>
            </a:extLst>
          </p:cNvPr>
          <p:cNvCxnSpPr>
            <a:cxnSpLocks/>
          </p:cNvCxnSpPr>
          <p:nvPr userDrawn="1"/>
        </p:nvCxnSpPr>
        <p:spPr>
          <a:xfrm>
            <a:off x="4380590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D78AEC3-08BF-D3A0-87EA-C33ADBB3CBF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8165190" y="1712507"/>
            <a:ext cx="343253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5D4C66E5-ADB1-FC94-4A6E-98FAE703423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165190" y="2158230"/>
            <a:ext cx="3433087" cy="6211066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89C299-CBA2-BBCB-4C05-C923E2F04C48}"/>
              </a:ext>
            </a:extLst>
          </p:cNvPr>
          <p:cNvCxnSpPr>
            <a:cxnSpLocks/>
          </p:cNvCxnSpPr>
          <p:nvPr userDrawn="1"/>
        </p:nvCxnSpPr>
        <p:spPr>
          <a:xfrm>
            <a:off x="8165190" y="2092163"/>
            <a:ext cx="3432531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992299D0-8EB2-BC4A-F858-07C4DEA3B766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279AC462-DCF9-F6C0-0253-D7C8BAFCE430}"/>
              </a:ext>
            </a:extLst>
          </p:cNvPr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0551713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4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777F030-7CBB-118E-CD02-6200F376C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9D06836-540C-974E-0308-4891D54EE41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89" y="1535115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3ED3999-602F-EE96-2E79-98A7C997B2D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990" y="2158230"/>
            <a:ext cx="2488525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07B6CD-DF40-3B88-A1D9-5CF891696E25}"/>
              </a:ext>
            </a:extLst>
          </p:cNvPr>
          <p:cNvCxnSpPr>
            <a:cxnSpLocks/>
          </p:cNvCxnSpPr>
          <p:nvPr userDrawn="1"/>
        </p:nvCxnSpPr>
        <p:spPr>
          <a:xfrm>
            <a:off x="595989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2B5FA74A-28B0-5580-E694-888D6A467A3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33420" y="1535115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9E71796A-B400-C45A-369E-D4B2D4ABD5A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433421" y="2158230"/>
            <a:ext cx="2488525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0F32667-D3B8-EBB4-CAA1-D9E171963A73}"/>
              </a:ext>
            </a:extLst>
          </p:cNvPr>
          <p:cNvCxnSpPr>
            <a:cxnSpLocks/>
          </p:cNvCxnSpPr>
          <p:nvPr userDrawn="1"/>
        </p:nvCxnSpPr>
        <p:spPr>
          <a:xfrm>
            <a:off x="3433420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E7E1758-C21D-67C0-A048-83AADA90EED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270851" y="1535115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CF041358-84FC-9848-BD5D-CB5CBEAB9BB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70852" y="2158230"/>
            <a:ext cx="2488525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B0EE37B-2502-C516-47D7-BDD6E9BF494F}"/>
              </a:ext>
            </a:extLst>
          </p:cNvPr>
          <p:cNvCxnSpPr>
            <a:cxnSpLocks/>
          </p:cNvCxnSpPr>
          <p:nvPr userDrawn="1"/>
        </p:nvCxnSpPr>
        <p:spPr>
          <a:xfrm>
            <a:off x="6270851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D1C3103B-4634-0200-93CC-12E453999FC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108282" y="1535115"/>
            <a:ext cx="2488122" cy="41893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C2C24248-9B4D-0AB2-E6EE-7E9F82CB5F4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08283" y="2158230"/>
            <a:ext cx="2488525" cy="39679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6837977-5868-ECC9-3BEE-50BD11C4EB2E}"/>
              </a:ext>
            </a:extLst>
          </p:cNvPr>
          <p:cNvCxnSpPr>
            <a:cxnSpLocks/>
          </p:cNvCxnSpPr>
          <p:nvPr userDrawn="1"/>
        </p:nvCxnSpPr>
        <p:spPr>
          <a:xfrm>
            <a:off x="9108282" y="2092163"/>
            <a:ext cx="2488122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ooter Placeholder 2">
            <a:extLst>
              <a:ext uri="{FF2B5EF4-FFF2-40B4-BE49-F238E27FC236}">
                <a16:creationId xmlns:a16="http://schemas.microsoft.com/office/drawing/2014/main" id="{90B78296-3F07-A4F3-3AFA-33C84344C8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3900" y="9056142"/>
            <a:ext cx="4114800" cy="153888"/>
          </a:xfrm>
        </p:spPr>
        <p:txBody>
          <a:bodyPr/>
          <a:lstStyle/>
          <a:p>
            <a:endParaRPr lang="en-UA" dirty="0"/>
          </a:p>
        </p:txBody>
      </p: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A0CAFA9B-7233-892E-F256-446DB7C072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61726" y="9056142"/>
            <a:ext cx="334963" cy="153888"/>
          </a:xfrm>
        </p:spPr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38356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E4B406BC-50AA-4188-DE40-A83F6618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8" y="3810000"/>
            <a:ext cx="9110662" cy="1676400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AEBCB0-5F02-3146-CD49-AFAB492FDCD9}"/>
              </a:ext>
            </a:extLst>
          </p:cNvPr>
          <p:cNvGrpSpPr/>
          <p:nvPr userDrawn="1"/>
        </p:nvGrpSpPr>
        <p:grpSpPr>
          <a:xfrm>
            <a:off x="4695227" y="1187450"/>
            <a:ext cx="1825990" cy="2079716"/>
            <a:chOff x="4695227" y="2314575"/>
            <a:chExt cx="1825990" cy="2079716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45FEF4-C9C4-1AA2-E80F-BFD472D392CC}"/>
                </a:ext>
              </a:extLst>
            </p:cNvPr>
            <p:cNvSpPr/>
            <p:nvPr userDrawn="1"/>
          </p:nvSpPr>
          <p:spPr>
            <a:xfrm>
              <a:off x="4695227" y="2314575"/>
              <a:ext cx="1825990" cy="2079716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17"/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54E81E6C-D859-1186-CC45-E5F55FAEA1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</p:spPr>
        </p:pic>
      </p:grpSp>
      <p:pic>
        <p:nvPicPr>
          <p:cNvPr id="19" name="Picture 18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AE6E33D2-5653-7482-473D-74BC6633E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5313"/>
          <a:stretch>
            <a:fillRect/>
          </a:stretch>
        </p:blipFill>
        <p:spPr>
          <a:xfrm rot="13548403">
            <a:off x="7488913" y="-1534603"/>
            <a:ext cx="4724374" cy="4018660"/>
          </a:xfrm>
          <a:custGeom>
            <a:avLst/>
            <a:gdLst>
              <a:gd name="connsiteX0" fmla="*/ 4724374 w 4724374"/>
              <a:gd name="connsiteY0" fmla="*/ 260691 h 4018660"/>
              <a:gd name="connsiteX1" fmla="*/ 1070765 w 4724374"/>
              <a:gd name="connsiteY1" fmla="*/ 4018660 h 4018660"/>
              <a:gd name="connsiteX2" fmla="*/ 0 w 4724374"/>
              <a:gd name="connsiteY2" fmla="*/ 2977630 h 4018660"/>
              <a:gd name="connsiteX3" fmla="*/ 0 w 4724374"/>
              <a:gd name="connsiteY3" fmla="*/ 0 h 4018660"/>
              <a:gd name="connsiteX4" fmla="*/ 4724374 w 4724374"/>
              <a:gd name="connsiteY4" fmla="*/ 0 h 401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74" h="4018660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</p:spPr>
      </p:pic>
      <p:pic>
        <p:nvPicPr>
          <p:cNvPr id="20" name="Picture 1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548D6E0-F939-633E-2476-82381144B2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6477"/>
          <a:stretch>
            <a:fillRect/>
          </a:stretch>
        </p:blipFill>
        <p:spPr>
          <a:xfrm rot="13934912">
            <a:off x="9551235" y="679974"/>
            <a:ext cx="4490486" cy="3760207"/>
          </a:xfrm>
          <a:custGeom>
            <a:avLst/>
            <a:gdLst>
              <a:gd name="connsiteX0" fmla="*/ 4490486 w 4490486"/>
              <a:gd name="connsiteY0" fmla="*/ 3161992 h 3760207"/>
              <a:gd name="connsiteX1" fmla="*/ 4027274 w 4490486"/>
              <a:gd name="connsiteY1" fmla="*/ 3760207 h 3760207"/>
              <a:gd name="connsiteX2" fmla="*/ 0 w 4490486"/>
              <a:gd name="connsiteY2" fmla="*/ 641793 h 3760207"/>
              <a:gd name="connsiteX3" fmla="*/ 0 w 4490486"/>
              <a:gd name="connsiteY3" fmla="*/ 0 h 3760207"/>
              <a:gd name="connsiteX4" fmla="*/ 4490486 w 4490486"/>
              <a:gd name="connsiteY4" fmla="*/ 0 h 376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0486" h="3760207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</p:spPr>
      </p:pic>
      <p:pic>
        <p:nvPicPr>
          <p:cNvPr id="23" name="Picture 22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FD504ECC-156E-7069-95F7-61E5AE78CD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33746"/>
          <a:stretch>
            <a:fillRect/>
          </a:stretch>
        </p:blipFill>
        <p:spPr>
          <a:xfrm rot="1819982">
            <a:off x="427479" y="4663029"/>
            <a:ext cx="4873156" cy="3677200"/>
          </a:xfrm>
          <a:custGeom>
            <a:avLst/>
            <a:gdLst>
              <a:gd name="connsiteX0" fmla="*/ 0 w 4873156"/>
              <a:gd name="connsiteY0" fmla="*/ 0 h 3677200"/>
              <a:gd name="connsiteX1" fmla="*/ 4873156 w 4873156"/>
              <a:gd name="connsiteY1" fmla="*/ 0 h 3677200"/>
              <a:gd name="connsiteX2" fmla="*/ 4873156 w 4873156"/>
              <a:gd name="connsiteY2" fmla="*/ 825788 h 3677200"/>
              <a:gd name="connsiteX3" fmla="*/ 0 w 4873156"/>
              <a:gd name="connsiteY3" fmla="*/ 3677200 h 36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3156" h="3677200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</p:spPr>
      </p:pic>
      <p:pic>
        <p:nvPicPr>
          <p:cNvPr id="24" name="Picture 2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857A9FE5-D4A0-B3D6-1D51-B60D115AE0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31906" b="32638"/>
          <a:stretch>
            <a:fillRect/>
          </a:stretch>
        </p:blipFill>
        <p:spPr>
          <a:xfrm rot="1819982">
            <a:off x="-1826666" y="3129203"/>
            <a:ext cx="3318320" cy="3738689"/>
          </a:xfrm>
          <a:custGeom>
            <a:avLst/>
            <a:gdLst>
              <a:gd name="connsiteX0" fmla="*/ 0 w 3318320"/>
              <a:gd name="connsiteY0" fmla="*/ 0 h 3738689"/>
              <a:gd name="connsiteX1" fmla="*/ 3318320 w 3318320"/>
              <a:gd name="connsiteY1" fmla="*/ 0 h 3738689"/>
              <a:gd name="connsiteX2" fmla="*/ 3318320 w 3318320"/>
              <a:gd name="connsiteY2" fmla="*/ 3077078 h 3738689"/>
              <a:gd name="connsiteX3" fmla="*/ 2187606 w 3318320"/>
              <a:gd name="connsiteY3" fmla="*/ 3738689 h 3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320" h="3738689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26125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rt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0">
            <a:extLst>
              <a:ext uri="{FF2B5EF4-FFF2-40B4-BE49-F238E27FC236}">
                <a16:creationId xmlns:a16="http://schemas.microsoft.com/office/drawing/2014/main" id="{850AC109-E964-A4E9-8F46-B16CCC445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2E9493A-E073-A53E-C08D-9E20F80AFE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1BF09B3-0457-E157-7335-B885EB15E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013822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?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1934821D-ED8D-3439-7363-3C45C18896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3753"/>
          <a:stretch>
            <a:fillRect/>
          </a:stretch>
        </p:blipFill>
        <p:spPr>
          <a:xfrm>
            <a:off x="2983262" y="0"/>
            <a:ext cx="3702022" cy="3214834"/>
          </a:xfrm>
          <a:custGeom>
            <a:avLst/>
            <a:gdLst>
              <a:gd name="connsiteX0" fmla="*/ 0 w 3702022"/>
              <a:gd name="connsiteY0" fmla="*/ 0 h 3214834"/>
              <a:gd name="connsiteX1" fmla="*/ 3702022 w 3702022"/>
              <a:gd name="connsiteY1" fmla="*/ 0 h 3214834"/>
              <a:gd name="connsiteX2" fmla="*/ 3702022 w 3702022"/>
              <a:gd name="connsiteY2" fmla="*/ 3214834 h 3214834"/>
              <a:gd name="connsiteX3" fmla="*/ 0 w 3702022"/>
              <a:gd name="connsiteY3" fmla="*/ 3214834 h 321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022" h="3214834">
                <a:moveTo>
                  <a:pt x="0" y="0"/>
                </a:moveTo>
                <a:lnTo>
                  <a:pt x="3702022" y="0"/>
                </a:lnTo>
                <a:lnTo>
                  <a:pt x="3702022" y="3214834"/>
                </a:lnTo>
                <a:lnTo>
                  <a:pt x="0" y="3214834"/>
                </a:lnTo>
                <a:close/>
              </a:path>
            </a:pathLst>
          </a:custGeom>
        </p:spPr>
      </p:pic>
      <p:pic>
        <p:nvPicPr>
          <p:cNvPr id="14" name="Picture 13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2BCD0BCB-A7CA-AC63-A694-F1D3D9A7A1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5087" y="522514"/>
            <a:ext cx="5703360" cy="649569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D69728A-6C1F-5066-2891-954DEE239D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552" y="3805417"/>
            <a:ext cx="5329238" cy="1853467"/>
          </a:xfrm>
        </p:spPr>
        <p:txBody>
          <a:bodyPr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Any Questions?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DF8C7C74-3553-C4DD-C307-6FD05521790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382539" y="4745764"/>
            <a:ext cx="4207801" cy="241547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John Doe</a:t>
            </a:r>
          </a:p>
        </p:txBody>
      </p:sp>
      <p:sp>
        <p:nvSpPr>
          <p:cNvPr id="17" name="Text Placeholder 37">
            <a:extLst>
              <a:ext uri="{FF2B5EF4-FFF2-40B4-BE49-F238E27FC236}">
                <a16:creationId xmlns:a16="http://schemas.microsoft.com/office/drawing/2014/main" id="{1DA20C13-9456-B90E-29F4-00D3333C530C}"/>
              </a:ext>
            </a:extLst>
          </p:cNvPr>
          <p:cNvSpPr>
            <a:spLocks noGrp="1" noChangeAspect="1"/>
          </p:cNvSpPr>
          <p:nvPr>
            <p:ph type="body" sz="quarter" idx="74"/>
          </p:nvPr>
        </p:nvSpPr>
        <p:spPr>
          <a:xfrm>
            <a:off x="11158739" y="5167310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endParaRPr lang="en-UA" dirty="0"/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70DD7298-4F77-CCA7-24B8-02F337C1FD86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7382537" y="5305602"/>
            <a:ext cx="3632200" cy="214995"/>
          </a:xfrm>
        </p:spPr>
        <p:txBody>
          <a:bodyPr>
            <a:spAutoFit/>
          </a:bodyPr>
          <a:lstStyle>
            <a:lvl1pPr algn="r">
              <a:defRPr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email@company.com</a:t>
            </a:r>
          </a:p>
        </p:txBody>
      </p:sp>
      <p:pic>
        <p:nvPicPr>
          <p:cNvPr id="20" name="Picture 19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D56C25C-871E-299E-6AF0-15980C005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66915" y="734762"/>
            <a:ext cx="2701808" cy="3077154"/>
          </a:xfrm>
          <a:prstGeom prst="rect">
            <a:avLst/>
          </a:prstGeom>
        </p:spPr>
      </p:pic>
      <p:pic>
        <p:nvPicPr>
          <p:cNvPr id="21" name="Picture 20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BB98A2E-491E-D248-56AD-23988EEF48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61032"/>
          <a:stretch>
            <a:fillRect/>
          </a:stretch>
        </p:blipFill>
        <p:spPr>
          <a:xfrm>
            <a:off x="4170928" y="5658884"/>
            <a:ext cx="2701808" cy="1199116"/>
          </a:xfrm>
          <a:custGeom>
            <a:avLst/>
            <a:gdLst>
              <a:gd name="connsiteX0" fmla="*/ 0 w 2701808"/>
              <a:gd name="connsiteY0" fmla="*/ 0 h 1199116"/>
              <a:gd name="connsiteX1" fmla="*/ 2701808 w 2701808"/>
              <a:gd name="connsiteY1" fmla="*/ 0 h 1199116"/>
              <a:gd name="connsiteX2" fmla="*/ 2701808 w 2701808"/>
              <a:gd name="connsiteY2" fmla="*/ 1199116 h 1199116"/>
              <a:gd name="connsiteX3" fmla="*/ 0 w 2701808"/>
              <a:gd name="connsiteY3" fmla="*/ 1199116 h 119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1808" h="1199116">
                <a:moveTo>
                  <a:pt x="0" y="0"/>
                </a:moveTo>
                <a:lnTo>
                  <a:pt x="2701808" y="0"/>
                </a:lnTo>
                <a:lnTo>
                  <a:pt x="2701808" y="1199116"/>
                </a:lnTo>
                <a:lnTo>
                  <a:pt x="0" y="11991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0462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89E2A-506A-34FD-2521-A74DCF27C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873" y="5334000"/>
            <a:ext cx="9566195" cy="2346960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66CA210-CBA8-E7C1-C736-8769F65003BB}"/>
              </a:ext>
            </a:extLst>
          </p:cNvPr>
          <p:cNvGrpSpPr/>
          <p:nvPr userDrawn="1"/>
        </p:nvGrpSpPr>
        <p:grpSpPr>
          <a:xfrm>
            <a:off x="4929988" y="1662430"/>
            <a:ext cx="1917290" cy="2911602"/>
            <a:chOff x="4695227" y="2314575"/>
            <a:chExt cx="1825990" cy="207971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1AFFAB-F80E-C2BB-C9A9-C14BD404034F}"/>
                </a:ext>
              </a:extLst>
            </p:cNvPr>
            <p:cNvSpPr/>
            <p:nvPr userDrawn="1"/>
          </p:nvSpPr>
          <p:spPr>
            <a:xfrm>
              <a:off x="4695227" y="2314575"/>
              <a:ext cx="1825990" cy="2079716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117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A7F7278-EA5E-F517-F3FA-29993805E5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46601" y="3034552"/>
              <a:ext cx="1523243" cy="639762"/>
            </a:xfrm>
            <a:prstGeom prst="rect">
              <a:avLst/>
            </a:prstGeom>
          </p:spPr>
        </p:pic>
      </p:grpSp>
      <p:pic>
        <p:nvPicPr>
          <p:cNvPr id="15" name="Picture 14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51F417F-7C78-15E1-7FA3-2CCC170827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5313"/>
          <a:stretch>
            <a:fillRect/>
          </a:stretch>
        </p:blipFill>
        <p:spPr>
          <a:xfrm rot="13548403">
            <a:off x="7036593" y="-1445179"/>
            <a:ext cx="6614124" cy="4219593"/>
          </a:xfrm>
          <a:custGeom>
            <a:avLst/>
            <a:gdLst>
              <a:gd name="connsiteX0" fmla="*/ 4724374 w 4724374"/>
              <a:gd name="connsiteY0" fmla="*/ 260691 h 4018660"/>
              <a:gd name="connsiteX1" fmla="*/ 1070765 w 4724374"/>
              <a:gd name="connsiteY1" fmla="*/ 4018660 h 4018660"/>
              <a:gd name="connsiteX2" fmla="*/ 0 w 4724374"/>
              <a:gd name="connsiteY2" fmla="*/ 2977630 h 4018660"/>
              <a:gd name="connsiteX3" fmla="*/ 0 w 4724374"/>
              <a:gd name="connsiteY3" fmla="*/ 0 h 4018660"/>
              <a:gd name="connsiteX4" fmla="*/ 4724374 w 4724374"/>
              <a:gd name="connsiteY4" fmla="*/ 0 h 401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74" h="4018660">
                <a:moveTo>
                  <a:pt x="4724374" y="260691"/>
                </a:moveTo>
                <a:lnTo>
                  <a:pt x="1070765" y="4018660"/>
                </a:lnTo>
                <a:lnTo>
                  <a:pt x="0" y="2977630"/>
                </a:lnTo>
                <a:lnTo>
                  <a:pt x="0" y="0"/>
                </a:lnTo>
                <a:lnTo>
                  <a:pt x="4724374" y="0"/>
                </a:lnTo>
                <a:close/>
              </a:path>
            </a:pathLst>
          </a:custGeom>
        </p:spPr>
      </p:pic>
      <p:pic>
        <p:nvPicPr>
          <p:cNvPr id="17" name="Picture 16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2512412-3317-86CD-F1CD-A4ABA2744B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26477"/>
          <a:stretch>
            <a:fillRect/>
          </a:stretch>
        </p:blipFill>
        <p:spPr>
          <a:xfrm rot="13934912">
            <a:off x="9242962" y="1610002"/>
            <a:ext cx="6286680" cy="3948217"/>
          </a:xfrm>
          <a:custGeom>
            <a:avLst/>
            <a:gdLst>
              <a:gd name="connsiteX0" fmla="*/ 4490486 w 4490486"/>
              <a:gd name="connsiteY0" fmla="*/ 3161992 h 3760207"/>
              <a:gd name="connsiteX1" fmla="*/ 4027274 w 4490486"/>
              <a:gd name="connsiteY1" fmla="*/ 3760207 h 3760207"/>
              <a:gd name="connsiteX2" fmla="*/ 0 w 4490486"/>
              <a:gd name="connsiteY2" fmla="*/ 641793 h 3760207"/>
              <a:gd name="connsiteX3" fmla="*/ 0 w 4490486"/>
              <a:gd name="connsiteY3" fmla="*/ 0 h 3760207"/>
              <a:gd name="connsiteX4" fmla="*/ 4490486 w 4490486"/>
              <a:gd name="connsiteY4" fmla="*/ 0 h 376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0486" h="3760207">
                <a:moveTo>
                  <a:pt x="4490486" y="3161992"/>
                </a:moveTo>
                <a:lnTo>
                  <a:pt x="4027274" y="3760207"/>
                </a:lnTo>
                <a:lnTo>
                  <a:pt x="0" y="641793"/>
                </a:lnTo>
                <a:lnTo>
                  <a:pt x="0" y="0"/>
                </a:lnTo>
                <a:lnTo>
                  <a:pt x="4490486" y="0"/>
                </a:lnTo>
                <a:close/>
              </a:path>
            </a:pathLst>
          </a:custGeom>
        </p:spPr>
      </p:pic>
      <p:pic>
        <p:nvPicPr>
          <p:cNvPr id="22" name="Picture 21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A2CE8946-3C48-C9BC-B3C5-F7F7099321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33746"/>
          <a:stretch>
            <a:fillRect/>
          </a:stretch>
        </p:blipFill>
        <p:spPr>
          <a:xfrm rot="1819982">
            <a:off x="448853" y="6528241"/>
            <a:ext cx="5116814" cy="5148080"/>
          </a:xfrm>
          <a:custGeom>
            <a:avLst/>
            <a:gdLst>
              <a:gd name="connsiteX0" fmla="*/ 0 w 4873156"/>
              <a:gd name="connsiteY0" fmla="*/ 0 h 3677200"/>
              <a:gd name="connsiteX1" fmla="*/ 4873156 w 4873156"/>
              <a:gd name="connsiteY1" fmla="*/ 0 h 3677200"/>
              <a:gd name="connsiteX2" fmla="*/ 4873156 w 4873156"/>
              <a:gd name="connsiteY2" fmla="*/ 825788 h 3677200"/>
              <a:gd name="connsiteX3" fmla="*/ 0 w 4873156"/>
              <a:gd name="connsiteY3" fmla="*/ 3677200 h 36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3156" h="3677200">
                <a:moveTo>
                  <a:pt x="0" y="0"/>
                </a:moveTo>
                <a:lnTo>
                  <a:pt x="4873156" y="0"/>
                </a:lnTo>
                <a:lnTo>
                  <a:pt x="4873156" y="825788"/>
                </a:lnTo>
                <a:lnTo>
                  <a:pt x="0" y="3677200"/>
                </a:lnTo>
                <a:close/>
              </a:path>
            </a:pathLst>
          </a:custGeom>
        </p:spPr>
      </p:pic>
      <p:pic>
        <p:nvPicPr>
          <p:cNvPr id="21" name="Picture 20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517D11AF-6F5C-F215-EA3A-F8E0469742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31906" b="32638"/>
          <a:stretch>
            <a:fillRect/>
          </a:stretch>
        </p:blipFill>
        <p:spPr>
          <a:xfrm rot="1819982">
            <a:off x="-1229758" y="4351679"/>
            <a:ext cx="3484236" cy="5234165"/>
          </a:xfrm>
          <a:custGeom>
            <a:avLst/>
            <a:gdLst>
              <a:gd name="connsiteX0" fmla="*/ 0 w 3318320"/>
              <a:gd name="connsiteY0" fmla="*/ 0 h 3738689"/>
              <a:gd name="connsiteX1" fmla="*/ 3318320 w 3318320"/>
              <a:gd name="connsiteY1" fmla="*/ 0 h 3738689"/>
              <a:gd name="connsiteX2" fmla="*/ 3318320 w 3318320"/>
              <a:gd name="connsiteY2" fmla="*/ 3077078 h 3738689"/>
              <a:gd name="connsiteX3" fmla="*/ 2187606 w 3318320"/>
              <a:gd name="connsiteY3" fmla="*/ 3738689 h 3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320" h="3738689">
                <a:moveTo>
                  <a:pt x="0" y="0"/>
                </a:moveTo>
                <a:lnTo>
                  <a:pt x="3318320" y="0"/>
                </a:lnTo>
                <a:lnTo>
                  <a:pt x="3318320" y="3077078"/>
                </a:lnTo>
                <a:lnTo>
                  <a:pt x="2187606" y="37386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833335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813C173-6E2A-108A-4D1D-5BC4F1CA17A1}"/>
              </a:ext>
            </a:extLst>
          </p:cNvPr>
          <p:cNvCxnSpPr/>
          <p:nvPr userDrawn="1"/>
        </p:nvCxnSpPr>
        <p:spPr>
          <a:xfrm>
            <a:off x="6817267" y="2582755"/>
            <a:ext cx="0" cy="5360709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35208B-1054-5EDD-18DA-96C323C134DF}"/>
              </a:ext>
            </a:extLst>
          </p:cNvPr>
          <p:cNvCxnSpPr>
            <a:stCxn id="21" idx="0"/>
            <a:endCxn id="23" idx="3"/>
          </p:cNvCxnSpPr>
          <p:nvPr userDrawn="1"/>
        </p:nvCxnSpPr>
        <p:spPr>
          <a:xfrm>
            <a:off x="850000" y="2582755"/>
            <a:ext cx="0" cy="5360709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D1B54-4286-06F4-D75B-00073689285B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623415" y="4150497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8698F8A-DC78-7CBE-DF0D-13EFCC3985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73644" y="2611855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15F5B591-3BF5-5378-58C3-660A285E4C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3475" y="4343084"/>
            <a:ext cx="187027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74" name="Text Placeholder 14">
            <a:extLst>
              <a:ext uri="{FF2B5EF4-FFF2-40B4-BE49-F238E27FC236}">
                <a16:creationId xmlns:a16="http://schemas.microsoft.com/office/drawing/2014/main" id="{2857359A-2FC4-8CD1-3D6E-81236E9D024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73644" y="4179599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6" name="Text Placeholder 14">
            <a:extLst>
              <a:ext uri="{FF2B5EF4-FFF2-40B4-BE49-F238E27FC236}">
                <a16:creationId xmlns:a16="http://schemas.microsoft.com/office/drawing/2014/main" id="{77557E7A-47BB-3C16-8363-E23C44DB53F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73644" y="5757044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39CA06CA-3260-0A29-688D-60795B19769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273644" y="7284361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0" name="Text Placeholder 14">
            <a:extLst>
              <a:ext uri="{FF2B5EF4-FFF2-40B4-BE49-F238E27FC236}">
                <a16:creationId xmlns:a16="http://schemas.microsoft.com/office/drawing/2014/main" id="{913BF174-1B52-68CB-FD89-44E0D17A379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7228127" y="2611855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7" name="Text Placeholder 14">
            <a:extLst>
              <a:ext uri="{FF2B5EF4-FFF2-40B4-BE49-F238E27FC236}">
                <a16:creationId xmlns:a16="http://schemas.microsoft.com/office/drawing/2014/main" id="{DE568C07-6DD5-4A79-806C-88B3021A44C7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7228127" y="4179599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9" name="Text Placeholder 14">
            <a:extLst>
              <a:ext uri="{FF2B5EF4-FFF2-40B4-BE49-F238E27FC236}">
                <a16:creationId xmlns:a16="http://schemas.microsoft.com/office/drawing/2014/main" id="{245C192B-4D1C-AD0B-9F3C-A244BA056848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7228127" y="5757044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1" name="Text Placeholder 14">
            <a:extLst>
              <a:ext uri="{FF2B5EF4-FFF2-40B4-BE49-F238E27FC236}">
                <a16:creationId xmlns:a16="http://schemas.microsoft.com/office/drawing/2014/main" id="{E8705DA3-5BE3-D396-F9BA-4C1450890BFE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7228127" y="7284361"/>
            <a:ext cx="4948394" cy="63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F924F2-02E3-0C6D-CBD5-CDF1A786423F}"/>
              </a:ext>
            </a:extLst>
          </p:cNvPr>
          <p:cNvCxnSpPr>
            <a:cxnSpLocks/>
          </p:cNvCxnSpPr>
          <p:nvPr userDrawn="1"/>
        </p:nvCxnSpPr>
        <p:spPr>
          <a:xfrm>
            <a:off x="685218" y="3871764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1B4E390-00A7-355D-0C68-D5535D227101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623415" y="2582753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649E99A5-72B4-8CF8-A947-4616DF2BB1D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791257" y="2775340"/>
            <a:ext cx="210382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4B09558-E792-A901-6AE8-866F3F5ABC60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623415" y="7255259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6F1AA048-DF44-F15D-2A86-801E7EA77EB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783475" y="7447846"/>
            <a:ext cx="187027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D2780FA-9FB7-9479-57F6-AB2444274F0B}"/>
              </a:ext>
            </a:extLst>
          </p:cNvPr>
          <p:cNvCxnSpPr>
            <a:cxnSpLocks/>
          </p:cNvCxnSpPr>
          <p:nvPr userDrawn="1"/>
        </p:nvCxnSpPr>
        <p:spPr>
          <a:xfrm>
            <a:off x="685218" y="6936098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4B87D4-13E1-9C46-39B0-AB47D841F03F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623415" y="5727942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C7009436-ED8F-F258-B440-24C3D192338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91257" y="5920529"/>
            <a:ext cx="210382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32316A90-9948-2AB8-A29F-E921C89D7F85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6590680" y="4150497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00D76F1B-192C-A9CA-4F37-FECABC6457B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750740" y="4343084"/>
            <a:ext cx="187027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6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7F08CB-124B-C6CC-3B7C-9C947C9E8060}"/>
              </a:ext>
            </a:extLst>
          </p:cNvPr>
          <p:cNvCxnSpPr>
            <a:cxnSpLocks/>
          </p:cNvCxnSpPr>
          <p:nvPr userDrawn="1"/>
        </p:nvCxnSpPr>
        <p:spPr>
          <a:xfrm>
            <a:off x="6652484" y="3871764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47294CCD-F169-1DEF-145E-F37E1A205471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6590680" y="2582753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CE6F676-C490-0ED9-82D8-09763CB4B422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758523" y="2775340"/>
            <a:ext cx="210382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1F99F0B-7173-C331-49D1-1116EBF62A0B}"/>
              </a:ext>
            </a:extLst>
          </p:cNvPr>
          <p:cNvSpPr>
            <a:spLocks noGrp="1" noChangeAspect="1"/>
          </p:cNvSpPr>
          <p:nvPr>
            <p:ph type="body" sz="quarter" idx="72" hasCustomPrompt="1"/>
          </p:nvPr>
        </p:nvSpPr>
        <p:spPr>
          <a:xfrm>
            <a:off x="6590680" y="7255259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32F962FF-8BB6-82B4-4278-E36D4DA2272C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750740" y="7447846"/>
            <a:ext cx="187027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8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7EB08B5-CD5B-FC64-3234-1FC0EDF6E2B4}"/>
              </a:ext>
            </a:extLst>
          </p:cNvPr>
          <p:cNvCxnSpPr>
            <a:cxnSpLocks/>
          </p:cNvCxnSpPr>
          <p:nvPr userDrawn="1"/>
        </p:nvCxnSpPr>
        <p:spPr>
          <a:xfrm>
            <a:off x="6652484" y="6936098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44CEE9C4-2130-294E-1067-381D3FD491FC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6590680" y="5727942"/>
            <a:ext cx="453181" cy="68820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F034BA9-158D-C5DC-9AC2-BB7014D26DB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758523" y="5920529"/>
            <a:ext cx="210382" cy="30303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F053C39-4EC5-B6EE-6A5A-0187C40CCD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Table of Content</a:t>
            </a:r>
          </a:p>
        </p:txBody>
      </p:sp>
    </p:spTree>
    <p:extLst>
      <p:ext uri="{BB962C8B-B14F-4D97-AF65-F5344CB8AC3E}">
        <p14:creationId xmlns:p14="http://schemas.microsoft.com/office/powerpoint/2010/main" val="17346610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1C623-8422-81E6-6D24-E362B09B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1A4AF2CA-19A5-F5A3-5D49-A0E9374B10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3411" y="2560323"/>
            <a:ext cx="5594033" cy="3736023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11" name="Picture Placeholder 15">
            <a:extLst>
              <a:ext uri="{FF2B5EF4-FFF2-40B4-BE49-F238E27FC236}">
                <a16:creationId xmlns:a16="http://schemas.microsoft.com/office/drawing/2014/main" id="{CCE8EB6B-DF8A-2496-1CC8-8E322AA564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2490" y="2560323"/>
            <a:ext cx="5615624" cy="3736023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E476D1-5578-ABE4-D032-B4CF3FD7118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597028" y="6751951"/>
            <a:ext cx="5584901" cy="33816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F63F1B0-102B-AD62-677D-B1EEA0B4E1F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596054" y="7286726"/>
            <a:ext cx="5586840" cy="129024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C00ECF7B-8AB8-6012-63F7-BA2F5836C62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5791" y="6751951"/>
            <a:ext cx="5584901" cy="33816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38953C-48C5-A9A0-E050-C81A538357D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4817" y="7286726"/>
            <a:ext cx="5586840" cy="129024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9194E-721C-728E-7455-66462D1533E0}"/>
              </a:ext>
            </a:extLst>
          </p:cNvPr>
          <p:cNvCxnSpPr>
            <a:cxnSpLocks/>
          </p:cNvCxnSpPr>
          <p:nvPr userDrawn="1"/>
        </p:nvCxnSpPr>
        <p:spPr>
          <a:xfrm>
            <a:off x="6582493" y="7194233"/>
            <a:ext cx="5594033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99A3F7-3A73-94E6-5A2E-3ED40F9A2A6D}"/>
              </a:ext>
            </a:extLst>
          </p:cNvPr>
          <p:cNvCxnSpPr>
            <a:cxnSpLocks/>
          </p:cNvCxnSpPr>
          <p:nvPr userDrawn="1"/>
        </p:nvCxnSpPr>
        <p:spPr>
          <a:xfrm>
            <a:off x="622198" y="7194233"/>
            <a:ext cx="5594033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75DA6A5-6613-D1AC-45CF-694FB8C29673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41718749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r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5CDB67-9DFE-3B80-1D36-FC6446C12B66}"/>
              </a:ext>
            </a:extLst>
          </p:cNvPr>
          <p:cNvSpPr/>
          <p:nvPr userDrawn="1"/>
        </p:nvSpPr>
        <p:spPr>
          <a:xfrm>
            <a:off x="613496" y="2486746"/>
            <a:ext cx="5968994" cy="6089882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5C57DAA-BF48-E046-3AE2-8FD009FF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D468178-C2F7-374E-AF8C-D7F797524F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210904" y="2486751"/>
            <a:ext cx="4956490" cy="68931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C5A3F33-CE92-6D31-D6F7-E6F74172C88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210901" y="3425958"/>
            <a:ext cx="4965620" cy="42550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5E092C4B-E275-2E0E-1F6A-12813C30B6FE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76022" y="2690256"/>
            <a:ext cx="5643951" cy="5682873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C22E7F89-D734-060C-DA7F-E6721818B59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216189" y="7979551"/>
            <a:ext cx="988170" cy="5173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0" name="Text Placeholder 33">
            <a:extLst>
              <a:ext uri="{FF2B5EF4-FFF2-40B4-BE49-F238E27FC236}">
                <a16:creationId xmlns:a16="http://schemas.microsoft.com/office/drawing/2014/main" id="{6E5BF90D-85DB-3E71-D412-E0BD50A4E18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383648" y="8059264"/>
            <a:ext cx="1454228" cy="5173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FF398D25-40DF-3B8E-766A-55F01F7DEED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020784" y="7979551"/>
            <a:ext cx="993456" cy="5173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2" name="Text Placeholder 33">
            <a:extLst>
              <a:ext uri="{FF2B5EF4-FFF2-40B4-BE49-F238E27FC236}">
                <a16:creationId xmlns:a16="http://schemas.microsoft.com/office/drawing/2014/main" id="{68191D25-94C3-53B8-736B-A14F511106E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081945" y="8059264"/>
            <a:ext cx="1094578" cy="51736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</a:t>
            </a:r>
            <a:br>
              <a:rPr lang="uk-UA" dirty="0"/>
            </a:br>
            <a:r>
              <a:rPr lang="en-US" dirty="0"/>
              <a:t>Master text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8567E-6EB9-B0BA-4FDD-F224908D2406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087802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ve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aphic 18">
            <a:extLst>
              <a:ext uri="{FF2B5EF4-FFF2-40B4-BE49-F238E27FC236}">
                <a16:creationId xmlns:a16="http://schemas.microsoft.com/office/drawing/2014/main" id="{9B0E3B91-FB68-656D-B860-B648D0E6E735}"/>
              </a:ext>
            </a:extLst>
          </p:cNvPr>
          <p:cNvSpPr/>
          <p:nvPr/>
        </p:nvSpPr>
        <p:spPr>
          <a:xfrm>
            <a:off x="623414" y="2552675"/>
            <a:ext cx="2069975" cy="3743666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A714325-FE60-547A-28FB-96AC6B7B0754}"/>
              </a:ext>
            </a:extLst>
          </p:cNvPr>
          <p:cNvSpPr/>
          <p:nvPr userDrawn="1"/>
        </p:nvSpPr>
        <p:spPr>
          <a:xfrm>
            <a:off x="1561861" y="6296346"/>
            <a:ext cx="1390681" cy="186912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ACF1690-2BE1-7143-C66E-52AE3AD2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28" name="Rounded Rectangle 20">
            <a:extLst>
              <a:ext uri="{FF2B5EF4-FFF2-40B4-BE49-F238E27FC236}">
                <a16:creationId xmlns:a16="http://schemas.microsoft.com/office/drawing/2014/main" id="{F9D9A0F2-2A53-5AB5-C778-BA8BA593DDD1}"/>
              </a:ext>
            </a:extLst>
          </p:cNvPr>
          <p:cNvSpPr/>
          <p:nvPr userDrawn="1"/>
        </p:nvSpPr>
        <p:spPr>
          <a:xfrm>
            <a:off x="6347461" y="6296346"/>
            <a:ext cx="1390681" cy="186912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29" name="Rounded Rectangle 20">
            <a:extLst>
              <a:ext uri="{FF2B5EF4-FFF2-40B4-BE49-F238E27FC236}">
                <a16:creationId xmlns:a16="http://schemas.microsoft.com/office/drawing/2014/main" id="{B0DC867E-C005-43DD-536A-A2993740C4C8}"/>
              </a:ext>
            </a:extLst>
          </p:cNvPr>
          <p:cNvSpPr/>
          <p:nvPr userDrawn="1"/>
        </p:nvSpPr>
        <p:spPr>
          <a:xfrm flipV="1">
            <a:off x="3940067" y="2894754"/>
            <a:ext cx="1390681" cy="194807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30" name="Rounded Rectangle 20">
            <a:extLst>
              <a:ext uri="{FF2B5EF4-FFF2-40B4-BE49-F238E27FC236}">
                <a16:creationId xmlns:a16="http://schemas.microsoft.com/office/drawing/2014/main" id="{977FE6AF-586F-3C49-47F2-ED5EAAB82F64}"/>
              </a:ext>
            </a:extLst>
          </p:cNvPr>
          <p:cNvSpPr/>
          <p:nvPr userDrawn="1"/>
        </p:nvSpPr>
        <p:spPr>
          <a:xfrm flipV="1">
            <a:off x="8717368" y="2894754"/>
            <a:ext cx="1390681" cy="194807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22" name="Graphic 18">
            <a:extLst>
              <a:ext uri="{FF2B5EF4-FFF2-40B4-BE49-F238E27FC236}">
                <a16:creationId xmlns:a16="http://schemas.microsoft.com/office/drawing/2014/main" id="{FFE7A372-0AC8-6B21-24C7-7EBE23220E86}"/>
              </a:ext>
            </a:extLst>
          </p:cNvPr>
          <p:cNvSpPr/>
          <p:nvPr userDrawn="1"/>
        </p:nvSpPr>
        <p:spPr>
          <a:xfrm>
            <a:off x="2997229" y="4848367"/>
            <a:ext cx="2069975" cy="3743666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20BC5BE1-DF8F-82FD-871E-4DF47DEC1002}"/>
              </a:ext>
            </a:extLst>
          </p:cNvPr>
          <p:cNvSpPr/>
          <p:nvPr userDrawn="1"/>
        </p:nvSpPr>
        <p:spPr>
          <a:xfrm>
            <a:off x="5368422" y="2555388"/>
            <a:ext cx="2069975" cy="3743666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250ED996-238B-07D4-A716-739AA4208AA7}"/>
              </a:ext>
            </a:extLst>
          </p:cNvPr>
          <p:cNvSpPr/>
          <p:nvPr userDrawn="1"/>
        </p:nvSpPr>
        <p:spPr>
          <a:xfrm>
            <a:off x="7739613" y="4848367"/>
            <a:ext cx="2069975" cy="3743666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6" name="Graphic 18">
            <a:extLst>
              <a:ext uri="{FF2B5EF4-FFF2-40B4-BE49-F238E27FC236}">
                <a16:creationId xmlns:a16="http://schemas.microsoft.com/office/drawing/2014/main" id="{8CAD1941-6C66-CB19-459A-76D1E208E4E9}"/>
              </a:ext>
            </a:extLst>
          </p:cNvPr>
          <p:cNvSpPr/>
          <p:nvPr userDrawn="1"/>
        </p:nvSpPr>
        <p:spPr>
          <a:xfrm>
            <a:off x="10110806" y="2555388"/>
            <a:ext cx="2069975" cy="3743666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4E6C2F23-C0A7-010B-8FE4-9071CA51AA2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67440" y="3419263"/>
            <a:ext cx="1842888" cy="64982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51212ED6-E640-1857-9632-1399559B8C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0324" y="2712742"/>
            <a:ext cx="378479" cy="420287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B672D-27F9-6B76-B2F7-6E6DA9C3BD6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66225" y="4323570"/>
            <a:ext cx="1844640" cy="17539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7A3219EF-7957-C28B-6744-BF9E08C9C6F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510347" y="3419263"/>
            <a:ext cx="1842888" cy="64982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99FE3EDF-66EA-65FC-DE52-F8FF302CC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503225" y="2712742"/>
            <a:ext cx="378479" cy="420287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23513E1-C700-9390-6383-76B50A81D82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509130" y="4323570"/>
            <a:ext cx="1844640" cy="17539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0" name="Text Placeholder 14">
            <a:extLst>
              <a:ext uri="{FF2B5EF4-FFF2-40B4-BE49-F238E27FC236}">
                <a16:creationId xmlns:a16="http://schemas.microsoft.com/office/drawing/2014/main" id="{F5F3A5CF-1A29-3F3C-9662-532A2CA6BFC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0263160" y="3419258"/>
            <a:ext cx="1842888" cy="66506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53" name="Text Placeholder 14">
            <a:extLst>
              <a:ext uri="{FF2B5EF4-FFF2-40B4-BE49-F238E27FC236}">
                <a16:creationId xmlns:a16="http://schemas.microsoft.com/office/drawing/2014/main" id="{CE5E99B4-8942-8FDE-960F-7D5FA6250D7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256045" y="2712742"/>
            <a:ext cx="378479" cy="420287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5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ABEC782-1507-65B0-1968-8C2B2DBB12B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0261946" y="4323570"/>
            <a:ext cx="1844640" cy="17539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5" name="Text Placeholder 14">
            <a:extLst>
              <a:ext uri="{FF2B5EF4-FFF2-40B4-BE49-F238E27FC236}">
                <a16:creationId xmlns:a16="http://schemas.microsoft.com/office/drawing/2014/main" id="{C275FA53-6CC6-2378-CF11-7A144D8DF48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877193" y="5723543"/>
            <a:ext cx="1842888" cy="69249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301A8490-3C05-B637-F76A-1F7CAA5A7BC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870071" y="5017025"/>
            <a:ext cx="378479" cy="420287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4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5BADABB-2FFC-697E-A9CF-FA8F311FAF5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875975" y="6627855"/>
            <a:ext cx="1844640" cy="17539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503081EE-00D4-F7A6-1824-F7B04022045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136452" y="5723543"/>
            <a:ext cx="1842888" cy="69249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2DCF80C7-1F9F-3320-2105-AD4C4FCCA2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29337" y="5017025"/>
            <a:ext cx="378479" cy="420287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9946B09-76FF-5AD6-7958-8C645ADE716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135238" y="6627855"/>
            <a:ext cx="1844640" cy="17539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1301474-A30E-3187-5570-717EA57B71B5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829251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98BF3B1-A0B1-9F9F-CCF2-B28B5D86A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360727-B064-2E67-E4D5-31F98B1FC1A2}"/>
              </a:ext>
            </a:extLst>
          </p:cNvPr>
          <p:cNvCxnSpPr>
            <a:cxnSpLocks/>
          </p:cNvCxnSpPr>
          <p:nvPr userDrawn="1"/>
        </p:nvCxnSpPr>
        <p:spPr>
          <a:xfrm>
            <a:off x="0" y="8025196"/>
            <a:ext cx="12176522" cy="0"/>
          </a:xfrm>
          <a:prstGeom prst="line">
            <a:avLst/>
          </a:prstGeom>
          <a:ln w="12700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283341-3E46-F8B9-BD2D-0736F5E141B0}"/>
              </a:ext>
            </a:extLst>
          </p:cNvPr>
          <p:cNvCxnSpPr>
            <a:cxnSpLocks/>
          </p:cNvCxnSpPr>
          <p:nvPr userDrawn="1"/>
        </p:nvCxnSpPr>
        <p:spPr>
          <a:xfrm>
            <a:off x="815435" y="2552324"/>
            <a:ext cx="0" cy="5352985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188E13-95A3-3461-28BD-FA1D58B298E1}"/>
              </a:ext>
            </a:extLst>
          </p:cNvPr>
          <p:cNvCxnSpPr>
            <a:cxnSpLocks/>
          </p:cNvCxnSpPr>
          <p:nvPr userDrawn="1"/>
        </p:nvCxnSpPr>
        <p:spPr>
          <a:xfrm>
            <a:off x="9561199" y="2552319"/>
            <a:ext cx="1" cy="535248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26BD91-CBEB-F695-65AC-5473B481A57D}"/>
              </a:ext>
            </a:extLst>
          </p:cNvPr>
          <p:cNvCxnSpPr>
            <a:cxnSpLocks/>
          </p:cNvCxnSpPr>
          <p:nvPr userDrawn="1"/>
        </p:nvCxnSpPr>
        <p:spPr>
          <a:xfrm flipH="1">
            <a:off x="3730322" y="2552319"/>
            <a:ext cx="555" cy="535248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BE3EC8-9F4E-A940-88DF-8C3B93F25C4F}"/>
              </a:ext>
            </a:extLst>
          </p:cNvPr>
          <p:cNvCxnSpPr>
            <a:cxnSpLocks/>
          </p:cNvCxnSpPr>
          <p:nvPr userDrawn="1"/>
        </p:nvCxnSpPr>
        <p:spPr>
          <a:xfrm>
            <a:off x="6645761" y="2552319"/>
            <a:ext cx="555" cy="535248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1CCC01-BE53-16D3-D7CA-CCB40181995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59463" y="3448928"/>
            <a:ext cx="2471300" cy="647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81206E9-9BC2-DD5E-9522-F283E567BC4D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959463" y="6295216"/>
            <a:ext cx="2468340" cy="15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E91A45C2-62FB-2714-A273-52A5235D956E}"/>
              </a:ext>
            </a:extLst>
          </p:cNvPr>
          <p:cNvSpPr>
            <a:spLocks noGrp="1" noChangeAspect="1"/>
          </p:cNvSpPr>
          <p:nvPr>
            <p:ph type="body" sz="quarter" idx="44" hasCustomPrompt="1"/>
          </p:nvPr>
        </p:nvSpPr>
        <p:spPr>
          <a:xfrm>
            <a:off x="629583" y="2480342"/>
            <a:ext cx="371711" cy="564483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4" name="Text Placeholder 14">
            <a:extLst>
              <a:ext uri="{FF2B5EF4-FFF2-40B4-BE49-F238E27FC236}">
                <a16:creationId xmlns:a16="http://schemas.microsoft.com/office/drawing/2014/main" id="{75CBCCFC-D412-4B46-AC69-80F03D2ABA0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2985505" y="8337738"/>
            <a:ext cx="1490185" cy="23889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6B326E3C-67BA-694E-4921-703C6442439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623411" y="8337738"/>
            <a:ext cx="1490185" cy="23889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947E0358-840C-68C2-F2CD-DADE62DE191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5900941" y="8337738"/>
            <a:ext cx="1490185" cy="23889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E4A3145A-6737-6452-3F98-72D4476AB9D0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8816107" y="8337738"/>
            <a:ext cx="1490185" cy="23889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533DF202-A197-DB07-C2B5-CEC48C87BEC4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3873185" y="6295216"/>
            <a:ext cx="2468340" cy="15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1F80E3F7-892D-5354-322F-D570969C0579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6794725" y="6295216"/>
            <a:ext cx="2468340" cy="15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3AF26343-8D56-86F5-FD0C-F52D841466ED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9729050" y="6295216"/>
            <a:ext cx="2468340" cy="15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79DD1-47DD-39AA-7CEB-31FE0FEBA3A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958787" y="4426492"/>
            <a:ext cx="2468340" cy="166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BD129EB2-9D5E-FD6F-2540-A7D1DA7628E1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871705" y="3448928"/>
            <a:ext cx="2471300" cy="647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3EBAEC28-1727-6CBB-96A4-4EE01A0C69B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3871705" y="4426492"/>
            <a:ext cx="2468340" cy="166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2AC7BEE-3F45-52A5-B219-54924C60CBF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6793245" y="3448928"/>
            <a:ext cx="2471300" cy="647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2404BEE7-F063-1F37-F68D-9B1EFDC935A9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6793245" y="4426492"/>
            <a:ext cx="2468340" cy="166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CF790CB-2745-6170-5D4B-FAD84621360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9727570" y="3448928"/>
            <a:ext cx="2471300" cy="647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8CB5D1A9-8AF8-4E21-DDD7-7D1C9C9E24C9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9727570" y="4426492"/>
            <a:ext cx="2468340" cy="1663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279984F6-60BD-6465-6632-0A2CCE4F6F2F}"/>
              </a:ext>
            </a:extLst>
          </p:cNvPr>
          <p:cNvSpPr>
            <a:spLocks noChangeAspect="1"/>
          </p:cNvSpPr>
          <p:nvPr userDrawn="1"/>
        </p:nvSpPr>
        <p:spPr>
          <a:xfrm>
            <a:off x="707398" y="7853615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C43D847C-7432-10BC-2C21-5F30430CB9A0}"/>
              </a:ext>
            </a:extLst>
          </p:cNvPr>
          <p:cNvSpPr>
            <a:spLocks noChangeAspect="1"/>
          </p:cNvSpPr>
          <p:nvPr userDrawn="1"/>
        </p:nvSpPr>
        <p:spPr>
          <a:xfrm>
            <a:off x="3624395" y="7853615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71698D-A80B-AD40-1C85-16B8883841FF}"/>
              </a:ext>
            </a:extLst>
          </p:cNvPr>
          <p:cNvSpPr>
            <a:spLocks noChangeAspect="1"/>
          </p:cNvSpPr>
          <p:nvPr userDrawn="1"/>
        </p:nvSpPr>
        <p:spPr>
          <a:xfrm>
            <a:off x="6539831" y="7853615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85340E48-0618-E8A9-ED49-1889A79CA77A}"/>
              </a:ext>
            </a:extLst>
          </p:cNvPr>
          <p:cNvSpPr>
            <a:spLocks noChangeAspect="1"/>
          </p:cNvSpPr>
          <p:nvPr userDrawn="1"/>
        </p:nvSpPr>
        <p:spPr>
          <a:xfrm>
            <a:off x="9454997" y="7853615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779EBFA-B92F-3D44-7208-3735AF04E52E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544742" y="2480342"/>
            <a:ext cx="371711" cy="564483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46A425B-3059-CE65-8DDB-DE7C9BECE9F4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460178" y="2480342"/>
            <a:ext cx="371711" cy="564483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2F47A8B-A024-D7EE-532E-DF026A0E1811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9375344" y="2480342"/>
            <a:ext cx="371711" cy="564483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39" name="Slide Number Placeholder 38">
            <a:extLst>
              <a:ext uri="{FF2B5EF4-FFF2-40B4-BE49-F238E27FC236}">
                <a16:creationId xmlns:a16="http://schemas.microsoft.com/office/drawing/2014/main" id="{9A5AB50F-18A2-D239-89EC-C497C0B328FD}"/>
              </a:ext>
            </a:extLst>
          </p:cNvPr>
          <p:cNvSpPr>
            <a:spLocks noGrp="1"/>
          </p:cNvSpPr>
          <p:nvPr>
            <p:ph type="sldNum" sz="quarter" idx="8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6071049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FB5786-2730-434C-C058-9504C43CE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A9DD5F7-C9A4-68B0-D75C-AF10A90509A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58684" y="3188495"/>
            <a:ext cx="2480496" cy="6762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9EF90-9B47-0EAA-2B2D-9B1BA063BED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759091" y="7830560"/>
            <a:ext cx="2479680" cy="74592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F12D64E2-9EBE-CDFF-8219-CD1FB3E6CF5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742616" y="3188495"/>
            <a:ext cx="2480496" cy="6762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C930367C-499F-99DA-67D4-1E47451EE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720867" y="3188495"/>
            <a:ext cx="2480496" cy="6762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51BEC900-7BD5-33A3-3921-956DDECBA45F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2080" y="3188495"/>
            <a:ext cx="2480496" cy="6762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33" name="Picture Placeholder 15">
            <a:extLst>
              <a:ext uri="{FF2B5EF4-FFF2-40B4-BE49-F238E27FC236}">
                <a16:creationId xmlns:a16="http://schemas.microsoft.com/office/drawing/2014/main" id="{59E66659-68B5-A4B8-C574-B717DAA9A84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8684" y="4125390"/>
            <a:ext cx="2489188" cy="344438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64B398DB-883B-F0D6-CBFE-6A01BEF7FEE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3742616" y="4125390"/>
            <a:ext cx="2489188" cy="344438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44" name="Picture Placeholder 15">
            <a:extLst>
              <a:ext uri="{FF2B5EF4-FFF2-40B4-BE49-F238E27FC236}">
                <a16:creationId xmlns:a16="http://schemas.microsoft.com/office/drawing/2014/main" id="{9CB56E9B-248A-1505-4272-51E30A29E1CA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6720867" y="4125390"/>
            <a:ext cx="2489188" cy="344438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45" name="Picture Placeholder 15">
            <a:extLst>
              <a:ext uri="{FF2B5EF4-FFF2-40B4-BE49-F238E27FC236}">
                <a16:creationId xmlns:a16="http://schemas.microsoft.com/office/drawing/2014/main" id="{C85F801F-D269-230D-127E-12A37C43F6D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702080" y="4125390"/>
            <a:ext cx="2489188" cy="344438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93A10CC-69C8-A5D8-8CA8-7DAB297ADCAB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3743023" y="7830560"/>
            <a:ext cx="2479680" cy="74592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3F6A38E-1816-E980-76ED-00B8105B6F3E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6721272" y="7830560"/>
            <a:ext cx="2479680" cy="74592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AC2DFF6-513B-A0B7-D94F-9DA1BA3BB1D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9702488" y="7830560"/>
            <a:ext cx="2479680" cy="74592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31E80CB-215D-DC81-9125-B3C828D801D4}"/>
              </a:ext>
            </a:extLst>
          </p:cNvPr>
          <p:cNvSpPr>
            <a:spLocks noChangeAspect="1"/>
          </p:cNvSpPr>
          <p:nvPr userDrawn="1"/>
        </p:nvSpPr>
        <p:spPr>
          <a:xfrm>
            <a:off x="516797" y="2552319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A3917095-BEA9-69BC-A040-F4732DA34070}"/>
              </a:ext>
            </a:extLst>
          </p:cNvPr>
          <p:cNvSpPr>
            <a:spLocks noChangeAspect="1"/>
          </p:cNvSpPr>
          <p:nvPr userDrawn="1"/>
        </p:nvSpPr>
        <p:spPr>
          <a:xfrm>
            <a:off x="3498230" y="2552319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AEB7FB4A-38EF-E571-5C32-943A640A4686}"/>
              </a:ext>
            </a:extLst>
          </p:cNvPr>
          <p:cNvSpPr>
            <a:spLocks noChangeAspect="1"/>
          </p:cNvSpPr>
          <p:nvPr userDrawn="1"/>
        </p:nvSpPr>
        <p:spPr>
          <a:xfrm>
            <a:off x="6476408" y="2552319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DB461B-8D79-4FA7-65AE-5374B7480D8D}"/>
              </a:ext>
            </a:extLst>
          </p:cNvPr>
          <p:cNvCxnSpPr>
            <a:cxnSpLocks/>
          </p:cNvCxnSpPr>
          <p:nvPr userDrawn="1"/>
        </p:nvCxnSpPr>
        <p:spPr>
          <a:xfrm>
            <a:off x="622591" y="2649219"/>
            <a:ext cx="824" cy="5927408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B3CD784-BD75-992D-930C-F5886F4EE46F}"/>
              </a:ext>
            </a:extLst>
          </p:cNvPr>
          <p:cNvCxnSpPr>
            <a:cxnSpLocks/>
          </p:cNvCxnSpPr>
          <p:nvPr userDrawn="1"/>
        </p:nvCxnSpPr>
        <p:spPr>
          <a:xfrm>
            <a:off x="3604024" y="2649219"/>
            <a:ext cx="824" cy="5927408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313DBEE-C701-E4D5-619E-45D9BD1B34D5}"/>
              </a:ext>
            </a:extLst>
          </p:cNvPr>
          <p:cNvCxnSpPr>
            <a:cxnSpLocks/>
          </p:cNvCxnSpPr>
          <p:nvPr userDrawn="1"/>
        </p:nvCxnSpPr>
        <p:spPr>
          <a:xfrm>
            <a:off x="6582202" y="2649219"/>
            <a:ext cx="824" cy="5927408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FEA142C-7880-6DC6-6ECB-11875B064ADF}"/>
              </a:ext>
            </a:extLst>
          </p:cNvPr>
          <p:cNvCxnSpPr>
            <a:cxnSpLocks/>
          </p:cNvCxnSpPr>
          <p:nvPr userDrawn="1"/>
        </p:nvCxnSpPr>
        <p:spPr>
          <a:xfrm>
            <a:off x="9568579" y="2649219"/>
            <a:ext cx="824" cy="5927408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Freeform 54">
            <a:extLst>
              <a:ext uri="{FF2B5EF4-FFF2-40B4-BE49-F238E27FC236}">
                <a16:creationId xmlns:a16="http://schemas.microsoft.com/office/drawing/2014/main" id="{65A7E4F3-1E1C-CF2F-8A84-093865D56C43}"/>
              </a:ext>
            </a:extLst>
          </p:cNvPr>
          <p:cNvSpPr>
            <a:spLocks noChangeAspect="1"/>
          </p:cNvSpPr>
          <p:nvPr userDrawn="1"/>
        </p:nvSpPr>
        <p:spPr>
          <a:xfrm>
            <a:off x="9462792" y="2552319"/>
            <a:ext cx="212405" cy="32256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647C51C-3E14-493A-7C2E-15648CDE8B8C}"/>
              </a:ext>
            </a:extLst>
          </p:cNvPr>
          <p:cNvSpPr>
            <a:spLocks noGrp="1"/>
          </p:cNvSpPr>
          <p:nvPr>
            <p:ph type="sldNum" sz="quarter" idx="67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4797075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raphic 24">
            <a:extLst>
              <a:ext uri="{FF2B5EF4-FFF2-40B4-BE49-F238E27FC236}">
                <a16:creationId xmlns:a16="http://schemas.microsoft.com/office/drawing/2014/main" id="{FAA25B51-06D9-AEDF-76D7-634E99C207C0}"/>
              </a:ext>
            </a:extLst>
          </p:cNvPr>
          <p:cNvSpPr/>
          <p:nvPr/>
        </p:nvSpPr>
        <p:spPr>
          <a:xfrm>
            <a:off x="623411" y="2486749"/>
            <a:ext cx="3607569" cy="5194214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9" name="Chart Placeholder 10">
            <a:extLst>
              <a:ext uri="{FF2B5EF4-FFF2-40B4-BE49-F238E27FC236}">
                <a16:creationId xmlns:a16="http://schemas.microsoft.com/office/drawing/2014/main" id="{A49E39B4-091C-B9C3-F864-8A7ABA7B58CA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78474" y="2693496"/>
            <a:ext cx="3296992" cy="4780712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FA4350-67C0-1F87-649B-04A0B5850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15" y="661661"/>
            <a:ext cx="11553111" cy="148750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7394C4-DD29-4002-A1B9-A4B5D7B607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4FAAA-E9D0-51B5-7D48-A0B8065D6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885C1BF-7B5B-7A71-3E9A-D2BAADD3461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3411" y="7936605"/>
            <a:ext cx="3607118" cy="688918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Graphic 24">
            <a:extLst>
              <a:ext uri="{FF2B5EF4-FFF2-40B4-BE49-F238E27FC236}">
                <a16:creationId xmlns:a16="http://schemas.microsoft.com/office/drawing/2014/main" id="{FEDFADC9-7BE6-0EB7-617B-A30FEC07DEF6}"/>
              </a:ext>
            </a:extLst>
          </p:cNvPr>
          <p:cNvSpPr/>
          <p:nvPr userDrawn="1"/>
        </p:nvSpPr>
        <p:spPr>
          <a:xfrm>
            <a:off x="4597019" y="2486749"/>
            <a:ext cx="3607569" cy="5194214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28" name="Graphic 24">
            <a:extLst>
              <a:ext uri="{FF2B5EF4-FFF2-40B4-BE49-F238E27FC236}">
                <a16:creationId xmlns:a16="http://schemas.microsoft.com/office/drawing/2014/main" id="{43913E1F-276E-EEE8-B71A-B8AA17830BB7}"/>
              </a:ext>
            </a:extLst>
          </p:cNvPr>
          <p:cNvSpPr/>
          <p:nvPr userDrawn="1"/>
        </p:nvSpPr>
        <p:spPr>
          <a:xfrm>
            <a:off x="8570849" y="2486749"/>
            <a:ext cx="3607569" cy="5194214"/>
          </a:xfrm>
          <a:custGeom>
            <a:avLst/>
            <a:gdLst>
              <a:gd name="connsiteX0" fmla="*/ 2481072 w 2576322"/>
              <a:gd name="connsiteY0" fmla="*/ 0 h 2782061"/>
              <a:gd name="connsiteX1" fmla="*/ 95250 w 2576322"/>
              <a:gd name="connsiteY1" fmla="*/ 0 h 2782061"/>
              <a:gd name="connsiteX2" fmla="*/ 0 w 2576322"/>
              <a:gd name="connsiteY2" fmla="*/ 95250 h 2782061"/>
              <a:gd name="connsiteX3" fmla="*/ 0 w 2576322"/>
              <a:gd name="connsiteY3" fmla="*/ 2686812 h 2782061"/>
              <a:gd name="connsiteX4" fmla="*/ 95250 w 2576322"/>
              <a:gd name="connsiteY4" fmla="*/ 2782062 h 2782061"/>
              <a:gd name="connsiteX5" fmla="*/ 2348103 w 2576322"/>
              <a:gd name="connsiteY5" fmla="*/ 2782062 h 2782061"/>
              <a:gd name="connsiteX6" fmla="*/ 2360486 w 2576322"/>
              <a:gd name="connsiteY6" fmla="*/ 2735104 h 2782061"/>
              <a:gd name="connsiteX7" fmla="*/ 2318385 w 2576322"/>
              <a:gd name="connsiteY7" fmla="*/ 2711196 h 2782061"/>
              <a:gd name="connsiteX8" fmla="*/ 2310003 w 2576322"/>
              <a:gd name="connsiteY8" fmla="*/ 2696813 h 2782061"/>
              <a:gd name="connsiteX9" fmla="*/ 2310003 w 2576322"/>
              <a:gd name="connsiteY9" fmla="*/ 2564606 h 2782061"/>
              <a:gd name="connsiteX10" fmla="*/ 2318385 w 2576322"/>
              <a:gd name="connsiteY10" fmla="*/ 2550224 h 2782061"/>
              <a:gd name="connsiteX11" fmla="*/ 2434971 w 2576322"/>
              <a:gd name="connsiteY11" fmla="*/ 2483930 h 2782061"/>
              <a:gd name="connsiteX12" fmla="*/ 2451354 w 2576322"/>
              <a:gd name="connsiteY12" fmla="*/ 2483930 h 2782061"/>
              <a:gd name="connsiteX13" fmla="*/ 2538794 w 2576322"/>
              <a:gd name="connsiteY13" fmla="*/ 2533650 h 2782061"/>
              <a:gd name="connsiteX14" fmla="*/ 2576322 w 2576322"/>
              <a:gd name="connsiteY14" fmla="*/ 2511838 h 2782061"/>
              <a:gd name="connsiteX15" fmla="*/ 2576322 w 2576322"/>
              <a:gd name="connsiteY15" fmla="*/ 95250 h 2782061"/>
              <a:gd name="connsiteX16" fmla="*/ 2481072 w 2576322"/>
              <a:gd name="connsiteY16" fmla="*/ 0 h 278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6322" h="2782061">
                <a:moveTo>
                  <a:pt x="2481072" y="0"/>
                </a:moveTo>
                <a:lnTo>
                  <a:pt x="95250" y="0"/>
                </a:lnTo>
                <a:cubicBezTo>
                  <a:pt x="42672" y="0"/>
                  <a:pt x="0" y="42672"/>
                  <a:pt x="0" y="95250"/>
                </a:cubicBezTo>
                <a:lnTo>
                  <a:pt x="0" y="2686812"/>
                </a:lnTo>
                <a:cubicBezTo>
                  <a:pt x="0" y="2739390"/>
                  <a:pt x="42672" y="2782062"/>
                  <a:pt x="95250" y="2782062"/>
                </a:cubicBezTo>
                <a:lnTo>
                  <a:pt x="2348103" y="2782062"/>
                </a:lnTo>
                <a:cubicBezTo>
                  <a:pt x="2373916" y="2782062"/>
                  <a:pt x="2382965" y="2747867"/>
                  <a:pt x="2360486" y="2735104"/>
                </a:cubicBezTo>
                <a:lnTo>
                  <a:pt x="2318385" y="2711196"/>
                </a:lnTo>
                <a:cubicBezTo>
                  <a:pt x="2313242" y="2708243"/>
                  <a:pt x="2310003" y="2702719"/>
                  <a:pt x="2310003" y="2696813"/>
                </a:cubicBezTo>
                <a:lnTo>
                  <a:pt x="2310003" y="2564606"/>
                </a:lnTo>
                <a:cubicBezTo>
                  <a:pt x="2310003" y="2558606"/>
                  <a:pt x="2313242" y="2553176"/>
                  <a:pt x="2318385" y="2550224"/>
                </a:cubicBezTo>
                <a:lnTo>
                  <a:pt x="2434971" y="2483930"/>
                </a:lnTo>
                <a:cubicBezTo>
                  <a:pt x="2440020" y="2481072"/>
                  <a:pt x="2446306" y="2481072"/>
                  <a:pt x="2451354" y="2483930"/>
                </a:cubicBezTo>
                <a:lnTo>
                  <a:pt x="2538794" y="2533650"/>
                </a:lnTo>
                <a:cubicBezTo>
                  <a:pt x="2555558" y="2543175"/>
                  <a:pt x="2576322" y="2531078"/>
                  <a:pt x="2576322" y="2511838"/>
                </a:cubicBezTo>
                <a:lnTo>
                  <a:pt x="2576322" y="95250"/>
                </a:lnTo>
                <a:cubicBezTo>
                  <a:pt x="2576322" y="42672"/>
                  <a:pt x="2533650" y="0"/>
                  <a:pt x="2481072" y="0"/>
                </a:cubicBezTo>
                <a:close/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0F76031-1F38-5D37-B122-4C1F64424C9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597241" y="7936605"/>
            <a:ext cx="3607118" cy="688918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FDBE874-B4F8-923B-9E3D-09063527D53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8571071" y="7936605"/>
            <a:ext cx="3607118" cy="688918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hart Placeholder 10">
            <a:extLst>
              <a:ext uri="{FF2B5EF4-FFF2-40B4-BE49-F238E27FC236}">
                <a16:creationId xmlns:a16="http://schemas.microsoft.com/office/drawing/2014/main" id="{C44729F8-9A26-60F3-8F3E-5AD746E8E435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4752304" y="2693496"/>
            <a:ext cx="3296992" cy="4780712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18" name="Chart Placeholder 10">
            <a:extLst>
              <a:ext uri="{FF2B5EF4-FFF2-40B4-BE49-F238E27FC236}">
                <a16:creationId xmlns:a16="http://schemas.microsoft.com/office/drawing/2014/main" id="{6527E9EE-46A1-B628-1DE3-D14D3CA49608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8726134" y="2693496"/>
            <a:ext cx="3296992" cy="4780712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39185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A4DCDD-9B0C-679C-9BBE-993FD0158190}"/>
              </a:ext>
            </a:extLst>
          </p:cNvPr>
          <p:cNvCxnSpPr/>
          <p:nvPr userDrawn="1"/>
        </p:nvCxnSpPr>
        <p:spPr>
          <a:xfrm>
            <a:off x="6492635" y="1844825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2F0E2E3-AF44-BAAD-543A-DFB654C9B251}"/>
              </a:ext>
            </a:extLst>
          </p:cNvPr>
          <p:cNvCxnSpPr>
            <a:stCxn id="44" idx="0"/>
            <a:endCxn id="47" idx="3"/>
          </p:cNvCxnSpPr>
          <p:nvPr userDrawn="1"/>
        </p:nvCxnSpPr>
        <p:spPr>
          <a:xfrm>
            <a:off x="809524" y="1844825"/>
            <a:ext cx="0" cy="3829078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F01D444-47D6-1F7F-8084-EEB21311A019}"/>
              </a:ext>
            </a:extLst>
          </p:cNvPr>
          <p:cNvSpPr>
            <a:spLocks noGrp="1" noChangeAspect="1"/>
          </p:cNvSpPr>
          <p:nvPr>
            <p:ph type="body" sz="quarter" idx="61" hasCustomPrompt="1"/>
          </p:nvPr>
        </p:nvSpPr>
        <p:spPr>
          <a:xfrm>
            <a:off x="593727" y="296464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B41BCECA-9343-78B2-C9DE-A4306616E7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12994" y="1865611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695A4559-D7D5-48B0-5B93-A8EECA3986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6165" y="3102203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1C98164F-53A5-AF15-C93B-2F68BDB1581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212994" y="2985428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200E7A97-5F96-19CB-7F09-66C32164E57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212994" y="4112174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E9F8325C-446A-F173-1ADC-8EE9432A025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212994" y="5203115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3E64AC9A-89F4-449B-2B17-8DB148B26E57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83931" y="1865611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224EB97C-C6EE-0910-E1AE-ED0153EDE2DC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6883931" y="2985428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DBB1F37A-10B5-C41A-1314-E2D208965A5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6883931" y="4112174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16A8AF29-2A31-DAF0-7942-F628E4BDB77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6883931" y="5203115"/>
            <a:ext cx="4712756" cy="450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1503A68-2C30-33AF-56DE-2B485AEFC751}"/>
              </a:ext>
            </a:extLst>
          </p:cNvPr>
          <p:cNvCxnSpPr>
            <a:cxnSpLocks/>
          </p:cNvCxnSpPr>
          <p:nvPr userDrawn="1"/>
        </p:nvCxnSpPr>
        <p:spPr>
          <a:xfrm>
            <a:off x="652589" y="276554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20">
            <a:extLst>
              <a:ext uri="{FF2B5EF4-FFF2-40B4-BE49-F238E27FC236}">
                <a16:creationId xmlns:a16="http://schemas.microsoft.com/office/drawing/2014/main" id="{7323521A-708B-640C-A69F-42AE7166E9CC}"/>
              </a:ext>
            </a:extLst>
          </p:cNvPr>
          <p:cNvSpPr>
            <a:spLocks noGrp="1" noChangeAspect="1"/>
          </p:cNvSpPr>
          <p:nvPr>
            <p:ph type="body" sz="quarter" idx="62" hasCustomPrompt="1"/>
          </p:nvPr>
        </p:nvSpPr>
        <p:spPr>
          <a:xfrm>
            <a:off x="593727" y="1844824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A52941DE-76F9-EB03-5D60-59D9CBEC91F5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753578" y="1982386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7" name="Text Placeholder 22">
            <a:extLst>
              <a:ext uri="{FF2B5EF4-FFF2-40B4-BE49-F238E27FC236}">
                <a16:creationId xmlns:a16="http://schemas.microsoft.com/office/drawing/2014/main" id="{2BE49150-0751-A872-97A9-1BAAF8761EF4}"/>
              </a:ext>
            </a:extLst>
          </p:cNvPr>
          <p:cNvSpPr>
            <a:spLocks noGrp="1" noChangeAspect="1"/>
          </p:cNvSpPr>
          <p:nvPr>
            <p:ph type="body" sz="quarter" idx="64" hasCustomPrompt="1"/>
          </p:nvPr>
        </p:nvSpPr>
        <p:spPr>
          <a:xfrm>
            <a:off x="593727" y="518232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ECEBFCFA-E7CC-B152-9133-D2810BB2078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746165" y="5319890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26C6E00-D8F9-F8FB-FAAB-A421BD72652E}"/>
              </a:ext>
            </a:extLst>
          </p:cNvPr>
          <p:cNvCxnSpPr>
            <a:cxnSpLocks/>
          </p:cNvCxnSpPr>
          <p:nvPr userDrawn="1"/>
        </p:nvCxnSpPr>
        <p:spPr>
          <a:xfrm>
            <a:off x="652589" y="495435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5">
            <a:extLst>
              <a:ext uri="{FF2B5EF4-FFF2-40B4-BE49-F238E27FC236}">
                <a16:creationId xmlns:a16="http://schemas.microsoft.com/office/drawing/2014/main" id="{B0D3A096-348D-531E-0697-CFB1E5027E30}"/>
              </a:ext>
            </a:extLst>
          </p:cNvPr>
          <p:cNvSpPr>
            <a:spLocks noGrp="1" noChangeAspect="1"/>
          </p:cNvSpPr>
          <p:nvPr>
            <p:ph type="body" sz="quarter" idx="66" hasCustomPrompt="1"/>
          </p:nvPr>
        </p:nvSpPr>
        <p:spPr>
          <a:xfrm>
            <a:off x="593727" y="4091387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1" name="Text Placeholder 14">
            <a:extLst>
              <a:ext uri="{FF2B5EF4-FFF2-40B4-BE49-F238E27FC236}">
                <a16:creationId xmlns:a16="http://schemas.microsoft.com/office/drawing/2014/main" id="{83218C01-DEBB-501A-C0E5-808C3A53F6EB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53578" y="4228949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2" name="Text Placeholder 29">
            <a:extLst>
              <a:ext uri="{FF2B5EF4-FFF2-40B4-BE49-F238E27FC236}">
                <a16:creationId xmlns:a16="http://schemas.microsoft.com/office/drawing/2014/main" id="{179FF8D9-DF58-29F0-D428-D2152A5C0369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6276837" y="2964641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3" name="Text Placeholder 14">
            <a:extLst>
              <a:ext uri="{FF2B5EF4-FFF2-40B4-BE49-F238E27FC236}">
                <a16:creationId xmlns:a16="http://schemas.microsoft.com/office/drawing/2014/main" id="{41C43327-0A6C-B42F-D74B-8FEBEEC19A3E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429275" y="3102203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6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E6D2B48-1F50-7648-8F52-55A4CFF1ED20}"/>
              </a:ext>
            </a:extLst>
          </p:cNvPr>
          <p:cNvCxnSpPr>
            <a:cxnSpLocks/>
          </p:cNvCxnSpPr>
          <p:nvPr userDrawn="1"/>
        </p:nvCxnSpPr>
        <p:spPr>
          <a:xfrm>
            <a:off x="6335699" y="276554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32">
            <a:extLst>
              <a:ext uri="{FF2B5EF4-FFF2-40B4-BE49-F238E27FC236}">
                <a16:creationId xmlns:a16="http://schemas.microsoft.com/office/drawing/2014/main" id="{94D8351A-4DB0-52D6-706A-D8EE446A3D93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6276837" y="1844824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0F0884C3-E60F-7703-727E-454405AD14B0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436688" y="1982386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Text Placeholder 34">
            <a:extLst>
              <a:ext uri="{FF2B5EF4-FFF2-40B4-BE49-F238E27FC236}">
                <a16:creationId xmlns:a16="http://schemas.microsoft.com/office/drawing/2014/main" id="{27A71289-ED7E-8328-8050-9DB4D055BC85}"/>
              </a:ext>
            </a:extLst>
          </p:cNvPr>
          <p:cNvSpPr>
            <a:spLocks noGrp="1" noChangeAspect="1"/>
          </p:cNvSpPr>
          <p:nvPr>
            <p:ph type="body" sz="quarter" idx="72" hasCustomPrompt="1"/>
          </p:nvPr>
        </p:nvSpPr>
        <p:spPr>
          <a:xfrm>
            <a:off x="6276837" y="5182328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92296D62-3C0E-E4CE-74D4-8526947C3D2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429275" y="5319890"/>
            <a:ext cx="178121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8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7D78B7C-C519-0D30-CD01-7414CDAB081A}"/>
              </a:ext>
            </a:extLst>
          </p:cNvPr>
          <p:cNvCxnSpPr>
            <a:cxnSpLocks/>
          </p:cNvCxnSpPr>
          <p:nvPr userDrawn="1"/>
        </p:nvCxnSpPr>
        <p:spPr>
          <a:xfrm>
            <a:off x="6335699" y="4954356"/>
            <a:ext cx="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 Placeholder 37">
            <a:extLst>
              <a:ext uri="{FF2B5EF4-FFF2-40B4-BE49-F238E27FC236}">
                <a16:creationId xmlns:a16="http://schemas.microsoft.com/office/drawing/2014/main" id="{308CBBB4-3856-E45D-E00F-0956A764873C}"/>
              </a:ext>
            </a:extLst>
          </p:cNvPr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6276837" y="4091387"/>
            <a:ext cx="431601" cy="491574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E9572D6A-BF0D-81CB-8CBB-01598B1F3181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36688" y="4228949"/>
            <a:ext cx="200364" cy="216450"/>
          </a:xfrm>
          <a:prstGeom prst="rect">
            <a:avLst/>
          </a:prstGeom>
        </p:spPr>
        <p:txBody>
          <a:bodyPr/>
          <a:lstStyle>
            <a:lvl1pPr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2" name="Title 5">
            <a:extLst>
              <a:ext uri="{FF2B5EF4-FFF2-40B4-BE49-F238E27FC236}">
                <a16:creationId xmlns:a16="http://schemas.microsoft.com/office/drawing/2014/main" id="{97005FF6-EA0D-7F35-B68E-D20702205F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727" y="472613"/>
            <a:ext cx="11002963" cy="71483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Table of Content</a:t>
            </a:r>
          </a:p>
        </p:txBody>
      </p:sp>
    </p:spTree>
    <p:extLst>
      <p:ext uri="{BB962C8B-B14F-4D97-AF65-F5344CB8AC3E}">
        <p14:creationId xmlns:p14="http://schemas.microsoft.com/office/powerpoint/2010/main" val="34584192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7D3CBC1-14F3-0D2E-F3FE-D6C89044017D}"/>
              </a:ext>
            </a:extLst>
          </p:cNvPr>
          <p:cNvSpPr/>
          <p:nvPr userDrawn="1"/>
        </p:nvSpPr>
        <p:spPr>
          <a:xfrm>
            <a:off x="634572" y="776045"/>
            <a:ext cx="7580946" cy="7809865"/>
          </a:xfrm>
          <a:custGeom>
            <a:avLst/>
            <a:gdLst>
              <a:gd name="connsiteX0" fmla="*/ 127022 w 7219949"/>
              <a:gd name="connsiteY0" fmla="*/ 0 h 5578475"/>
              <a:gd name="connsiteX1" fmla="*/ 7092927 w 7219949"/>
              <a:gd name="connsiteY1" fmla="*/ 0 h 5578475"/>
              <a:gd name="connsiteX2" fmla="*/ 7219949 w 7219949"/>
              <a:gd name="connsiteY2" fmla="*/ 127022 h 5578475"/>
              <a:gd name="connsiteX3" fmla="*/ 7219949 w 7219949"/>
              <a:gd name="connsiteY3" fmla="*/ 3930650 h 5578475"/>
              <a:gd name="connsiteX4" fmla="*/ 7219949 w 7219949"/>
              <a:gd name="connsiteY4" fmla="*/ 4198319 h 5578475"/>
              <a:gd name="connsiteX5" fmla="*/ 7219949 w 7219949"/>
              <a:gd name="connsiteY5" fmla="*/ 4909579 h 5578475"/>
              <a:gd name="connsiteX6" fmla="*/ 7127054 w 7219949"/>
              <a:gd name="connsiteY6" fmla="*/ 4963571 h 5578475"/>
              <a:gd name="connsiteX7" fmla="*/ 6910610 w 7219949"/>
              <a:gd name="connsiteY7" fmla="*/ 4840497 h 5578475"/>
              <a:gd name="connsiteX8" fmla="*/ 6870056 w 7219949"/>
              <a:gd name="connsiteY8" fmla="*/ 4840497 h 5578475"/>
              <a:gd name="connsiteX9" fmla="*/ 6581464 w 7219949"/>
              <a:gd name="connsiteY9" fmla="*/ 5004598 h 5578475"/>
              <a:gd name="connsiteX10" fmla="*/ 6560716 w 7219949"/>
              <a:gd name="connsiteY10" fmla="*/ 5040198 h 5578475"/>
              <a:gd name="connsiteX11" fmla="*/ 6560716 w 7219949"/>
              <a:gd name="connsiteY11" fmla="*/ 5367457 h 5578475"/>
              <a:gd name="connsiteX12" fmla="*/ 6581464 w 7219949"/>
              <a:gd name="connsiteY12" fmla="*/ 5403060 h 5578475"/>
              <a:gd name="connsiteX13" fmla="*/ 6685680 w 7219949"/>
              <a:gd name="connsiteY13" fmla="*/ 5462240 h 5578475"/>
              <a:gd name="connsiteX14" fmla="*/ 6694598 w 7219949"/>
              <a:gd name="connsiteY14" fmla="*/ 5564758 h 5578475"/>
              <a:gd name="connsiteX15" fmla="*/ 6655034 w 7219949"/>
              <a:gd name="connsiteY15" fmla="*/ 5578475 h 5578475"/>
              <a:gd name="connsiteX16" fmla="*/ 5839793 w 7219949"/>
              <a:gd name="connsiteY16" fmla="*/ 5578475 h 5578475"/>
              <a:gd name="connsiteX17" fmla="*/ 5429249 w 7219949"/>
              <a:gd name="connsiteY17" fmla="*/ 5578475 h 5578475"/>
              <a:gd name="connsiteX18" fmla="*/ 127022 w 7219949"/>
              <a:gd name="connsiteY18" fmla="*/ 5578475 h 5578475"/>
              <a:gd name="connsiteX19" fmla="*/ 0 w 7219949"/>
              <a:gd name="connsiteY19" fmla="*/ 5451453 h 5578475"/>
              <a:gd name="connsiteX20" fmla="*/ 0 w 7219949"/>
              <a:gd name="connsiteY20" fmla="*/ 127022 h 5578475"/>
              <a:gd name="connsiteX21" fmla="*/ 127022 w 7219949"/>
              <a:gd name="connsiteY21" fmla="*/ 0 h 557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19949" h="5578475">
                <a:moveTo>
                  <a:pt x="127022" y="0"/>
                </a:moveTo>
                <a:lnTo>
                  <a:pt x="7092927" y="0"/>
                </a:lnTo>
                <a:cubicBezTo>
                  <a:pt x="7163079" y="0"/>
                  <a:pt x="7219949" y="56870"/>
                  <a:pt x="7219949" y="127022"/>
                </a:cubicBezTo>
                <a:lnTo>
                  <a:pt x="7219949" y="3930650"/>
                </a:lnTo>
                <a:lnTo>
                  <a:pt x="7219949" y="4198319"/>
                </a:lnTo>
                <a:lnTo>
                  <a:pt x="7219949" y="4909579"/>
                </a:lnTo>
                <a:cubicBezTo>
                  <a:pt x="7219949" y="4957204"/>
                  <a:pt x="7168551" y="4987149"/>
                  <a:pt x="7127054" y="4963571"/>
                </a:cubicBezTo>
                <a:lnTo>
                  <a:pt x="6910610" y="4840497"/>
                </a:lnTo>
                <a:cubicBezTo>
                  <a:pt x="6898114" y="4833422"/>
                  <a:pt x="6882554" y="4833422"/>
                  <a:pt x="6870056" y="4840497"/>
                </a:cubicBezTo>
                <a:lnTo>
                  <a:pt x="6581464" y="5004598"/>
                </a:lnTo>
                <a:cubicBezTo>
                  <a:pt x="6568734" y="5011905"/>
                  <a:pt x="6560716" y="5025346"/>
                  <a:pt x="6560716" y="5040198"/>
                </a:cubicBezTo>
                <a:lnTo>
                  <a:pt x="6560716" y="5367457"/>
                </a:lnTo>
                <a:cubicBezTo>
                  <a:pt x="6560716" y="5382076"/>
                  <a:pt x="6568734" y="5395750"/>
                  <a:pt x="6581464" y="5403060"/>
                </a:cubicBezTo>
                <a:lnTo>
                  <a:pt x="6685680" y="5462240"/>
                </a:lnTo>
                <a:cubicBezTo>
                  <a:pt x="6727412" y="5485935"/>
                  <a:pt x="6725246" y="5539471"/>
                  <a:pt x="6694598" y="5564758"/>
                </a:cubicBezTo>
                <a:lnTo>
                  <a:pt x="6655034" y="5578475"/>
                </a:lnTo>
                <a:lnTo>
                  <a:pt x="5839793" y="5578475"/>
                </a:lnTo>
                <a:lnTo>
                  <a:pt x="5429249" y="5578475"/>
                </a:lnTo>
                <a:lnTo>
                  <a:pt x="127022" y="5578475"/>
                </a:lnTo>
                <a:cubicBezTo>
                  <a:pt x="56870" y="5578475"/>
                  <a:pt x="0" y="5521605"/>
                  <a:pt x="0" y="5451453"/>
                </a:cubicBezTo>
                <a:lnTo>
                  <a:pt x="0" y="127022"/>
                </a:lnTo>
                <a:cubicBezTo>
                  <a:pt x="0" y="56870"/>
                  <a:pt x="56870" y="0"/>
                  <a:pt x="127022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7D9227-A4E0-793D-7621-2ECA8C51F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2446" y="661661"/>
            <a:ext cx="3607118" cy="14875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3B36E1-ADA7-73F9-173F-D66767531E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F7E26A-F57E-2A37-3E11-8FD04E1950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EAF41BF8-3819-D829-DAE6-052869DBEE1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89635" y="982790"/>
            <a:ext cx="7270820" cy="739636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47E2404-1C18-0B92-8F69-060D54C3645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564824" y="4471912"/>
            <a:ext cx="3604158" cy="78020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8A346E2-2455-36EF-1B6B-A1DC5818B0F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564826" y="5596671"/>
            <a:ext cx="3604741" cy="2989235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78A9AA0-7271-7BEE-3E66-81A46050C494}"/>
              </a:ext>
            </a:extLst>
          </p:cNvPr>
          <p:cNvCxnSpPr>
            <a:cxnSpLocks/>
          </p:cNvCxnSpPr>
          <p:nvPr userDrawn="1"/>
        </p:nvCxnSpPr>
        <p:spPr>
          <a:xfrm>
            <a:off x="8564824" y="5445469"/>
            <a:ext cx="360415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5166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F57767-7EDD-755D-68E6-FE36B50E54A0}"/>
              </a:ext>
            </a:extLst>
          </p:cNvPr>
          <p:cNvSpPr/>
          <p:nvPr userDrawn="1"/>
        </p:nvSpPr>
        <p:spPr>
          <a:xfrm>
            <a:off x="613499" y="2486746"/>
            <a:ext cx="11563027" cy="6089882"/>
          </a:xfrm>
          <a:prstGeom prst="roundRect">
            <a:avLst>
              <a:gd name="adj" fmla="val 292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2117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80D146-FCD8-AA9E-C8D0-F525DD01B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FA95A0-848B-7820-6762-591D0E9554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54313-F1AD-C914-77A7-662C23161E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D4449A0E-20CC-658E-05AB-6B04F4A1E4F8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768561" y="2693498"/>
            <a:ext cx="11252903" cy="56763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698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15" y="661660"/>
            <a:ext cx="11553111" cy="10007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5791" y="2397510"/>
            <a:ext cx="11546725" cy="33816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5787" y="3021524"/>
            <a:ext cx="11550735" cy="555510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625791" y="2929028"/>
            <a:ext cx="11546725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8876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15" y="661660"/>
            <a:ext cx="11553111" cy="10007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5787" y="2397510"/>
            <a:ext cx="5589715" cy="33816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5787" y="3021524"/>
            <a:ext cx="5590620" cy="555510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625787" y="2929028"/>
            <a:ext cx="5589715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B73B2DB1-FDA5-61B5-EB65-C908736CF9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585902" y="2397510"/>
            <a:ext cx="5589715" cy="33816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435FBD1-5576-FB7C-0CDD-829F4D93570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585902" y="3021524"/>
            <a:ext cx="5590620" cy="555510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2E0C99-B189-13BC-4357-B19F410F10BF}"/>
              </a:ext>
            </a:extLst>
          </p:cNvPr>
          <p:cNvCxnSpPr>
            <a:cxnSpLocks/>
          </p:cNvCxnSpPr>
          <p:nvPr userDrawn="1"/>
        </p:nvCxnSpPr>
        <p:spPr>
          <a:xfrm>
            <a:off x="6585902" y="2929028"/>
            <a:ext cx="5589715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7736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text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2AEF-D935-C4E5-4E18-FD715127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15" y="661660"/>
            <a:ext cx="11553111" cy="10007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011285-5CA4-4EE2-2F99-64EA8BF149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8A546-8DA9-B265-58E2-606EF7F514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16684C78-12D0-C116-86E0-09641B19854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5791" y="2397510"/>
            <a:ext cx="3604158" cy="33816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C7871C1-6115-8FEE-01A8-BBE2BF56F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5791" y="3021524"/>
            <a:ext cx="3604741" cy="555510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1CF9F4-7D54-14B2-57A3-0D24243D6FFB}"/>
              </a:ext>
            </a:extLst>
          </p:cNvPr>
          <p:cNvCxnSpPr>
            <a:cxnSpLocks/>
          </p:cNvCxnSpPr>
          <p:nvPr userDrawn="1"/>
        </p:nvCxnSpPr>
        <p:spPr>
          <a:xfrm>
            <a:off x="625791" y="2929028"/>
            <a:ext cx="360415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A8E01F20-C282-DF29-CB66-4511F4499B7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599621" y="2397510"/>
            <a:ext cx="3604158" cy="33816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CE007DB-8D8F-C1F4-C20B-AF647BE94A5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599621" y="3021524"/>
            <a:ext cx="3604741" cy="555510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92CB9CD-6FB8-6B53-E227-A42361A420FE}"/>
              </a:ext>
            </a:extLst>
          </p:cNvPr>
          <p:cNvCxnSpPr>
            <a:cxnSpLocks/>
          </p:cNvCxnSpPr>
          <p:nvPr userDrawn="1"/>
        </p:nvCxnSpPr>
        <p:spPr>
          <a:xfrm>
            <a:off x="4599621" y="2929028"/>
            <a:ext cx="360415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21D58ABB-9C54-4536-9912-45B6D33F9AD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8573451" y="2397510"/>
            <a:ext cx="3604158" cy="33816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8720E7C-63EE-3BFD-5340-D6FC9A628C8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573451" y="3021524"/>
            <a:ext cx="3604741" cy="5555109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F2330B3-744C-3561-5878-A468AB2EA6D4}"/>
              </a:ext>
            </a:extLst>
          </p:cNvPr>
          <p:cNvCxnSpPr>
            <a:cxnSpLocks/>
          </p:cNvCxnSpPr>
          <p:nvPr userDrawn="1"/>
        </p:nvCxnSpPr>
        <p:spPr>
          <a:xfrm>
            <a:off x="8573451" y="2929028"/>
            <a:ext cx="3604158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45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6E8940C-D9CB-A5CC-8E27-59A5BA9073B9}"/>
              </a:ext>
            </a:extLst>
          </p:cNvPr>
          <p:cNvSpPr/>
          <p:nvPr userDrawn="1"/>
        </p:nvSpPr>
        <p:spPr>
          <a:xfrm flipH="1">
            <a:off x="8161338" y="0"/>
            <a:ext cx="343455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7"/>
          </a:p>
        </p:txBody>
      </p:sp>
      <p:sp>
        <p:nvSpPr>
          <p:cNvPr id="13" name="Picture Placeholder 22">
            <a:extLst>
              <a:ext uri="{FF2B5EF4-FFF2-40B4-BE49-F238E27FC236}">
                <a16:creationId xmlns:a16="http://schemas.microsoft.com/office/drawing/2014/main" id="{53540833-CFB5-C174-C22A-3C3346C036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09002" y="1519411"/>
            <a:ext cx="1543048" cy="1757462"/>
          </a:xfrm>
          <a:custGeom>
            <a:avLst/>
            <a:gdLst>
              <a:gd name="connsiteX0" fmla="*/ 771522 w 1543048"/>
              <a:gd name="connsiteY0" fmla="*/ 0 h 1757462"/>
              <a:gd name="connsiteX1" fmla="*/ 1543048 w 1543048"/>
              <a:gd name="connsiteY1" fmla="*/ 439446 h 1757462"/>
              <a:gd name="connsiteX2" fmla="*/ 1543048 w 1543048"/>
              <a:gd name="connsiteY2" fmla="*/ 1318327 h 1757462"/>
              <a:gd name="connsiteX3" fmla="*/ 771522 w 1543048"/>
              <a:gd name="connsiteY3" fmla="*/ 1757462 h 1757462"/>
              <a:gd name="connsiteX4" fmla="*/ 0 w 1543048"/>
              <a:gd name="connsiteY4" fmla="*/ 1318327 h 1757462"/>
              <a:gd name="connsiteX5" fmla="*/ 0 w 1543048"/>
              <a:gd name="connsiteY5" fmla="*/ 439446 h 175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048" h="1757462">
                <a:moveTo>
                  <a:pt x="771522" y="0"/>
                </a:moveTo>
                <a:lnTo>
                  <a:pt x="1543048" y="439446"/>
                </a:lnTo>
                <a:lnTo>
                  <a:pt x="1543048" y="1318327"/>
                </a:lnTo>
                <a:lnTo>
                  <a:pt x="771522" y="1757462"/>
                </a:lnTo>
                <a:lnTo>
                  <a:pt x="0" y="1318327"/>
                </a:lnTo>
                <a:lnTo>
                  <a:pt x="0" y="43944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ADBC837-FFF1-A2BB-D1CE-D5934CB70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5" y="731837"/>
            <a:ext cx="7219950" cy="5394326"/>
          </a:xfrm>
        </p:spPr>
        <p:txBody>
          <a:bodyPr anchor="ctr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1331603A-27CC-CCB6-A0EA-B847977C9B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09003" y="3509964"/>
            <a:ext cx="2739230" cy="19764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9543E197-97B2-AB69-D54B-C326001BB2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93386" y="323172"/>
            <a:ext cx="2168399" cy="2469641"/>
          </a:xfrm>
          <a:prstGeom prst="rect">
            <a:avLst/>
          </a:prstGeom>
        </p:spPr>
      </p:pic>
      <p:pic>
        <p:nvPicPr>
          <p:cNvPr id="19" name="Picture 18" descr="A black square with a black background&#10;&#10;AI-generated content may be incorrect.">
            <a:extLst>
              <a:ext uri="{FF2B5EF4-FFF2-40B4-BE49-F238E27FC236}">
                <a16:creationId xmlns:a16="http://schemas.microsoft.com/office/drawing/2014/main" id="{4E0FB1CF-0C8B-6985-D422-E0731F0017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0209" y="1835670"/>
            <a:ext cx="999330" cy="1138160"/>
          </a:xfrm>
          <a:prstGeom prst="rect">
            <a:avLst/>
          </a:prstGeom>
        </p:spPr>
      </p:pic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5BEB114-7B94-949E-CAB3-85DC4DE990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9005" y="5643216"/>
            <a:ext cx="1204913" cy="499264"/>
          </a:xfrm>
          <a:prstGeom prst="roundRect">
            <a:avLst>
              <a:gd name="adj" fmla="val 26873"/>
            </a:avLst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lIns="72000" tIns="72000" rIns="72000" bIns="72000" anchor="ctr">
            <a:spAutoFit/>
          </a:bodyPr>
          <a:lstStyle>
            <a:lvl1pPr algn="ctr">
              <a:defRPr sz="1800"/>
            </a:lvl1pPr>
          </a:lstStyle>
          <a:p>
            <a:pPr lvl="0"/>
            <a:r>
              <a:rPr lang="en-US" dirty="0"/>
              <a:t>5 mins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1B3C0B4B-CA80-EFF2-F3CA-809F07C9FA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28C3FEAA-307D-55DD-6527-9E2FF095C31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98557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FBB3E39-2AA8-6F9F-F186-6F74583AEAE6}"/>
              </a:ext>
            </a:extLst>
          </p:cNvPr>
          <p:cNvSpPr/>
          <p:nvPr userDrawn="1"/>
        </p:nvSpPr>
        <p:spPr>
          <a:xfrm>
            <a:off x="584282" y="1776247"/>
            <a:ext cx="5684756" cy="4349916"/>
          </a:xfrm>
          <a:custGeom>
            <a:avLst/>
            <a:gdLst>
              <a:gd name="connsiteX0" fmla="*/ 127018 w 5684756"/>
              <a:gd name="connsiteY0" fmla="*/ 0 h 4349916"/>
              <a:gd name="connsiteX1" fmla="*/ 5557738 w 5684756"/>
              <a:gd name="connsiteY1" fmla="*/ 0 h 4349916"/>
              <a:gd name="connsiteX2" fmla="*/ 5684756 w 5684756"/>
              <a:gd name="connsiteY2" fmla="*/ 127018 h 4349916"/>
              <a:gd name="connsiteX3" fmla="*/ 5684756 w 5684756"/>
              <a:gd name="connsiteY3" fmla="*/ 766789 h 4349916"/>
              <a:gd name="connsiteX4" fmla="*/ 5684756 w 5684756"/>
              <a:gd name="connsiteY4" fmla="*/ 3336773 h 4349916"/>
              <a:gd name="connsiteX5" fmla="*/ 5684756 w 5684756"/>
              <a:gd name="connsiteY5" fmla="*/ 3989547 h 4349916"/>
              <a:gd name="connsiteX6" fmla="*/ 5634709 w 5684756"/>
              <a:gd name="connsiteY6" fmla="*/ 4018636 h 4349916"/>
              <a:gd name="connsiteX7" fmla="*/ 5518099 w 5684756"/>
              <a:gd name="connsiteY7" fmla="*/ 3952329 h 4349916"/>
              <a:gd name="connsiteX8" fmla="*/ 5496251 w 5684756"/>
              <a:gd name="connsiteY8" fmla="*/ 3952329 h 4349916"/>
              <a:gd name="connsiteX9" fmla="*/ 5340772 w 5684756"/>
              <a:gd name="connsiteY9" fmla="*/ 4040739 h 4349916"/>
              <a:gd name="connsiteX10" fmla="*/ 5329593 w 5684756"/>
              <a:gd name="connsiteY10" fmla="*/ 4059918 h 4349916"/>
              <a:gd name="connsiteX11" fmla="*/ 5329593 w 5684756"/>
              <a:gd name="connsiteY11" fmla="*/ 4236230 h 4349916"/>
              <a:gd name="connsiteX12" fmla="*/ 5340772 w 5684756"/>
              <a:gd name="connsiteY12" fmla="*/ 4255411 h 4349916"/>
              <a:gd name="connsiteX13" fmla="*/ 5396917 w 5684756"/>
              <a:gd name="connsiteY13" fmla="*/ 4287294 h 4349916"/>
              <a:gd name="connsiteX14" fmla="*/ 5401722 w 5684756"/>
              <a:gd name="connsiteY14" fmla="*/ 4342526 h 4349916"/>
              <a:gd name="connsiteX15" fmla="*/ 5380407 w 5684756"/>
              <a:gd name="connsiteY15" fmla="*/ 4349916 h 4349916"/>
              <a:gd name="connsiteX16" fmla="*/ 4803058 w 5684756"/>
              <a:gd name="connsiteY16" fmla="*/ 4349916 h 4349916"/>
              <a:gd name="connsiteX17" fmla="*/ 2375995 w 5684756"/>
              <a:gd name="connsiteY17" fmla="*/ 4349916 h 4349916"/>
              <a:gd name="connsiteX18" fmla="*/ 127018 w 5684756"/>
              <a:gd name="connsiteY18" fmla="*/ 4349916 h 4349916"/>
              <a:gd name="connsiteX19" fmla="*/ 0 w 5684756"/>
              <a:gd name="connsiteY19" fmla="*/ 4222898 h 4349916"/>
              <a:gd name="connsiteX20" fmla="*/ 0 w 5684756"/>
              <a:gd name="connsiteY20" fmla="*/ 127018 h 4349916"/>
              <a:gd name="connsiteX21" fmla="*/ 127018 w 5684756"/>
              <a:gd name="connsiteY21" fmla="*/ 0 h 434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84756" h="4349916">
                <a:moveTo>
                  <a:pt x="127018" y="0"/>
                </a:moveTo>
                <a:lnTo>
                  <a:pt x="5557738" y="0"/>
                </a:lnTo>
                <a:cubicBezTo>
                  <a:pt x="5627888" y="0"/>
                  <a:pt x="5684756" y="56868"/>
                  <a:pt x="5684756" y="127018"/>
                </a:cubicBezTo>
                <a:lnTo>
                  <a:pt x="5684756" y="766789"/>
                </a:lnTo>
                <a:lnTo>
                  <a:pt x="5684756" y="3336773"/>
                </a:lnTo>
                <a:lnTo>
                  <a:pt x="5684756" y="3989547"/>
                </a:lnTo>
                <a:cubicBezTo>
                  <a:pt x="5684756" y="4015206"/>
                  <a:pt x="5657065" y="4031338"/>
                  <a:pt x="5634709" y="4018636"/>
                </a:cubicBezTo>
                <a:lnTo>
                  <a:pt x="5518099" y="3952329"/>
                </a:lnTo>
                <a:cubicBezTo>
                  <a:pt x="5511367" y="3948518"/>
                  <a:pt x="5502984" y="3948518"/>
                  <a:pt x="5496251" y="3952329"/>
                </a:cubicBezTo>
                <a:lnTo>
                  <a:pt x="5340772" y="4040739"/>
                </a:lnTo>
                <a:cubicBezTo>
                  <a:pt x="5333913" y="4044675"/>
                  <a:pt x="5329593" y="4051917"/>
                  <a:pt x="5329593" y="4059918"/>
                </a:cubicBezTo>
                <a:lnTo>
                  <a:pt x="5329593" y="4236230"/>
                </a:lnTo>
                <a:cubicBezTo>
                  <a:pt x="5329593" y="4244106"/>
                  <a:pt x="5333913" y="4251473"/>
                  <a:pt x="5340772" y="4255411"/>
                </a:cubicBezTo>
                <a:lnTo>
                  <a:pt x="5396917" y="4287294"/>
                </a:lnTo>
                <a:cubicBezTo>
                  <a:pt x="5419401" y="4300060"/>
                  <a:pt x="5418234" y="4328902"/>
                  <a:pt x="5401722" y="4342526"/>
                </a:cubicBezTo>
                <a:lnTo>
                  <a:pt x="5380407" y="4349916"/>
                </a:lnTo>
                <a:lnTo>
                  <a:pt x="4803058" y="4349916"/>
                </a:lnTo>
                <a:lnTo>
                  <a:pt x="2375995" y="4349916"/>
                </a:lnTo>
                <a:lnTo>
                  <a:pt x="127018" y="4349916"/>
                </a:lnTo>
                <a:cubicBezTo>
                  <a:pt x="56868" y="4349916"/>
                  <a:pt x="0" y="4293048"/>
                  <a:pt x="0" y="4222898"/>
                </a:cubicBezTo>
                <a:lnTo>
                  <a:pt x="0" y="127018"/>
                </a:lnTo>
                <a:cubicBezTo>
                  <a:pt x="0" y="56868"/>
                  <a:pt x="56868" y="0"/>
                  <a:pt x="127018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117"/>
          </a:p>
        </p:txBody>
      </p:sp>
      <p:sp>
        <p:nvSpPr>
          <p:cNvPr id="4" name="Title 9">
            <a:extLst>
              <a:ext uri="{FF2B5EF4-FFF2-40B4-BE49-F238E27FC236}">
                <a16:creationId xmlns:a16="http://schemas.microsoft.com/office/drawing/2014/main" id="{ECD7F061-DEDD-77C6-DE4A-19F13706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A2C9842B-31A5-5070-C3DB-8DF96D64C9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867526" y="1776249"/>
            <a:ext cx="4720467" cy="49236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33">
            <a:extLst>
              <a:ext uri="{FF2B5EF4-FFF2-40B4-BE49-F238E27FC236}">
                <a16:creationId xmlns:a16="http://schemas.microsoft.com/office/drawing/2014/main" id="{4F59B9BF-AA26-49BF-8024-463D9141B80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67525" y="2447111"/>
            <a:ext cx="4729162" cy="30392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hart Placeholder 10">
            <a:extLst>
              <a:ext uri="{FF2B5EF4-FFF2-40B4-BE49-F238E27FC236}">
                <a16:creationId xmlns:a16="http://schemas.microsoft.com/office/drawing/2014/main" id="{E918FB2D-4FCA-B098-A0E7-C7917AED2B1C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39067" y="1921610"/>
            <a:ext cx="5375191" cy="4059195"/>
          </a:xfrm>
          <a:prstGeom prst="rect">
            <a:avLst/>
          </a:prstGeom>
        </p:spPr>
        <p:txBody>
          <a:bodyPr/>
          <a:lstStyle/>
          <a:p>
            <a:endParaRPr lang="en-UA"/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D047D742-ECC2-957A-E4AE-74408211F3C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72561" y="5699679"/>
            <a:ext cx="941114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13" name="Text Placeholder 33">
            <a:extLst>
              <a:ext uri="{FF2B5EF4-FFF2-40B4-BE49-F238E27FC236}">
                <a16:creationId xmlns:a16="http://schemas.microsoft.com/office/drawing/2014/main" id="{CC2E0A3C-F4FF-C0A3-2139-A23289504FA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84425" y="5756617"/>
            <a:ext cx="1384979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F796C4D5-17C7-F868-6A89-F95A8815016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43602" y="5699679"/>
            <a:ext cx="946149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15" name="Text Placeholder 33">
            <a:extLst>
              <a:ext uri="{FF2B5EF4-FFF2-40B4-BE49-F238E27FC236}">
                <a16:creationId xmlns:a16="http://schemas.microsoft.com/office/drawing/2014/main" id="{25F1F654-3AFC-0D92-2800-59E4EC9231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0554233" y="5756617"/>
            <a:ext cx="1042455" cy="369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0" indent="0">
              <a:spcBef>
                <a:spcPts val="0"/>
              </a:spcBef>
              <a:spcAft>
                <a:spcPts val="600"/>
              </a:spcAft>
              <a:defRPr/>
            </a:lvl2pPr>
          </a:lstStyle>
          <a:p>
            <a:pPr lvl="0"/>
            <a:r>
              <a:rPr lang="en-US" dirty="0"/>
              <a:t>Click to edit</a:t>
            </a:r>
            <a:br>
              <a:rPr lang="uk-UA" dirty="0"/>
            </a:br>
            <a:r>
              <a:rPr lang="en-US" dirty="0"/>
              <a:t>Master text 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82DA4B84-9AA2-1EB1-8BFC-487FA2EC535A}"/>
              </a:ext>
            </a:extLst>
          </p:cNvPr>
          <p:cNvSpPr txBox="1">
            <a:spLocks/>
          </p:cNvSpPr>
          <p:nvPr userDrawn="1"/>
        </p:nvSpPr>
        <p:spPr>
          <a:xfrm>
            <a:off x="10913272" y="9068842"/>
            <a:ext cx="33496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A"/>
            </a:defPPr>
            <a:lvl1pPr marL="0" algn="r" defTabSz="914314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56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14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71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28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84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40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98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55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30CC9720-0706-F239-847A-4B58E0192CA8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8CE46166-6F24-A040-C211-3CAFD0EBF924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82622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A74AD30-3F98-CD4E-A2A3-A9BA49ADF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0EC78482-FF6E-6BF3-5CFD-509D11D264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3725" y="1828802"/>
            <a:ext cx="5327650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AE4013B6-C2F4-74B1-72F7-78DCC5392A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69038" y="1828802"/>
            <a:ext cx="5348213" cy="2668588"/>
          </a:xfrm>
          <a:prstGeom prst="roundRect">
            <a:avLst>
              <a:gd name="adj" fmla="val 4731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70842496-29BC-A4A1-15AD-20EE8CFA9C5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82882" y="4822822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C5BADC-0FA6-30F4-BA50-9D294839FF3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81956" y="5204804"/>
            <a:ext cx="5320800" cy="9216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CEB43D55-5A49-259B-3D34-61F41E5189E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95990" y="4822822"/>
            <a:ext cx="5318953" cy="24154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57903B4-7EF5-1678-4CDD-20ADFF48463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95064" y="5204804"/>
            <a:ext cx="5320800" cy="9216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F037385-8B7E-7981-BDD7-1203A3ECB680}"/>
              </a:ext>
            </a:extLst>
          </p:cNvPr>
          <p:cNvCxnSpPr>
            <a:cxnSpLocks/>
          </p:cNvCxnSpPr>
          <p:nvPr userDrawn="1"/>
        </p:nvCxnSpPr>
        <p:spPr>
          <a:xfrm>
            <a:off x="6269040" y="5138738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A85EAA9-F7D9-C4F9-2DDA-C611F5C2FC52}"/>
              </a:ext>
            </a:extLst>
          </p:cNvPr>
          <p:cNvCxnSpPr>
            <a:cxnSpLocks/>
          </p:cNvCxnSpPr>
          <p:nvPr userDrawn="1"/>
        </p:nvCxnSpPr>
        <p:spPr>
          <a:xfrm>
            <a:off x="592570" y="5138738"/>
            <a:ext cx="53276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55C0D98B-D49B-78DC-A3C8-FA11002D1F14}"/>
              </a:ext>
            </a:extLst>
          </p:cNvPr>
          <p:cNvSpPr txBox="1">
            <a:spLocks/>
          </p:cNvSpPr>
          <p:nvPr userDrawn="1"/>
        </p:nvSpPr>
        <p:spPr>
          <a:xfrm>
            <a:off x="10913272" y="9068842"/>
            <a:ext cx="33496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A"/>
            </a:defPPr>
            <a:lvl1pPr marL="0" algn="r" defTabSz="914314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56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14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71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28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84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40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98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55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9C260AB6-A37F-D357-A94E-6CAC903D70B4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26A2D15D-5255-0CCD-4D4A-61EE615AB8E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416452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7">
            <a:extLst>
              <a:ext uri="{FF2B5EF4-FFF2-40B4-BE49-F238E27FC236}">
                <a16:creationId xmlns:a16="http://schemas.microsoft.com/office/drawing/2014/main" id="{7B2F6122-484F-FA37-1210-5E5057E2E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C7903CD3-C058-E27C-DC41-AF467BB6656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2255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3F1CC0F-F46E-8015-EB4F-C6ADAB493A9C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722944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09A33990-114A-49C0-105F-8E5C1CB2ABF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6439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218CDC4-07A3-F72E-41E1-8697A0BC47E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400824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13ECAAD9-5087-FAE6-6E74-75295D6880A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240076" y="2277496"/>
            <a:ext cx="2362377" cy="48304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uk-UA" dirty="0"/>
            </a:br>
            <a:r>
              <a:rPr lang="en-US" dirty="0"/>
              <a:t>Master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A3773AB5-7667-56EA-0972-4AEDAA95669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255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25" name="Picture Placeholder 15">
            <a:extLst>
              <a:ext uri="{FF2B5EF4-FFF2-40B4-BE49-F238E27FC236}">
                <a16:creationId xmlns:a16="http://schemas.microsoft.com/office/drawing/2014/main" id="{0C4FBD9F-DFD5-9145-FD33-EC7A8A46AFE8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356439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26" name="Picture Placeholder 15">
            <a:extLst>
              <a:ext uri="{FF2B5EF4-FFF2-40B4-BE49-F238E27FC236}">
                <a16:creationId xmlns:a16="http://schemas.microsoft.com/office/drawing/2014/main" id="{DAA78244-60B6-4EF6-580B-150F828D11FA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6400824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28" name="Picture Placeholder 15">
            <a:extLst>
              <a:ext uri="{FF2B5EF4-FFF2-40B4-BE49-F238E27FC236}">
                <a16:creationId xmlns:a16="http://schemas.microsoft.com/office/drawing/2014/main" id="{66E0D0E4-C865-930E-4888-2865C9621A51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240076" y="2946707"/>
            <a:ext cx="2370655" cy="2460274"/>
          </a:xfrm>
          <a:prstGeom prst="roundRect">
            <a:avLst>
              <a:gd name="adj" fmla="val 4230"/>
            </a:avLst>
          </a:prstGeom>
        </p:spPr>
        <p:txBody>
          <a:bodyPr/>
          <a:lstStyle/>
          <a:p>
            <a:endParaRPr lang="en-UA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EC97A89-82BE-488F-34AE-2EE1585998DE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3564784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42693A9-110C-4AD4-D773-8905E423146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6401211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C03E20D1-A476-2557-99EF-BC1889A869E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9240465" y="5593257"/>
            <a:ext cx="2361600" cy="532800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Freeform 48">
            <a:extLst>
              <a:ext uri="{FF2B5EF4-FFF2-40B4-BE49-F238E27FC236}">
                <a16:creationId xmlns:a16="http://schemas.microsoft.com/office/drawing/2014/main" id="{E4E49163-1537-3BB9-27C4-F6EFD9861FDE}"/>
              </a:ext>
            </a:extLst>
          </p:cNvPr>
          <p:cNvSpPr>
            <a:spLocks noChangeAspect="1"/>
          </p:cNvSpPr>
          <p:nvPr userDrawn="1"/>
        </p:nvSpPr>
        <p:spPr>
          <a:xfrm>
            <a:off x="49218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36" name="Freeform 50">
            <a:extLst>
              <a:ext uri="{FF2B5EF4-FFF2-40B4-BE49-F238E27FC236}">
                <a16:creationId xmlns:a16="http://schemas.microsoft.com/office/drawing/2014/main" id="{EE7E6497-CE45-4FEC-DB14-3ADC848D5016}"/>
              </a:ext>
            </a:extLst>
          </p:cNvPr>
          <p:cNvSpPr>
            <a:spLocks noChangeAspect="1"/>
          </p:cNvSpPr>
          <p:nvPr userDrawn="1"/>
        </p:nvSpPr>
        <p:spPr>
          <a:xfrm>
            <a:off x="333164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37" name="Freeform 52">
            <a:extLst>
              <a:ext uri="{FF2B5EF4-FFF2-40B4-BE49-F238E27FC236}">
                <a16:creationId xmlns:a16="http://schemas.microsoft.com/office/drawing/2014/main" id="{5EB1E965-B76C-E053-4409-1B930318D2AB}"/>
              </a:ext>
            </a:extLst>
          </p:cNvPr>
          <p:cNvSpPr>
            <a:spLocks noChangeAspect="1"/>
          </p:cNvSpPr>
          <p:nvPr userDrawn="1"/>
        </p:nvSpPr>
        <p:spPr>
          <a:xfrm>
            <a:off x="6168008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C74028-ABE3-DD09-9ED1-BDE20B342FA8}"/>
              </a:ext>
            </a:extLst>
          </p:cNvPr>
          <p:cNvCxnSpPr>
            <a:cxnSpLocks/>
          </p:cNvCxnSpPr>
          <p:nvPr userDrawn="1"/>
        </p:nvCxnSpPr>
        <p:spPr>
          <a:xfrm>
            <a:off x="592942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844682F-F9B8-3A3F-167A-EED1B8DB244C}"/>
              </a:ext>
            </a:extLst>
          </p:cNvPr>
          <p:cNvCxnSpPr>
            <a:cxnSpLocks/>
          </p:cNvCxnSpPr>
          <p:nvPr userDrawn="1"/>
        </p:nvCxnSpPr>
        <p:spPr>
          <a:xfrm>
            <a:off x="3432402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0524BEB-4899-D21C-E097-240692FA7FEC}"/>
              </a:ext>
            </a:extLst>
          </p:cNvPr>
          <p:cNvCxnSpPr>
            <a:cxnSpLocks/>
          </p:cNvCxnSpPr>
          <p:nvPr userDrawn="1"/>
        </p:nvCxnSpPr>
        <p:spPr>
          <a:xfrm>
            <a:off x="6268762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29D5FD5-8DFB-C1B6-5673-759B2ED674A3}"/>
              </a:ext>
            </a:extLst>
          </p:cNvPr>
          <p:cNvCxnSpPr>
            <a:cxnSpLocks/>
          </p:cNvCxnSpPr>
          <p:nvPr userDrawn="1"/>
        </p:nvCxnSpPr>
        <p:spPr>
          <a:xfrm>
            <a:off x="9112932" y="1892299"/>
            <a:ext cx="785" cy="4233863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Freeform 54">
            <a:extLst>
              <a:ext uri="{FF2B5EF4-FFF2-40B4-BE49-F238E27FC236}">
                <a16:creationId xmlns:a16="http://schemas.microsoft.com/office/drawing/2014/main" id="{4514EE6B-C7C2-DFD4-112C-2846AC9AB117}"/>
              </a:ext>
            </a:extLst>
          </p:cNvPr>
          <p:cNvSpPr>
            <a:spLocks noChangeAspect="1"/>
          </p:cNvSpPr>
          <p:nvPr userDrawn="1"/>
        </p:nvSpPr>
        <p:spPr>
          <a:xfrm>
            <a:off x="9012182" y="182308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2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47" name="Slide Number Placeholder 3">
            <a:extLst>
              <a:ext uri="{FF2B5EF4-FFF2-40B4-BE49-F238E27FC236}">
                <a16:creationId xmlns:a16="http://schemas.microsoft.com/office/drawing/2014/main" id="{BE0FDFFF-5DC3-0562-B96A-6C2803E003DE}"/>
              </a:ext>
            </a:extLst>
          </p:cNvPr>
          <p:cNvSpPr txBox="1">
            <a:spLocks/>
          </p:cNvSpPr>
          <p:nvPr userDrawn="1"/>
        </p:nvSpPr>
        <p:spPr>
          <a:xfrm>
            <a:off x="10913272" y="9068842"/>
            <a:ext cx="33496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A"/>
            </a:defPPr>
            <a:lvl1pPr marL="0" algn="r" defTabSz="914314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56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14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71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28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84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40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98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55" algn="l" defTabSz="91431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56" name="Footer Placeholder 55">
            <a:extLst>
              <a:ext uri="{FF2B5EF4-FFF2-40B4-BE49-F238E27FC236}">
                <a16:creationId xmlns:a16="http://schemas.microsoft.com/office/drawing/2014/main" id="{7DF584E4-F4D1-7038-AA30-98AC8123B81D}"/>
              </a:ext>
            </a:extLst>
          </p:cNvPr>
          <p:cNvSpPr>
            <a:spLocks noGrp="1"/>
          </p:cNvSpPr>
          <p:nvPr>
            <p:ph type="ftr" sz="quarter" idx="65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57" name="Slide Number Placeholder 56">
            <a:extLst>
              <a:ext uri="{FF2B5EF4-FFF2-40B4-BE49-F238E27FC236}">
                <a16:creationId xmlns:a16="http://schemas.microsoft.com/office/drawing/2014/main" id="{651DD760-0B4B-D290-EE1A-C877D3ACEC73}"/>
              </a:ext>
            </a:extLst>
          </p:cNvPr>
          <p:cNvSpPr>
            <a:spLocks noGrp="1"/>
          </p:cNvSpPr>
          <p:nvPr>
            <p:ph type="sldNum" sz="quarter" idx="66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866912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6">
            <a:extLst>
              <a:ext uri="{FF2B5EF4-FFF2-40B4-BE49-F238E27FC236}">
                <a16:creationId xmlns:a16="http://schemas.microsoft.com/office/drawing/2014/main" id="{415F5A28-5C4E-5EA2-5223-6EF44F8B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A091096-3823-0B68-46B4-283B2886DD65}"/>
              </a:ext>
            </a:extLst>
          </p:cNvPr>
          <p:cNvCxnSpPr>
            <a:cxnSpLocks/>
          </p:cNvCxnSpPr>
          <p:nvPr userDrawn="1"/>
        </p:nvCxnSpPr>
        <p:spPr>
          <a:xfrm>
            <a:off x="0" y="5732283"/>
            <a:ext cx="11596688" cy="0"/>
          </a:xfrm>
          <a:prstGeom prst="line">
            <a:avLst/>
          </a:prstGeom>
          <a:ln w="12700">
            <a:solidFill>
              <a:schemeClr val="accent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A2DC8D3-08E7-A4E8-5219-F40AD807208A}"/>
              </a:ext>
            </a:extLst>
          </p:cNvPr>
          <p:cNvCxnSpPr>
            <a:cxnSpLocks/>
          </p:cNvCxnSpPr>
          <p:nvPr userDrawn="1"/>
        </p:nvCxnSpPr>
        <p:spPr>
          <a:xfrm>
            <a:off x="776605" y="1823087"/>
            <a:ext cx="0" cy="3823561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E352B29-EFD2-0686-4900-ACC5BB902FD5}"/>
              </a:ext>
            </a:extLst>
          </p:cNvPr>
          <p:cNvCxnSpPr>
            <a:cxnSpLocks/>
          </p:cNvCxnSpPr>
          <p:nvPr userDrawn="1"/>
        </p:nvCxnSpPr>
        <p:spPr>
          <a:xfrm>
            <a:off x="9105902" y="1823085"/>
            <a:ext cx="1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B2A2111-4E79-A4AD-2E14-4CEFAA72527A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2686" y="1823085"/>
            <a:ext cx="529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1D01E7B-258A-F67C-E844-863E45282F86}"/>
              </a:ext>
            </a:extLst>
          </p:cNvPr>
          <p:cNvCxnSpPr>
            <a:cxnSpLocks/>
          </p:cNvCxnSpPr>
          <p:nvPr userDrawn="1"/>
        </p:nvCxnSpPr>
        <p:spPr>
          <a:xfrm>
            <a:off x="6329294" y="1823085"/>
            <a:ext cx="529" cy="382320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FEE5920D-FDD1-1EDD-ACE0-C2BA3B5A01A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13774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5" name="Text Placeholder 11">
            <a:extLst>
              <a:ext uri="{FF2B5EF4-FFF2-40B4-BE49-F238E27FC236}">
                <a16:creationId xmlns:a16="http://schemas.microsoft.com/office/drawing/2014/main" id="{1374F789-6D8F-B806-7ED1-C58F5853A7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913774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46" name="Text Placeholder 31">
            <a:extLst>
              <a:ext uri="{FF2B5EF4-FFF2-40B4-BE49-F238E27FC236}">
                <a16:creationId xmlns:a16="http://schemas.microsoft.com/office/drawing/2014/main" id="{BB88C6BB-91C6-1B42-55B6-5FE9326C67C2}"/>
              </a:ext>
            </a:extLst>
          </p:cNvPr>
          <p:cNvSpPr>
            <a:spLocks noGrp="1" noChangeAspect="1"/>
          </p:cNvSpPr>
          <p:nvPr>
            <p:ph type="body" sz="quarter" idx="44" hasCustomPrompt="1"/>
          </p:nvPr>
        </p:nvSpPr>
        <p:spPr>
          <a:xfrm>
            <a:off x="599602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D8A1FC93-F375-A18A-34CC-720F79D82F8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2843338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8" name="Text Placeholder 14">
            <a:extLst>
              <a:ext uri="{FF2B5EF4-FFF2-40B4-BE49-F238E27FC236}">
                <a16:creationId xmlns:a16="http://schemas.microsoft.com/office/drawing/2014/main" id="{86640683-D52E-1761-8EA2-FDBB0BA1B3C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593725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9" name="Text Placeholder 14">
            <a:extLst>
              <a:ext uri="{FF2B5EF4-FFF2-40B4-BE49-F238E27FC236}">
                <a16:creationId xmlns:a16="http://schemas.microsoft.com/office/drawing/2014/main" id="{BFB76E27-D42D-26AE-533B-1B3E5287A76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5619944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0" name="Text Placeholder 14">
            <a:extLst>
              <a:ext uri="{FF2B5EF4-FFF2-40B4-BE49-F238E27FC236}">
                <a16:creationId xmlns:a16="http://schemas.microsoft.com/office/drawing/2014/main" id="{DB46B943-4F48-0FD8-46BE-B06331AF97C2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8396291" y="5955527"/>
            <a:ext cx="1419224" cy="17063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spcBef>
                <a:spcPts val="0"/>
              </a:spcBef>
              <a:buNone/>
              <a:defRPr sz="1100" b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1" name="Text Placeholder 11">
            <a:extLst>
              <a:ext uri="{FF2B5EF4-FFF2-40B4-BE49-F238E27FC236}">
                <a16:creationId xmlns:a16="http://schemas.microsoft.com/office/drawing/2014/main" id="{DFAC2EF5-A6DA-099D-1360-45A794AA1C46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3688748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52" name="Text Placeholder 11">
            <a:extLst>
              <a:ext uri="{FF2B5EF4-FFF2-40B4-BE49-F238E27FC236}">
                <a16:creationId xmlns:a16="http://schemas.microsoft.com/office/drawing/2014/main" id="{77234FFB-E77F-1451-7DD1-82EB3B9F09DD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6471167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53" name="Text Placeholder 11">
            <a:extLst>
              <a:ext uri="{FF2B5EF4-FFF2-40B4-BE49-F238E27FC236}">
                <a16:creationId xmlns:a16="http://schemas.microsoft.com/office/drawing/2014/main" id="{DF21D776-C74E-C877-118C-A2EB16EF5A4B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9265762" y="4496583"/>
            <a:ext cx="2350800" cy="1080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55" name="Text Placeholder 11">
            <a:extLst>
              <a:ext uri="{FF2B5EF4-FFF2-40B4-BE49-F238E27FC236}">
                <a16:creationId xmlns:a16="http://schemas.microsoft.com/office/drawing/2014/main" id="{BB4AD2D2-7C67-449A-F992-676EB4B4F5EF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913130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2A8CAD37-69C6-A2FE-26ED-45C7FBAF4CCF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687338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0" name="Text Placeholder 11">
            <a:extLst>
              <a:ext uri="{FF2B5EF4-FFF2-40B4-BE49-F238E27FC236}">
                <a16:creationId xmlns:a16="http://schemas.microsoft.com/office/drawing/2014/main" id="{A92F80EF-2A14-C48F-79B5-36EDCCBFC8CF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3687338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B6CE327B-AF40-DD9F-2A4D-2BA071CE045C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6469757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2" name="Text Placeholder 11">
            <a:extLst>
              <a:ext uri="{FF2B5EF4-FFF2-40B4-BE49-F238E27FC236}">
                <a16:creationId xmlns:a16="http://schemas.microsoft.com/office/drawing/2014/main" id="{DA943F10-5EEC-0169-4847-5D9DF5EAA90A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6469757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7D14CAA1-0192-673F-C41A-27C9CC3655A6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9264352" y="2463520"/>
            <a:ext cx="2353619" cy="46256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C797AB3E-9607-97B6-D515-ED537897F036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9264352" y="3161780"/>
            <a:ext cx="2350800" cy="11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5" name="Freeform 20">
            <a:extLst>
              <a:ext uri="{FF2B5EF4-FFF2-40B4-BE49-F238E27FC236}">
                <a16:creationId xmlns:a16="http://schemas.microsoft.com/office/drawing/2014/main" id="{A4E66553-2789-BC20-8861-B90DCF5E990D}"/>
              </a:ext>
            </a:extLst>
          </p:cNvPr>
          <p:cNvSpPr>
            <a:spLocks noChangeAspect="1"/>
          </p:cNvSpPr>
          <p:nvPr userDrawn="1"/>
        </p:nvSpPr>
        <p:spPr>
          <a:xfrm>
            <a:off x="673713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66" name="Freeform 23">
            <a:extLst>
              <a:ext uri="{FF2B5EF4-FFF2-40B4-BE49-F238E27FC236}">
                <a16:creationId xmlns:a16="http://schemas.microsoft.com/office/drawing/2014/main" id="{3B350B6A-ACD8-AE87-FF6B-9C4AA5BEE7EC}"/>
              </a:ext>
            </a:extLst>
          </p:cNvPr>
          <p:cNvSpPr>
            <a:spLocks noChangeAspect="1"/>
          </p:cNvSpPr>
          <p:nvPr userDrawn="1"/>
        </p:nvSpPr>
        <p:spPr>
          <a:xfrm>
            <a:off x="3451805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67" name="Freeform 24">
            <a:extLst>
              <a:ext uri="{FF2B5EF4-FFF2-40B4-BE49-F238E27FC236}">
                <a16:creationId xmlns:a16="http://schemas.microsoft.com/office/drawing/2014/main" id="{D4D115F6-E256-2EF1-6FEC-80F82A330E98}"/>
              </a:ext>
            </a:extLst>
          </p:cNvPr>
          <p:cNvSpPr>
            <a:spLocks noChangeAspect="1"/>
          </p:cNvSpPr>
          <p:nvPr userDrawn="1"/>
        </p:nvSpPr>
        <p:spPr>
          <a:xfrm>
            <a:off x="6228411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68" name="Freeform 26">
            <a:extLst>
              <a:ext uri="{FF2B5EF4-FFF2-40B4-BE49-F238E27FC236}">
                <a16:creationId xmlns:a16="http://schemas.microsoft.com/office/drawing/2014/main" id="{182B0EDE-A5F5-FCDE-2B9B-D3F90BDB5A46}"/>
              </a:ext>
            </a:extLst>
          </p:cNvPr>
          <p:cNvSpPr>
            <a:spLocks noChangeAspect="1"/>
          </p:cNvSpPr>
          <p:nvPr userDrawn="1"/>
        </p:nvSpPr>
        <p:spPr>
          <a:xfrm>
            <a:off x="9004758" y="5609725"/>
            <a:ext cx="202290" cy="230400"/>
          </a:xfrm>
          <a:custGeom>
            <a:avLst/>
            <a:gdLst>
              <a:gd name="connsiteX0" fmla="*/ 0 w 215210"/>
              <a:gd name="connsiteY0" fmla="*/ 61290 h 245115"/>
              <a:gd name="connsiteX1" fmla="*/ 0 w 215210"/>
              <a:gd name="connsiteY1" fmla="*/ 183869 h 245115"/>
              <a:gd name="connsiteX2" fmla="*/ 107605 w 215210"/>
              <a:gd name="connsiteY2" fmla="*/ 245116 h 245115"/>
              <a:gd name="connsiteX3" fmla="*/ 215211 w 215210"/>
              <a:gd name="connsiteY3" fmla="*/ 183869 h 245115"/>
              <a:gd name="connsiteX4" fmla="*/ 215211 w 215210"/>
              <a:gd name="connsiteY4" fmla="*/ 61290 h 245115"/>
              <a:gd name="connsiteX5" fmla="*/ 107605 w 215210"/>
              <a:gd name="connsiteY5" fmla="*/ 0 h 24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210" h="245115">
                <a:moveTo>
                  <a:pt x="0" y="61290"/>
                </a:moveTo>
                <a:lnTo>
                  <a:pt x="0" y="183869"/>
                </a:lnTo>
                <a:lnTo>
                  <a:pt x="107605" y="245116"/>
                </a:lnTo>
                <a:lnTo>
                  <a:pt x="215211" y="183869"/>
                </a:lnTo>
                <a:lnTo>
                  <a:pt x="215211" y="61290"/>
                </a:lnTo>
                <a:lnTo>
                  <a:pt x="107605" y="0"/>
                </a:lnTo>
                <a:close/>
              </a:path>
            </a:pathLst>
          </a:custGeom>
          <a:solidFill>
            <a:schemeClr val="accent3"/>
          </a:solidFill>
          <a:ln w="4322" cap="flat">
            <a:noFill/>
            <a:prstDash val="solid"/>
            <a:miter/>
          </a:ln>
        </p:spPr>
        <p:txBody>
          <a:bodyPr rtlCol="0" anchor="ctr"/>
          <a:lstStyle/>
          <a:p>
            <a:endParaRPr lang="en-UA" sz="2117"/>
          </a:p>
        </p:txBody>
      </p:sp>
      <p:sp>
        <p:nvSpPr>
          <p:cNvPr id="69" name="Text Placeholder 32">
            <a:extLst>
              <a:ext uri="{FF2B5EF4-FFF2-40B4-BE49-F238E27FC236}">
                <a16:creationId xmlns:a16="http://schemas.microsoft.com/office/drawing/2014/main" id="{3D9BE88C-11C5-F413-034F-011CC204C776}"/>
              </a:ext>
            </a:extLst>
          </p:cNvPr>
          <p:cNvSpPr>
            <a:spLocks noGrp="1" noChangeAspect="1"/>
          </p:cNvSpPr>
          <p:nvPr>
            <p:ph type="body" sz="quarter" idx="68" hasCustomPrompt="1"/>
          </p:nvPr>
        </p:nvSpPr>
        <p:spPr>
          <a:xfrm>
            <a:off x="3375945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0" name="Text Placeholder 33">
            <a:extLst>
              <a:ext uri="{FF2B5EF4-FFF2-40B4-BE49-F238E27FC236}">
                <a16:creationId xmlns:a16="http://schemas.microsoft.com/office/drawing/2014/main" id="{F35479E4-4495-BBFD-B337-3B45A967D2FC}"/>
              </a:ext>
            </a:extLst>
          </p:cNvPr>
          <p:cNvSpPr>
            <a:spLocks noGrp="1" noChangeAspect="1"/>
          </p:cNvSpPr>
          <p:nvPr>
            <p:ph type="body" sz="quarter" idx="69" hasCustomPrompt="1"/>
          </p:nvPr>
        </p:nvSpPr>
        <p:spPr>
          <a:xfrm>
            <a:off x="6152551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1" name="Text Placeholder 34">
            <a:extLst>
              <a:ext uri="{FF2B5EF4-FFF2-40B4-BE49-F238E27FC236}">
                <a16:creationId xmlns:a16="http://schemas.microsoft.com/office/drawing/2014/main" id="{54CE5D40-64D7-5FCF-D482-575DF8A75F00}"/>
              </a:ext>
            </a:extLst>
          </p:cNvPr>
          <p:cNvSpPr>
            <a:spLocks noGrp="1" noChangeAspect="1"/>
          </p:cNvSpPr>
          <p:nvPr>
            <p:ph type="body" sz="quarter" idx="70" hasCustomPrompt="1"/>
          </p:nvPr>
        </p:nvSpPr>
        <p:spPr>
          <a:xfrm>
            <a:off x="8928898" y="1771673"/>
            <a:ext cx="354010" cy="403202"/>
          </a:xfrm>
          <a:custGeom>
            <a:avLst/>
            <a:gdLst>
              <a:gd name="connsiteX0" fmla="*/ 177004 w 354010"/>
              <a:gd name="connsiteY0" fmla="*/ 0 h 403202"/>
              <a:gd name="connsiteX1" fmla="*/ 354010 w 354010"/>
              <a:gd name="connsiteY1" fmla="*/ 100819 h 403202"/>
              <a:gd name="connsiteX2" fmla="*/ 354010 w 354010"/>
              <a:gd name="connsiteY2" fmla="*/ 302454 h 403202"/>
              <a:gd name="connsiteX3" fmla="*/ 177004 w 354010"/>
              <a:gd name="connsiteY3" fmla="*/ 403202 h 403202"/>
              <a:gd name="connsiteX4" fmla="*/ 0 w 354010"/>
              <a:gd name="connsiteY4" fmla="*/ 302454 h 403202"/>
              <a:gd name="connsiteX5" fmla="*/ 0 w 354010"/>
              <a:gd name="connsiteY5" fmla="*/ 100819 h 4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010" h="403202">
                <a:moveTo>
                  <a:pt x="177004" y="0"/>
                </a:moveTo>
                <a:lnTo>
                  <a:pt x="354010" y="100819"/>
                </a:lnTo>
                <a:lnTo>
                  <a:pt x="354010" y="302454"/>
                </a:lnTo>
                <a:lnTo>
                  <a:pt x="177004" y="403202"/>
                </a:lnTo>
                <a:lnTo>
                  <a:pt x="0" y="302454"/>
                </a:lnTo>
                <a:lnTo>
                  <a:pt x="0" y="10081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noAutofit/>
          </a:bodyPr>
          <a:lstStyle>
            <a:lvl1pPr>
              <a:buNone/>
              <a:defRPr>
                <a:noFill/>
              </a:defRPr>
            </a:lvl1pPr>
          </a:lstStyle>
          <a:p>
            <a:pPr lvl="0"/>
            <a:r>
              <a:rPr lang="uk-UA" dirty="0"/>
              <a:t>1</a:t>
            </a:r>
            <a:endParaRPr lang="en-UA" dirty="0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42D5A2CE-E7C8-326D-260B-11F61B3A8AD8}"/>
              </a:ext>
            </a:extLst>
          </p:cNvPr>
          <p:cNvSpPr>
            <a:spLocks noGrp="1"/>
          </p:cNvSpPr>
          <p:nvPr>
            <p:ph type="ftr" sz="quarter" idx="79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9256F2E-5465-D0B8-B2D2-EA335808EC97}"/>
              </a:ext>
            </a:extLst>
          </p:cNvPr>
          <p:cNvSpPr>
            <a:spLocks noGrp="1"/>
          </p:cNvSpPr>
          <p:nvPr>
            <p:ph type="sldNum" sz="quarter" idx="80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4248191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aphic 18">
            <a:extLst>
              <a:ext uri="{FF2B5EF4-FFF2-40B4-BE49-F238E27FC236}">
                <a16:creationId xmlns:a16="http://schemas.microsoft.com/office/drawing/2014/main" id="{99516F38-7303-B6BF-C6E9-C10681A69FE2}"/>
              </a:ext>
            </a:extLst>
          </p:cNvPr>
          <p:cNvSpPr/>
          <p:nvPr userDrawn="1"/>
        </p:nvSpPr>
        <p:spPr>
          <a:xfrm>
            <a:off x="593726" y="182333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17" name="Rounded Rectangle 20">
            <a:extLst>
              <a:ext uri="{FF2B5EF4-FFF2-40B4-BE49-F238E27FC236}">
                <a16:creationId xmlns:a16="http://schemas.microsoft.com/office/drawing/2014/main" id="{5DAC6FD7-AF28-9801-A6F1-8EA160475C58}"/>
              </a:ext>
            </a:extLst>
          </p:cNvPr>
          <p:cNvSpPr/>
          <p:nvPr userDrawn="1"/>
        </p:nvSpPr>
        <p:spPr>
          <a:xfrm>
            <a:off x="1487487" y="4497389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18" name="Title 10">
            <a:extLst>
              <a:ext uri="{FF2B5EF4-FFF2-40B4-BE49-F238E27FC236}">
                <a16:creationId xmlns:a16="http://schemas.microsoft.com/office/drawing/2014/main" id="{845C6CFA-5FB4-2AC4-8441-919923B2E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7" y="472613"/>
            <a:ext cx="11002963" cy="71483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19" name="Rounded Rectangle 20">
            <a:extLst>
              <a:ext uri="{FF2B5EF4-FFF2-40B4-BE49-F238E27FC236}">
                <a16:creationId xmlns:a16="http://schemas.microsoft.com/office/drawing/2014/main" id="{DF955812-2225-F5C8-9822-706A6792273A}"/>
              </a:ext>
            </a:extLst>
          </p:cNvPr>
          <p:cNvSpPr/>
          <p:nvPr userDrawn="1"/>
        </p:nvSpPr>
        <p:spPr>
          <a:xfrm>
            <a:off x="6045201" y="4497389"/>
            <a:ext cx="1324458" cy="1335089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25" name="Rounded Rectangle 20">
            <a:extLst>
              <a:ext uri="{FF2B5EF4-FFF2-40B4-BE49-F238E27FC236}">
                <a16:creationId xmlns:a16="http://schemas.microsoft.com/office/drawing/2014/main" id="{164A9426-BA59-B661-09F0-67E403F6754B}"/>
              </a:ext>
            </a:extLst>
          </p:cNvPr>
          <p:cNvSpPr/>
          <p:nvPr userDrawn="1"/>
        </p:nvSpPr>
        <p:spPr>
          <a:xfrm flipV="1">
            <a:off x="3752445" y="2067680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27" name="Rounded Rectangle 20">
            <a:extLst>
              <a:ext uri="{FF2B5EF4-FFF2-40B4-BE49-F238E27FC236}">
                <a16:creationId xmlns:a16="http://schemas.microsoft.com/office/drawing/2014/main" id="{071B4299-4796-7002-935B-44A2645215E6}"/>
              </a:ext>
            </a:extLst>
          </p:cNvPr>
          <p:cNvSpPr/>
          <p:nvPr userDrawn="1"/>
        </p:nvSpPr>
        <p:spPr>
          <a:xfrm flipV="1">
            <a:off x="8302254" y="2067680"/>
            <a:ext cx="1324458" cy="1391485"/>
          </a:xfrm>
          <a:custGeom>
            <a:avLst/>
            <a:gdLst>
              <a:gd name="connsiteX0" fmla="*/ 0 w 1892300"/>
              <a:gd name="connsiteY0" fmla="*/ 104379 h 2322513"/>
              <a:gd name="connsiteX1" fmla="*/ 104379 w 1892300"/>
              <a:gd name="connsiteY1" fmla="*/ 0 h 2322513"/>
              <a:gd name="connsiteX2" fmla="*/ 1787921 w 1892300"/>
              <a:gd name="connsiteY2" fmla="*/ 0 h 2322513"/>
              <a:gd name="connsiteX3" fmla="*/ 1892300 w 1892300"/>
              <a:gd name="connsiteY3" fmla="*/ 104379 h 2322513"/>
              <a:gd name="connsiteX4" fmla="*/ 1892300 w 1892300"/>
              <a:gd name="connsiteY4" fmla="*/ 2218134 h 2322513"/>
              <a:gd name="connsiteX5" fmla="*/ 1787921 w 1892300"/>
              <a:gd name="connsiteY5" fmla="*/ 2322513 h 2322513"/>
              <a:gd name="connsiteX6" fmla="*/ 104379 w 1892300"/>
              <a:gd name="connsiteY6" fmla="*/ 2322513 h 2322513"/>
              <a:gd name="connsiteX7" fmla="*/ 0 w 1892300"/>
              <a:gd name="connsiteY7" fmla="*/ 2218134 h 2322513"/>
              <a:gd name="connsiteX8" fmla="*/ 0 w 1892300"/>
              <a:gd name="connsiteY8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8" fmla="*/ 195819 w 1892300"/>
              <a:gd name="connsiteY8" fmla="*/ 91440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0 w 1892300"/>
              <a:gd name="connsiteY7" fmla="*/ 104379 h 2322513"/>
              <a:gd name="connsiteX0" fmla="*/ 104379 w 1892300"/>
              <a:gd name="connsiteY0" fmla="*/ 0 h 2322513"/>
              <a:gd name="connsiteX1" fmla="*/ 1787921 w 1892300"/>
              <a:gd name="connsiteY1" fmla="*/ 0 h 2322513"/>
              <a:gd name="connsiteX2" fmla="*/ 1892300 w 1892300"/>
              <a:gd name="connsiteY2" fmla="*/ 104379 h 2322513"/>
              <a:gd name="connsiteX3" fmla="*/ 1892300 w 1892300"/>
              <a:gd name="connsiteY3" fmla="*/ 2218134 h 2322513"/>
              <a:gd name="connsiteX4" fmla="*/ 1787921 w 1892300"/>
              <a:gd name="connsiteY4" fmla="*/ 2322513 h 2322513"/>
              <a:gd name="connsiteX5" fmla="*/ 104379 w 1892300"/>
              <a:gd name="connsiteY5" fmla="*/ 2322513 h 2322513"/>
              <a:gd name="connsiteX6" fmla="*/ 0 w 1892300"/>
              <a:gd name="connsiteY6" fmla="*/ 2218134 h 2322513"/>
              <a:gd name="connsiteX7" fmla="*/ 4176 w 1892300"/>
              <a:gd name="connsiteY7" fmla="*/ 647173 h 2322513"/>
              <a:gd name="connsiteX0" fmla="*/ 1787921 w 1892300"/>
              <a:gd name="connsiteY0" fmla="*/ 0 h 2322513"/>
              <a:gd name="connsiteX1" fmla="*/ 1892300 w 1892300"/>
              <a:gd name="connsiteY1" fmla="*/ 104379 h 2322513"/>
              <a:gd name="connsiteX2" fmla="*/ 1892300 w 1892300"/>
              <a:gd name="connsiteY2" fmla="*/ 2218134 h 2322513"/>
              <a:gd name="connsiteX3" fmla="*/ 1787921 w 1892300"/>
              <a:gd name="connsiteY3" fmla="*/ 2322513 h 2322513"/>
              <a:gd name="connsiteX4" fmla="*/ 104379 w 1892300"/>
              <a:gd name="connsiteY4" fmla="*/ 2322513 h 2322513"/>
              <a:gd name="connsiteX5" fmla="*/ 0 w 1892300"/>
              <a:gd name="connsiteY5" fmla="*/ 2218134 h 2322513"/>
              <a:gd name="connsiteX6" fmla="*/ 4176 w 1892300"/>
              <a:gd name="connsiteY6" fmla="*/ 647173 h 2322513"/>
              <a:gd name="connsiteX0" fmla="*/ 1892300 w 1892300"/>
              <a:gd name="connsiteY0" fmla="*/ 0 h 2218134"/>
              <a:gd name="connsiteX1" fmla="*/ 1892300 w 1892300"/>
              <a:gd name="connsiteY1" fmla="*/ 2113755 h 2218134"/>
              <a:gd name="connsiteX2" fmla="*/ 1787921 w 1892300"/>
              <a:gd name="connsiteY2" fmla="*/ 2218134 h 2218134"/>
              <a:gd name="connsiteX3" fmla="*/ 104379 w 1892300"/>
              <a:gd name="connsiteY3" fmla="*/ 2218134 h 2218134"/>
              <a:gd name="connsiteX4" fmla="*/ 0 w 1892300"/>
              <a:gd name="connsiteY4" fmla="*/ 2113755 h 2218134"/>
              <a:gd name="connsiteX5" fmla="*/ 4176 w 1892300"/>
              <a:gd name="connsiteY5" fmla="*/ 542794 h 2218134"/>
              <a:gd name="connsiteX0" fmla="*/ 1892300 w 1892300"/>
              <a:gd name="connsiteY0" fmla="*/ 1570961 h 1675340"/>
              <a:gd name="connsiteX1" fmla="*/ 1787921 w 1892300"/>
              <a:gd name="connsiteY1" fmla="*/ 1675340 h 1675340"/>
              <a:gd name="connsiteX2" fmla="*/ 104379 w 1892300"/>
              <a:gd name="connsiteY2" fmla="*/ 1675340 h 1675340"/>
              <a:gd name="connsiteX3" fmla="*/ 0 w 1892300"/>
              <a:gd name="connsiteY3" fmla="*/ 1570961 h 1675340"/>
              <a:gd name="connsiteX4" fmla="*/ 4176 w 1892300"/>
              <a:gd name="connsiteY4" fmla="*/ 0 h 1675340"/>
              <a:gd name="connsiteX0" fmla="*/ 1892300 w 1947471"/>
              <a:gd name="connsiteY0" fmla="*/ 1570961 h 1675340"/>
              <a:gd name="connsiteX1" fmla="*/ 1889668 w 1947471"/>
              <a:gd name="connsiteY1" fmla="*/ 1575608 h 1675340"/>
              <a:gd name="connsiteX2" fmla="*/ 1787921 w 1947471"/>
              <a:gd name="connsiteY2" fmla="*/ 1675340 h 1675340"/>
              <a:gd name="connsiteX3" fmla="*/ 104379 w 1947471"/>
              <a:gd name="connsiteY3" fmla="*/ 1675340 h 1675340"/>
              <a:gd name="connsiteX4" fmla="*/ 0 w 1947471"/>
              <a:gd name="connsiteY4" fmla="*/ 1570961 h 1675340"/>
              <a:gd name="connsiteX5" fmla="*/ 4176 w 1947471"/>
              <a:gd name="connsiteY5" fmla="*/ 0 h 1675340"/>
              <a:gd name="connsiteX0" fmla="*/ 1892300 w 1947326"/>
              <a:gd name="connsiteY0" fmla="*/ 1570961 h 1675340"/>
              <a:gd name="connsiteX1" fmla="*/ 1787921 w 1947326"/>
              <a:gd name="connsiteY1" fmla="*/ 1675340 h 1675340"/>
              <a:gd name="connsiteX2" fmla="*/ 104379 w 1947326"/>
              <a:gd name="connsiteY2" fmla="*/ 1675340 h 1675340"/>
              <a:gd name="connsiteX3" fmla="*/ 0 w 1947326"/>
              <a:gd name="connsiteY3" fmla="*/ 1570961 h 1675340"/>
              <a:gd name="connsiteX4" fmla="*/ 4176 w 1947326"/>
              <a:gd name="connsiteY4" fmla="*/ 0 h 1675340"/>
              <a:gd name="connsiteX0" fmla="*/ 1787921 w 1787921"/>
              <a:gd name="connsiteY0" fmla="*/ 1675340 h 1675340"/>
              <a:gd name="connsiteX1" fmla="*/ 104379 w 1787921"/>
              <a:gd name="connsiteY1" fmla="*/ 1675340 h 1675340"/>
              <a:gd name="connsiteX2" fmla="*/ 0 w 1787921"/>
              <a:gd name="connsiteY2" fmla="*/ 1570961 h 1675340"/>
              <a:gd name="connsiteX3" fmla="*/ 4176 w 1787921"/>
              <a:gd name="connsiteY3" fmla="*/ 0 h 1675340"/>
              <a:gd name="connsiteX0" fmla="*/ 1324458 w 1324458"/>
              <a:gd name="connsiteY0" fmla="*/ 1675340 h 1675340"/>
              <a:gd name="connsiteX1" fmla="*/ 104379 w 1324458"/>
              <a:gd name="connsiteY1" fmla="*/ 1675340 h 1675340"/>
              <a:gd name="connsiteX2" fmla="*/ 0 w 1324458"/>
              <a:gd name="connsiteY2" fmla="*/ 1570961 h 1675340"/>
              <a:gd name="connsiteX3" fmla="*/ 4176 w 1324458"/>
              <a:gd name="connsiteY3" fmla="*/ 0 h 167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458" h="1675340">
                <a:moveTo>
                  <a:pt x="1324458" y="1675340"/>
                </a:moveTo>
                <a:lnTo>
                  <a:pt x="104379" y="1675340"/>
                </a:lnTo>
                <a:cubicBezTo>
                  <a:pt x="46732" y="1675340"/>
                  <a:pt x="0" y="1628608"/>
                  <a:pt x="0" y="1570961"/>
                </a:cubicBezTo>
                <a:lnTo>
                  <a:pt x="4176" y="0"/>
                </a:lnTo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2117"/>
          </a:p>
        </p:txBody>
      </p:sp>
      <p:sp>
        <p:nvSpPr>
          <p:cNvPr id="31" name="Graphic 18">
            <a:extLst>
              <a:ext uri="{FF2B5EF4-FFF2-40B4-BE49-F238E27FC236}">
                <a16:creationId xmlns:a16="http://schemas.microsoft.com/office/drawing/2014/main" id="{935F4284-ECE0-1211-70BB-77E87CC816F5}"/>
              </a:ext>
            </a:extLst>
          </p:cNvPr>
          <p:cNvSpPr/>
          <p:nvPr userDrawn="1"/>
        </p:nvSpPr>
        <p:spPr>
          <a:xfrm>
            <a:off x="2854502" y="346311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32" name="Graphic 18">
            <a:extLst>
              <a:ext uri="{FF2B5EF4-FFF2-40B4-BE49-F238E27FC236}">
                <a16:creationId xmlns:a16="http://schemas.microsoft.com/office/drawing/2014/main" id="{F935BDD4-491C-13AC-554C-8C0A0C8337DB}"/>
              </a:ext>
            </a:extLst>
          </p:cNvPr>
          <p:cNvSpPr/>
          <p:nvPr userDrawn="1"/>
        </p:nvSpPr>
        <p:spPr>
          <a:xfrm>
            <a:off x="5112781" y="1825277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33" name="Graphic 18">
            <a:extLst>
              <a:ext uri="{FF2B5EF4-FFF2-40B4-BE49-F238E27FC236}">
                <a16:creationId xmlns:a16="http://schemas.microsoft.com/office/drawing/2014/main" id="{752FD63A-B9B2-DF54-CAF8-C640ACAF68AD}"/>
              </a:ext>
            </a:extLst>
          </p:cNvPr>
          <p:cNvSpPr/>
          <p:nvPr userDrawn="1"/>
        </p:nvSpPr>
        <p:spPr>
          <a:xfrm>
            <a:off x="7371058" y="3463119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34" name="Graphic 18">
            <a:extLst>
              <a:ext uri="{FF2B5EF4-FFF2-40B4-BE49-F238E27FC236}">
                <a16:creationId xmlns:a16="http://schemas.microsoft.com/office/drawing/2014/main" id="{32FCD00D-2B1E-6FD0-74DB-E47A58E46A6D}"/>
              </a:ext>
            </a:extLst>
          </p:cNvPr>
          <p:cNvSpPr/>
          <p:nvPr userDrawn="1"/>
        </p:nvSpPr>
        <p:spPr>
          <a:xfrm>
            <a:off x="9629337" y="1825277"/>
            <a:ext cx="1971405" cy="2674047"/>
          </a:xfrm>
          <a:custGeom>
            <a:avLst/>
            <a:gdLst>
              <a:gd name="connsiteX0" fmla="*/ 1481328 w 1481328"/>
              <a:gd name="connsiteY0" fmla="*/ 95155 h 2009298"/>
              <a:gd name="connsiteX1" fmla="*/ 1386173 w 1481328"/>
              <a:gd name="connsiteY1" fmla="*/ 0 h 2009298"/>
              <a:gd name="connsiteX2" fmla="*/ 95155 w 1481328"/>
              <a:gd name="connsiteY2" fmla="*/ 0 h 2009298"/>
              <a:gd name="connsiteX3" fmla="*/ 0 w 1481328"/>
              <a:gd name="connsiteY3" fmla="*/ 95155 h 2009298"/>
              <a:gd name="connsiteX4" fmla="*/ 0 w 1481328"/>
              <a:gd name="connsiteY4" fmla="*/ 1914144 h 2009298"/>
              <a:gd name="connsiteX5" fmla="*/ 95155 w 1481328"/>
              <a:gd name="connsiteY5" fmla="*/ 2009299 h 2009298"/>
              <a:gd name="connsiteX6" fmla="*/ 1211199 w 1481328"/>
              <a:gd name="connsiteY6" fmla="*/ 2009299 h 2009298"/>
              <a:gd name="connsiteX7" fmla="*/ 1306449 w 1481328"/>
              <a:gd name="connsiteY7" fmla="*/ 1914049 h 2009298"/>
              <a:gd name="connsiteX8" fmla="*/ 1306449 w 1481328"/>
              <a:gd name="connsiteY8" fmla="*/ 1849755 h 2009298"/>
              <a:gd name="connsiteX9" fmla="*/ 1323594 w 1481328"/>
              <a:gd name="connsiteY9" fmla="*/ 1795272 h 2009298"/>
              <a:gd name="connsiteX10" fmla="*/ 1464183 w 1481328"/>
              <a:gd name="connsiteY10" fmla="*/ 1593818 h 2009298"/>
              <a:gd name="connsiteX11" fmla="*/ 1481328 w 1481328"/>
              <a:gd name="connsiteY11" fmla="*/ 1539335 h 2009298"/>
              <a:gd name="connsiteX12" fmla="*/ 1481328 w 1481328"/>
              <a:gd name="connsiteY12" fmla="*/ 95155 h 200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1328" h="2009298">
                <a:moveTo>
                  <a:pt x="1481328" y="95155"/>
                </a:moveTo>
                <a:cubicBezTo>
                  <a:pt x="1481328" y="42577"/>
                  <a:pt x="1438751" y="0"/>
                  <a:pt x="1386173" y="0"/>
                </a:cubicBezTo>
                <a:lnTo>
                  <a:pt x="95155" y="0"/>
                </a:lnTo>
                <a:cubicBezTo>
                  <a:pt x="42577" y="0"/>
                  <a:pt x="0" y="42577"/>
                  <a:pt x="0" y="95155"/>
                </a:cubicBezTo>
                <a:lnTo>
                  <a:pt x="0" y="1914144"/>
                </a:lnTo>
                <a:cubicBezTo>
                  <a:pt x="0" y="1966722"/>
                  <a:pt x="42577" y="2009299"/>
                  <a:pt x="95155" y="2009299"/>
                </a:cubicBezTo>
                <a:lnTo>
                  <a:pt x="1211199" y="2009299"/>
                </a:lnTo>
                <a:cubicBezTo>
                  <a:pt x="1263777" y="2009299"/>
                  <a:pt x="1306449" y="1966627"/>
                  <a:pt x="1306449" y="1914049"/>
                </a:cubicBezTo>
                <a:lnTo>
                  <a:pt x="1306449" y="1849755"/>
                </a:lnTo>
                <a:cubicBezTo>
                  <a:pt x="1306449" y="1830229"/>
                  <a:pt x="1312450" y="1811274"/>
                  <a:pt x="1323594" y="1795272"/>
                </a:cubicBezTo>
                <a:lnTo>
                  <a:pt x="1464183" y="1593818"/>
                </a:lnTo>
                <a:cubicBezTo>
                  <a:pt x="1475327" y="1577816"/>
                  <a:pt x="1481328" y="1558766"/>
                  <a:pt x="1481328" y="1539335"/>
                </a:cubicBezTo>
                <a:lnTo>
                  <a:pt x="1481328" y="95155"/>
                </a:lnTo>
                <a:close/>
              </a:path>
            </a:pathLst>
          </a:custGeom>
          <a:solidFill>
            <a:srgbClr val="FCE7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117"/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6EA55997-1400-A3EB-5B3A-97A560AC348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0895" y="2442329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3B76893E-49B3-CCA0-5151-893BE5E0BC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4117" y="1937671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C4585EAF-A5F8-5BFB-5045-86006429477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29738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F5601BC1-F109-2478-A612-3DC2AD8E696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247948" y="2442329"/>
            <a:ext cx="1755131" cy="464159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A0A1624A-A5A3-16CF-0CE1-E31B493242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41167" y="1937671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3</a:t>
            </a:r>
            <a:endParaRPr lang="en-US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B8C8D8BD-C5B8-2A4D-A4D8-B45C55D359D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246790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EF06D734-3826-8F22-BCCF-8D7FAF18E52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774438" y="2442327"/>
            <a:ext cx="1755131" cy="475044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AA9EBC41-58A1-FC69-4E7A-DCA7BDC8764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767661" y="1937671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5</a:t>
            </a:r>
            <a:endParaRPr lang="en-US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5060CFD9-CC81-80EB-ECF0-34472B10CC5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9773282" y="3088264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Text Placeholder 14">
            <a:extLst>
              <a:ext uri="{FF2B5EF4-FFF2-40B4-BE49-F238E27FC236}">
                <a16:creationId xmlns:a16="http://schemas.microsoft.com/office/drawing/2014/main" id="{E2894DBF-DD8F-47B5-4DF1-73DCCA6868B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502087" y="4088245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51" name="Text Placeholder 14">
            <a:extLst>
              <a:ext uri="{FF2B5EF4-FFF2-40B4-BE49-F238E27FC236}">
                <a16:creationId xmlns:a16="http://schemas.microsoft.com/office/drawing/2014/main" id="{CCD2E6F0-B373-A543-B331-635C9D4B89E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95306" y="358358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4</a:t>
            </a:r>
            <a:endParaRPr lang="en-US" dirty="0"/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1C0E7710-8A0F-F914-42F0-FC167FDA06A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500929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14">
            <a:extLst>
              <a:ext uri="{FF2B5EF4-FFF2-40B4-BE49-F238E27FC236}">
                <a16:creationId xmlns:a16="http://schemas.microsoft.com/office/drawing/2014/main" id="{16C53056-2D03-DDF3-BC01-4554DBB7291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987097" y="4088245"/>
            <a:ext cx="1755131" cy="49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60D9EE69-03D0-D835-7273-706550BF23B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980320" y="3583588"/>
            <a:ext cx="360456" cy="300205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</a:t>
            </a:r>
            <a:r>
              <a:rPr lang="uk-UA" dirty="0"/>
              <a:t>2</a:t>
            </a:r>
            <a:endParaRPr lang="en-US" dirty="0"/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3EFE9D30-B1E0-5123-A5C6-CC55EA2F1B5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985941" y="4734182"/>
            <a:ext cx="1756800" cy="125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1" name="Footer Placeholder 60">
            <a:extLst>
              <a:ext uri="{FF2B5EF4-FFF2-40B4-BE49-F238E27FC236}">
                <a16:creationId xmlns:a16="http://schemas.microsoft.com/office/drawing/2014/main" id="{F1AC526C-DBF3-CA29-8EBB-F511FC4F910E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62" name="Slide Number Placeholder 61">
            <a:extLst>
              <a:ext uri="{FF2B5EF4-FFF2-40B4-BE49-F238E27FC236}">
                <a16:creationId xmlns:a16="http://schemas.microsoft.com/office/drawing/2014/main" id="{8D2AA429-2B22-034B-FEB9-4404866D9699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565533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4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DC5764-F28B-E31C-A1D8-9A6536901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14" y="661659"/>
            <a:ext cx="11553111" cy="10007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  <a:endParaRPr lang="en-U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74C2-54D6-FADF-05CC-768DCEDA3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427595" y="9028916"/>
            <a:ext cx="432054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A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852ABC-33DE-F71E-BD5B-0BFBEB991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24813" y="9028916"/>
            <a:ext cx="351711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A77C6FD-9128-984E-A9FB-B4F0D4945C8B}" type="slidenum">
              <a:rPr lang="en-UA" smtClean="0"/>
              <a:pPr/>
              <a:t>‹#›</a:t>
            </a:fld>
            <a:endParaRPr lang="en-U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B7B3E-FC4B-C45C-E829-DE27C50C7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411" y="2149158"/>
            <a:ext cx="11553110" cy="64274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0A1C687-0B26-69B8-329A-1CAC2DF7B655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93725" y="8620760"/>
            <a:ext cx="1714286" cy="720000"/>
          </a:xfrm>
          <a:prstGeom prst="rect">
            <a:avLst/>
          </a:prstGeom>
        </p:spPr>
      </p:pic>
      <p:pic>
        <p:nvPicPr>
          <p:cNvPr id="12" name="Graphic 5">
            <a:extLst>
              <a:ext uri="{FF2B5EF4-FFF2-40B4-BE49-F238E27FC236}">
                <a16:creationId xmlns:a16="http://schemas.microsoft.com/office/drawing/2014/main" id="{DF3B93A6-5E89-F352-2D90-3F02CEEF39A5}"/>
              </a:ext>
            </a:extLst>
          </p:cNvPr>
          <p:cNvPicPr>
            <a:picLocks noChangeAspect="1"/>
          </p:cNvPicPr>
          <p:nvPr userDrawn="1"/>
        </p:nvPicPr>
        <p:blipFill>
          <a:blip r:embed="rId38"/>
          <a:srcRect/>
          <a:stretch/>
        </p:blipFill>
        <p:spPr>
          <a:xfrm>
            <a:off x="2627538" y="8640886"/>
            <a:ext cx="298350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2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06" r:id="rId19"/>
    <p:sldLayoutId id="2147483702" r:id="rId20"/>
    <p:sldLayoutId id="2147483727" r:id="rId21"/>
    <p:sldLayoutId id="2147483690" r:id="rId22"/>
    <p:sldLayoutId id="2147483691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  <p:sldLayoutId id="2147483700" r:id="rId31"/>
    <p:sldLayoutId id="2147483703" r:id="rId32"/>
    <p:sldLayoutId id="2147483704" r:id="rId33"/>
    <p:sldLayoutId id="2147483705" r:id="rId34"/>
  </p:sldLayoutIdLst>
  <p:hf hdr="0" dt="0"/>
  <p:txStyles>
    <p:titleStyle>
      <a:lvl1pPr algn="l" defTabSz="960139" rtl="0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+mj-lt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60139" rtl="0" eaLnBrk="1" latinLnBrk="0" hangingPunct="1">
        <a:lnSpc>
          <a:spcPct val="110000"/>
        </a:lnSpc>
        <a:spcBef>
          <a:spcPts val="0"/>
        </a:spcBef>
        <a:spcAft>
          <a:spcPts val="84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196564" indent="-196564" algn="l" defTabSz="960139" rtl="0" eaLnBrk="1" latinLnBrk="0" hangingPunct="1">
        <a:lnSpc>
          <a:spcPct val="110000"/>
        </a:lnSpc>
        <a:spcBef>
          <a:spcPts val="0"/>
        </a:spcBef>
        <a:spcAft>
          <a:spcPts val="840"/>
        </a:spcAft>
        <a:buSzPct val="95000"/>
        <a:buFontTx/>
        <a:buBlip>
          <a:blip r:embed="rId39"/>
        </a:buBlip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96564" indent="-196564" algn="l" defTabSz="960139" rtl="0" eaLnBrk="1" latinLnBrk="0" hangingPunct="1">
        <a:lnSpc>
          <a:spcPct val="110000"/>
        </a:lnSpc>
        <a:spcBef>
          <a:spcPts val="0"/>
        </a:spcBef>
        <a:spcAft>
          <a:spcPts val="84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96564" indent="-196564" algn="l" defTabSz="960139" rtl="0" eaLnBrk="1" latinLnBrk="0" hangingPunct="1">
        <a:lnSpc>
          <a:spcPct val="110000"/>
        </a:lnSpc>
        <a:spcBef>
          <a:spcPts val="0"/>
        </a:spcBef>
        <a:spcAft>
          <a:spcPts val="84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196564" indent="-196564" algn="l" defTabSz="960139" rtl="0" eaLnBrk="1" latinLnBrk="0" hangingPunct="1">
        <a:lnSpc>
          <a:spcPct val="110000"/>
        </a:lnSpc>
        <a:spcBef>
          <a:spcPts val="0"/>
        </a:spcBef>
        <a:spcAft>
          <a:spcPts val="840"/>
        </a:spcAft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640383" indent="-240035" algn="l" defTabSz="960139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452" indent="-240035" algn="l" defTabSz="960139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522" indent="-240035" algn="l" defTabSz="960139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92" indent="-240035" algn="l" defTabSz="960139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9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39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208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79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48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418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87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557" algn="l" defTabSz="960139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680">
          <p15:clr>
            <a:srgbClr val="A4A3A4"/>
          </p15:clr>
        </p15:guide>
        <p15:guide id="3" pos="374">
          <p15:clr>
            <a:srgbClr val="A4A3A4"/>
          </p15:clr>
        </p15:guide>
        <p15:guide id="4" pos="751">
          <p15:clr>
            <a:srgbClr val="A4A3A4"/>
          </p15:clr>
        </p15:guide>
        <p15:guide id="5" pos="970">
          <p15:clr>
            <a:srgbClr val="A4A3A4"/>
          </p15:clr>
        </p15:guide>
        <p15:guide id="6" pos="1347">
          <p15:clr>
            <a:srgbClr val="A4A3A4"/>
          </p15:clr>
        </p15:guide>
        <p15:guide id="7" pos="1566">
          <p15:clr>
            <a:srgbClr val="A4A3A4"/>
          </p15:clr>
        </p15:guide>
        <p15:guide id="8" pos="1943">
          <p15:clr>
            <a:srgbClr val="A4A3A4"/>
          </p15:clr>
        </p15:guide>
        <p15:guide id="9" pos="2161">
          <p15:clr>
            <a:srgbClr val="A4A3A4"/>
          </p15:clr>
        </p15:guide>
        <p15:guide id="10" pos="2538">
          <p15:clr>
            <a:srgbClr val="A4A3A4"/>
          </p15:clr>
        </p15:guide>
        <p15:guide id="11" pos="2757">
          <p15:clr>
            <a:srgbClr val="A4A3A4"/>
          </p15:clr>
        </p15:guide>
        <p15:guide id="12" pos="3134">
          <p15:clr>
            <a:srgbClr val="A4A3A4"/>
          </p15:clr>
        </p15:guide>
        <p15:guide id="13" pos="3353">
          <p15:clr>
            <a:srgbClr val="A4A3A4"/>
          </p15:clr>
        </p15:guide>
        <p15:guide id="14" pos="3730">
          <p15:clr>
            <a:srgbClr val="A4A3A4"/>
          </p15:clr>
        </p15:guide>
        <p15:guide id="15" pos="3949">
          <p15:clr>
            <a:srgbClr val="A4A3A4"/>
          </p15:clr>
        </p15:guide>
        <p15:guide id="16" pos="4326">
          <p15:clr>
            <a:srgbClr val="A4A3A4"/>
          </p15:clr>
        </p15:guide>
        <p15:guide id="17" pos="4545">
          <p15:clr>
            <a:srgbClr val="A4A3A4"/>
          </p15:clr>
        </p15:guide>
        <p15:guide id="18" pos="4922">
          <p15:clr>
            <a:srgbClr val="A4A3A4"/>
          </p15:clr>
        </p15:guide>
        <p15:guide id="19" pos="5141">
          <p15:clr>
            <a:srgbClr val="A4A3A4"/>
          </p15:clr>
        </p15:guide>
        <p15:guide id="20" pos="5518">
          <p15:clr>
            <a:srgbClr val="A4A3A4"/>
          </p15:clr>
        </p15:guide>
        <p15:guide id="21" pos="5736">
          <p15:clr>
            <a:srgbClr val="A4A3A4"/>
          </p15:clr>
        </p15:guide>
        <p15:guide id="22" pos="6113">
          <p15:clr>
            <a:srgbClr val="A4A3A4"/>
          </p15:clr>
        </p15:guide>
        <p15:guide id="23" pos="6332">
          <p15:clr>
            <a:srgbClr val="A4A3A4"/>
          </p15:clr>
        </p15:guide>
        <p15:guide id="24" pos="6709">
          <p15:clr>
            <a:srgbClr val="A4A3A4"/>
          </p15:clr>
        </p15:guide>
        <p15:guide id="25" pos="6928">
          <p15:clr>
            <a:srgbClr val="A4A3A4"/>
          </p15:clr>
        </p15:guide>
        <p15:guide id="26" pos="7305">
          <p15:clr>
            <a:srgbClr val="A4A3A4"/>
          </p15:clr>
        </p15:guide>
        <p15:guide id="28" orient="horz" pos="4320">
          <p15:clr>
            <a:srgbClr val="A4A3A4"/>
          </p15:clr>
        </p15:guide>
        <p15:guide id="29" orient="horz" pos="345">
          <p15:clr>
            <a:srgbClr val="A4A3A4"/>
          </p15:clr>
        </p15:guide>
        <p15:guide id="30" orient="horz" pos="748">
          <p15:clr>
            <a:srgbClr val="A4A3A4"/>
          </p15:clr>
        </p15:guide>
        <p15:guide id="31" orient="horz" pos="967">
          <p15:clr>
            <a:srgbClr val="A4A3A4"/>
          </p15:clr>
        </p15:guide>
        <p15:guide id="32" orient="horz" pos="1370">
          <p15:clr>
            <a:srgbClr val="A4A3A4"/>
          </p15:clr>
        </p15:guide>
        <p15:guide id="33" orient="horz" pos="1589">
          <p15:clr>
            <a:srgbClr val="A4A3A4"/>
          </p15:clr>
        </p15:guide>
        <p15:guide id="34" orient="horz" pos="1992">
          <p15:clr>
            <a:srgbClr val="A4A3A4"/>
          </p15:clr>
        </p15:guide>
        <p15:guide id="35" orient="horz" pos="2211">
          <p15:clr>
            <a:srgbClr val="A4A3A4"/>
          </p15:clr>
        </p15:guide>
        <p15:guide id="36" orient="horz" pos="2615">
          <p15:clr>
            <a:srgbClr val="A4A3A4"/>
          </p15:clr>
        </p15:guide>
        <p15:guide id="37" orient="horz" pos="2833">
          <p15:clr>
            <a:srgbClr val="A4A3A4"/>
          </p15:clr>
        </p15:guide>
        <p15:guide id="38" orient="horz" pos="3237">
          <p15:clr>
            <a:srgbClr val="A4A3A4"/>
          </p15:clr>
        </p15:guide>
        <p15:guide id="39" orient="horz" pos="3456">
          <p15:clr>
            <a:srgbClr val="A4A3A4"/>
          </p15:clr>
        </p15:guide>
        <p15:guide id="40" orient="horz" pos="3859">
          <p15:clr>
            <a:srgbClr val="A4A3A4"/>
          </p15:clr>
        </p15:guide>
        <p15:guide id="41" userDrawn="1">
          <p15:clr>
            <a:srgbClr val="A4A3A4"/>
          </p15:clr>
        </p15:guide>
        <p15:guide id="42" pos="8064" userDrawn="1">
          <p15:clr>
            <a:srgbClr val="A4A3A4"/>
          </p15:clr>
        </p15:guide>
        <p15:guide id="43" pos="393" userDrawn="1">
          <p15:clr>
            <a:srgbClr val="A4A3A4"/>
          </p15:clr>
        </p15:guide>
        <p15:guide id="44" pos="789" userDrawn="1">
          <p15:clr>
            <a:srgbClr val="A4A3A4"/>
          </p15:clr>
        </p15:guide>
        <p15:guide id="45" pos="1019" userDrawn="1">
          <p15:clr>
            <a:srgbClr val="A4A3A4"/>
          </p15:clr>
        </p15:guide>
        <p15:guide id="46" pos="1414" userDrawn="1">
          <p15:clr>
            <a:srgbClr val="A4A3A4"/>
          </p15:clr>
        </p15:guide>
        <p15:guide id="47" pos="1644" userDrawn="1">
          <p15:clr>
            <a:srgbClr val="A4A3A4"/>
          </p15:clr>
        </p15:guide>
        <p15:guide id="48" pos="2040" userDrawn="1">
          <p15:clr>
            <a:srgbClr val="A4A3A4"/>
          </p15:clr>
        </p15:guide>
        <p15:guide id="49" pos="2269" userDrawn="1">
          <p15:clr>
            <a:srgbClr val="A4A3A4"/>
          </p15:clr>
        </p15:guide>
        <p15:guide id="50" pos="2665" userDrawn="1">
          <p15:clr>
            <a:srgbClr val="A4A3A4"/>
          </p15:clr>
        </p15:guide>
        <p15:guide id="51" pos="2895" userDrawn="1">
          <p15:clr>
            <a:srgbClr val="A4A3A4"/>
          </p15:clr>
        </p15:guide>
        <p15:guide id="52" pos="3291" userDrawn="1">
          <p15:clr>
            <a:srgbClr val="A4A3A4"/>
          </p15:clr>
        </p15:guide>
        <p15:guide id="53" pos="3521" userDrawn="1">
          <p15:clr>
            <a:srgbClr val="A4A3A4"/>
          </p15:clr>
        </p15:guide>
        <p15:guide id="54" pos="3917" userDrawn="1">
          <p15:clr>
            <a:srgbClr val="A4A3A4"/>
          </p15:clr>
        </p15:guide>
        <p15:guide id="55" pos="4146" userDrawn="1">
          <p15:clr>
            <a:srgbClr val="A4A3A4"/>
          </p15:clr>
        </p15:guide>
        <p15:guide id="56" pos="4542" userDrawn="1">
          <p15:clr>
            <a:srgbClr val="A4A3A4"/>
          </p15:clr>
        </p15:guide>
        <p15:guide id="57" pos="4772" userDrawn="1">
          <p15:clr>
            <a:srgbClr val="A4A3A4"/>
          </p15:clr>
        </p15:guide>
        <p15:guide id="58" pos="5168" userDrawn="1">
          <p15:clr>
            <a:srgbClr val="A4A3A4"/>
          </p15:clr>
        </p15:guide>
        <p15:guide id="59" pos="5398" userDrawn="1">
          <p15:clr>
            <a:srgbClr val="A4A3A4"/>
          </p15:clr>
        </p15:guide>
        <p15:guide id="60" pos="5794" userDrawn="1">
          <p15:clr>
            <a:srgbClr val="A4A3A4"/>
          </p15:clr>
        </p15:guide>
        <p15:guide id="61" pos="6023" userDrawn="1">
          <p15:clr>
            <a:srgbClr val="A4A3A4"/>
          </p15:clr>
        </p15:guide>
        <p15:guide id="62" pos="6419" userDrawn="1">
          <p15:clr>
            <a:srgbClr val="A4A3A4"/>
          </p15:clr>
        </p15:guide>
        <p15:guide id="63" pos="6649" userDrawn="1">
          <p15:clr>
            <a:srgbClr val="A4A3A4"/>
          </p15:clr>
        </p15:guide>
        <p15:guide id="64" pos="7044" userDrawn="1">
          <p15:clr>
            <a:srgbClr val="A4A3A4"/>
          </p15:clr>
        </p15:guide>
        <p15:guide id="65" pos="7274" userDrawn="1">
          <p15:clr>
            <a:srgbClr val="A4A3A4"/>
          </p15:clr>
        </p15:guide>
        <p15:guide id="66" pos="7670" userDrawn="1">
          <p15:clr>
            <a:srgbClr val="A4A3A4"/>
          </p15:clr>
        </p15:guide>
        <p15:guide id="67" orient="horz" userDrawn="1">
          <p15:clr>
            <a:srgbClr val="A4A3A4"/>
          </p15:clr>
        </p15:guide>
        <p15:guide id="68" orient="horz" pos="6048" userDrawn="1">
          <p15:clr>
            <a:srgbClr val="A4A3A4"/>
          </p15:clr>
        </p15:guide>
        <p15:guide id="69" orient="horz" pos="483" userDrawn="1">
          <p15:clr>
            <a:srgbClr val="A4A3A4"/>
          </p15:clr>
        </p15:guide>
        <p15:guide id="70" orient="horz" pos="1047" userDrawn="1">
          <p15:clr>
            <a:srgbClr val="A4A3A4"/>
          </p15:clr>
        </p15:guide>
        <p15:guide id="71" orient="horz" pos="1354" userDrawn="1">
          <p15:clr>
            <a:srgbClr val="A4A3A4"/>
          </p15:clr>
        </p15:guide>
        <p15:guide id="72" orient="horz" pos="1918" userDrawn="1">
          <p15:clr>
            <a:srgbClr val="A4A3A4"/>
          </p15:clr>
        </p15:guide>
        <p15:guide id="73" orient="horz" pos="2225" userDrawn="1">
          <p15:clr>
            <a:srgbClr val="A4A3A4"/>
          </p15:clr>
        </p15:guide>
        <p15:guide id="74" orient="horz" pos="2789" userDrawn="1">
          <p15:clr>
            <a:srgbClr val="A4A3A4"/>
          </p15:clr>
        </p15:guide>
        <p15:guide id="75" orient="horz" pos="3095" userDrawn="1">
          <p15:clr>
            <a:srgbClr val="A4A3A4"/>
          </p15:clr>
        </p15:guide>
        <p15:guide id="76" orient="horz" pos="3661" userDrawn="1">
          <p15:clr>
            <a:srgbClr val="A4A3A4"/>
          </p15:clr>
        </p15:guide>
        <p15:guide id="77" orient="horz" pos="3966" userDrawn="1">
          <p15:clr>
            <a:srgbClr val="A4A3A4"/>
          </p15:clr>
        </p15:guide>
        <p15:guide id="78" orient="horz" pos="4532" userDrawn="1">
          <p15:clr>
            <a:srgbClr val="A4A3A4"/>
          </p15:clr>
        </p15:guide>
        <p15:guide id="79" orient="horz" pos="4838" userDrawn="1">
          <p15:clr>
            <a:srgbClr val="A4A3A4"/>
          </p15:clr>
        </p15:guide>
        <p15:guide id="80" orient="horz" pos="5403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data.europa.eu/doi/10.2777/1580173" TargetMode="Externa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88D2F-A9F4-579F-C418-B72FCF3FF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3"/>
            <a:ext cx="9357746" cy="714839"/>
          </a:xfrm>
        </p:spPr>
        <p:txBody>
          <a:bodyPr/>
          <a:lstStyle/>
          <a:p>
            <a:r>
              <a:rPr lang="en-GB" dirty="0"/>
              <a:t>Capturing your current position using the Technology Readiness Levels (TRLs) </a:t>
            </a:r>
            <a:br>
              <a:rPr lang="en-GB" dirty="0"/>
            </a:b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91434C-D7EB-9D6C-134D-80194A7F3E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03279" y="8924431"/>
            <a:ext cx="4320540" cy="215444"/>
          </a:xfrm>
        </p:spPr>
        <p:txBody>
          <a:bodyPr/>
          <a:lstStyle/>
          <a:p>
            <a:r>
              <a:rPr lang="en-UA" sz="1400" dirty="0"/>
              <a:t>Roadmapping</a:t>
            </a:r>
            <a:r>
              <a:rPr lang="en-GB" sz="1400" dirty="0"/>
              <a:t>: Worksheet 1</a:t>
            </a:r>
            <a:endParaRPr lang="en-UA" sz="1400" dirty="0"/>
          </a:p>
        </p:txBody>
      </p:sp>
      <p:sp>
        <p:nvSpPr>
          <p:cNvPr id="36" name="Google Shape;84;p1">
            <a:extLst>
              <a:ext uri="{FF2B5EF4-FFF2-40B4-BE49-F238E27FC236}">
                <a16:creationId xmlns:a16="http://schemas.microsoft.com/office/drawing/2014/main" id="{66943AEB-B301-B50D-D3C3-DE18511A73B3}"/>
              </a:ext>
            </a:extLst>
          </p:cNvPr>
          <p:cNvSpPr/>
          <p:nvPr/>
        </p:nvSpPr>
        <p:spPr>
          <a:xfrm>
            <a:off x="11014065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TRL9</a:t>
            </a:r>
            <a:endParaRPr/>
          </a:p>
        </p:txBody>
      </p:sp>
      <p:sp>
        <p:nvSpPr>
          <p:cNvPr id="37" name="Google Shape;85;p1">
            <a:extLst>
              <a:ext uri="{FF2B5EF4-FFF2-40B4-BE49-F238E27FC236}">
                <a16:creationId xmlns:a16="http://schemas.microsoft.com/office/drawing/2014/main" id="{ADA6DBD7-3328-59F7-5148-F225CEF00EF6}"/>
              </a:ext>
            </a:extLst>
          </p:cNvPr>
          <p:cNvSpPr/>
          <p:nvPr/>
        </p:nvSpPr>
        <p:spPr>
          <a:xfrm>
            <a:off x="9676350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TRL8</a:t>
            </a:r>
            <a:endParaRPr/>
          </a:p>
        </p:txBody>
      </p:sp>
      <p:sp>
        <p:nvSpPr>
          <p:cNvPr id="38" name="Google Shape;86;p1">
            <a:extLst>
              <a:ext uri="{FF2B5EF4-FFF2-40B4-BE49-F238E27FC236}">
                <a16:creationId xmlns:a16="http://schemas.microsoft.com/office/drawing/2014/main" id="{E8D4E744-29A6-EA8D-3BCD-3545248CC21C}"/>
              </a:ext>
            </a:extLst>
          </p:cNvPr>
          <p:cNvSpPr/>
          <p:nvPr/>
        </p:nvSpPr>
        <p:spPr>
          <a:xfrm>
            <a:off x="8338633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TRL7</a:t>
            </a:r>
            <a:endParaRPr/>
          </a:p>
        </p:txBody>
      </p:sp>
      <p:sp>
        <p:nvSpPr>
          <p:cNvPr id="39" name="Google Shape;87;p1">
            <a:extLst>
              <a:ext uri="{FF2B5EF4-FFF2-40B4-BE49-F238E27FC236}">
                <a16:creationId xmlns:a16="http://schemas.microsoft.com/office/drawing/2014/main" id="{2A3F5BA8-2ED3-89B7-DF4A-B6C84687ABAB}"/>
              </a:ext>
            </a:extLst>
          </p:cNvPr>
          <p:cNvSpPr/>
          <p:nvPr/>
        </p:nvSpPr>
        <p:spPr>
          <a:xfrm>
            <a:off x="7000916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TRL6</a:t>
            </a:r>
            <a:endParaRPr/>
          </a:p>
        </p:txBody>
      </p:sp>
      <p:sp>
        <p:nvSpPr>
          <p:cNvPr id="40" name="Google Shape;88;p1">
            <a:extLst>
              <a:ext uri="{FF2B5EF4-FFF2-40B4-BE49-F238E27FC236}">
                <a16:creationId xmlns:a16="http://schemas.microsoft.com/office/drawing/2014/main" id="{066EBC6C-4E8C-39EF-2289-899267601BD7}"/>
              </a:ext>
            </a:extLst>
          </p:cNvPr>
          <p:cNvSpPr/>
          <p:nvPr/>
        </p:nvSpPr>
        <p:spPr>
          <a:xfrm>
            <a:off x="5663199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TRL5</a:t>
            </a:r>
            <a:endParaRPr/>
          </a:p>
        </p:txBody>
      </p:sp>
      <p:sp>
        <p:nvSpPr>
          <p:cNvPr id="41" name="Google Shape;89;p1">
            <a:extLst>
              <a:ext uri="{FF2B5EF4-FFF2-40B4-BE49-F238E27FC236}">
                <a16:creationId xmlns:a16="http://schemas.microsoft.com/office/drawing/2014/main" id="{0C12B617-C058-DC2C-48F6-9845C439A516}"/>
              </a:ext>
            </a:extLst>
          </p:cNvPr>
          <p:cNvSpPr/>
          <p:nvPr/>
        </p:nvSpPr>
        <p:spPr>
          <a:xfrm>
            <a:off x="4325482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TRL4</a:t>
            </a:r>
            <a:endParaRPr/>
          </a:p>
        </p:txBody>
      </p:sp>
      <p:sp>
        <p:nvSpPr>
          <p:cNvPr id="42" name="Google Shape;90;p1">
            <a:extLst>
              <a:ext uri="{FF2B5EF4-FFF2-40B4-BE49-F238E27FC236}">
                <a16:creationId xmlns:a16="http://schemas.microsoft.com/office/drawing/2014/main" id="{D2534F5B-F3E9-1A53-EA36-C5C018962C87}"/>
              </a:ext>
            </a:extLst>
          </p:cNvPr>
          <p:cNvSpPr/>
          <p:nvPr/>
        </p:nvSpPr>
        <p:spPr>
          <a:xfrm>
            <a:off x="2987766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TRL3</a:t>
            </a:r>
            <a:endParaRPr/>
          </a:p>
        </p:txBody>
      </p:sp>
      <p:sp>
        <p:nvSpPr>
          <p:cNvPr id="43" name="Google Shape;91;p1">
            <a:extLst>
              <a:ext uri="{FF2B5EF4-FFF2-40B4-BE49-F238E27FC236}">
                <a16:creationId xmlns:a16="http://schemas.microsoft.com/office/drawing/2014/main" id="{664DF8BD-56DA-B915-EB3C-01F3AC9B8E09}"/>
              </a:ext>
            </a:extLst>
          </p:cNvPr>
          <p:cNvSpPr txBox="1"/>
          <p:nvPr/>
        </p:nvSpPr>
        <p:spPr>
          <a:xfrm>
            <a:off x="2840444" y="3038898"/>
            <a:ext cx="1270735" cy="530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 i="0" u="none" strike="noStrike" cap="none">
                <a:solidFill>
                  <a:schemeClr val="dk1"/>
                </a:solidFill>
                <a:ea typeface="Arial"/>
                <a:cs typeface="Arial"/>
                <a:sym typeface="Arial"/>
              </a:rPr>
              <a:t>Experimental proof of concept</a:t>
            </a:r>
            <a:endParaRPr sz="950"/>
          </a:p>
        </p:txBody>
      </p:sp>
      <p:sp>
        <p:nvSpPr>
          <p:cNvPr id="44" name="Google Shape;92;p1">
            <a:extLst>
              <a:ext uri="{FF2B5EF4-FFF2-40B4-BE49-F238E27FC236}">
                <a16:creationId xmlns:a16="http://schemas.microsoft.com/office/drawing/2014/main" id="{415BB4F3-0D07-C42E-BA57-F27079E05FBC}"/>
              </a:ext>
            </a:extLst>
          </p:cNvPr>
          <p:cNvSpPr txBox="1"/>
          <p:nvPr/>
        </p:nvSpPr>
        <p:spPr>
          <a:xfrm>
            <a:off x="4221286" y="3038898"/>
            <a:ext cx="1270735" cy="530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Technology validated in a lab</a:t>
            </a:r>
            <a:endParaRPr sz="950"/>
          </a:p>
        </p:txBody>
      </p:sp>
      <p:sp>
        <p:nvSpPr>
          <p:cNvPr id="45" name="Google Shape;93;p1">
            <a:extLst>
              <a:ext uri="{FF2B5EF4-FFF2-40B4-BE49-F238E27FC236}">
                <a16:creationId xmlns:a16="http://schemas.microsoft.com/office/drawing/2014/main" id="{D06B5DE4-ED58-B46C-A7E8-874CFE3CB1E5}"/>
              </a:ext>
            </a:extLst>
          </p:cNvPr>
          <p:cNvSpPr txBox="1"/>
          <p:nvPr/>
        </p:nvSpPr>
        <p:spPr>
          <a:xfrm>
            <a:off x="5559258" y="3038898"/>
            <a:ext cx="1270736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Technology validated in a relevant environment</a:t>
            </a:r>
            <a:endParaRPr sz="950"/>
          </a:p>
        </p:txBody>
      </p:sp>
      <p:sp>
        <p:nvSpPr>
          <p:cNvPr id="46" name="Google Shape;94;p1">
            <a:extLst>
              <a:ext uri="{FF2B5EF4-FFF2-40B4-BE49-F238E27FC236}">
                <a16:creationId xmlns:a16="http://schemas.microsoft.com/office/drawing/2014/main" id="{1D830A18-6CE8-DA04-14C6-9F78F9983DE8}"/>
              </a:ext>
            </a:extLst>
          </p:cNvPr>
          <p:cNvSpPr txBox="1"/>
          <p:nvPr/>
        </p:nvSpPr>
        <p:spPr>
          <a:xfrm>
            <a:off x="6897230" y="3038897"/>
            <a:ext cx="1270738" cy="82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Technology pilot demonstrated in a relevant environment</a:t>
            </a:r>
            <a:endParaRPr sz="950"/>
          </a:p>
        </p:txBody>
      </p:sp>
      <p:sp>
        <p:nvSpPr>
          <p:cNvPr id="47" name="Google Shape;95;p1">
            <a:extLst>
              <a:ext uri="{FF2B5EF4-FFF2-40B4-BE49-F238E27FC236}">
                <a16:creationId xmlns:a16="http://schemas.microsoft.com/office/drawing/2014/main" id="{5F2DC7F2-2F72-AB8F-195F-F985DD893A90}"/>
              </a:ext>
            </a:extLst>
          </p:cNvPr>
          <p:cNvSpPr txBox="1"/>
          <p:nvPr/>
        </p:nvSpPr>
        <p:spPr>
          <a:xfrm>
            <a:off x="8239838" y="3038897"/>
            <a:ext cx="1311241" cy="82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System prototype demonstrated in operational environment</a:t>
            </a:r>
            <a:endParaRPr sz="950"/>
          </a:p>
        </p:txBody>
      </p:sp>
      <p:sp>
        <p:nvSpPr>
          <p:cNvPr id="48" name="Google Shape;96;p1">
            <a:extLst>
              <a:ext uri="{FF2B5EF4-FFF2-40B4-BE49-F238E27FC236}">
                <a16:creationId xmlns:a16="http://schemas.microsoft.com/office/drawing/2014/main" id="{846F1597-12D7-E0E9-B432-16D8AFB66ED0}"/>
              </a:ext>
            </a:extLst>
          </p:cNvPr>
          <p:cNvSpPr txBox="1"/>
          <p:nvPr/>
        </p:nvSpPr>
        <p:spPr>
          <a:xfrm>
            <a:off x="9552635" y="3038898"/>
            <a:ext cx="1311241" cy="530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System complete and qualified</a:t>
            </a:r>
            <a:endParaRPr sz="950"/>
          </a:p>
        </p:txBody>
      </p:sp>
      <p:sp>
        <p:nvSpPr>
          <p:cNvPr id="49" name="Google Shape;97;p1">
            <a:extLst>
              <a:ext uri="{FF2B5EF4-FFF2-40B4-BE49-F238E27FC236}">
                <a16:creationId xmlns:a16="http://schemas.microsoft.com/office/drawing/2014/main" id="{D47BD7B5-33F9-73DE-9A66-CD522AE9B6FB}"/>
              </a:ext>
            </a:extLst>
          </p:cNvPr>
          <p:cNvSpPr txBox="1"/>
          <p:nvPr/>
        </p:nvSpPr>
        <p:spPr>
          <a:xfrm>
            <a:off x="10912578" y="3038897"/>
            <a:ext cx="1311241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Actual system proven in operational environment</a:t>
            </a:r>
            <a:endParaRPr sz="950"/>
          </a:p>
        </p:txBody>
      </p:sp>
      <p:sp>
        <p:nvSpPr>
          <p:cNvPr id="50" name="Google Shape;98;p1">
            <a:extLst>
              <a:ext uri="{FF2B5EF4-FFF2-40B4-BE49-F238E27FC236}">
                <a16:creationId xmlns:a16="http://schemas.microsoft.com/office/drawing/2014/main" id="{EEB352B5-444C-2D2F-E84A-26CC9ED0544D}"/>
              </a:ext>
            </a:extLst>
          </p:cNvPr>
          <p:cNvSpPr/>
          <p:nvPr/>
        </p:nvSpPr>
        <p:spPr>
          <a:xfrm>
            <a:off x="312332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TRL1</a:t>
            </a:r>
            <a:endParaRPr/>
          </a:p>
        </p:txBody>
      </p:sp>
      <p:sp>
        <p:nvSpPr>
          <p:cNvPr id="51" name="Google Shape;99;p1">
            <a:extLst>
              <a:ext uri="{FF2B5EF4-FFF2-40B4-BE49-F238E27FC236}">
                <a16:creationId xmlns:a16="http://schemas.microsoft.com/office/drawing/2014/main" id="{AE09914F-4124-D9A1-4D4D-161A3FA9E2E2}"/>
              </a:ext>
            </a:extLst>
          </p:cNvPr>
          <p:cNvSpPr txBox="1"/>
          <p:nvPr/>
        </p:nvSpPr>
        <p:spPr>
          <a:xfrm>
            <a:off x="199518" y="3038898"/>
            <a:ext cx="1270735" cy="38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Basic principals observed</a:t>
            </a:r>
            <a:endParaRPr sz="950" dirty="0"/>
          </a:p>
        </p:txBody>
      </p:sp>
      <p:sp>
        <p:nvSpPr>
          <p:cNvPr id="52" name="Google Shape;100;p1">
            <a:extLst>
              <a:ext uri="{FF2B5EF4-FFF2-40B4-BE49-F238E27FC236}">
                <a16:creationId xmlns:a16="http://schemas.microsoft.com/office/drawing/2014/main" id="{604CE0D9-853B-C912-468E-155CC928DD20}"/>
              </a:ext>
            </a:extLst>
          </p:cNvPr>
          <p:cNvSpPr txBox="1"/>
          <p:nvPr/>
        </p:nvSpPr>
        <p:spPr>
          <a:xfrm>
            <a:off x="199518" y="3931590"/>
            <a:ext cx="1350354" cy="3454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Identify your new concept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Identify potential applications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Identify any expected barriers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Identify feedstocks and technologies based on theoretical fundamentals / literature data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Preliminary evaluation of benefits of your concept over existing ones</a:t>
            </a:r>
            <a:endParaRPr sz="950" dirty="0"/>
          </a:p>
        </p:txBody>
      </p:sp>
      <p:sp>
        <p:nvSpPr>
          <p:cNvPr id="53" name="Google Shape;101;p1">
            <a:extLst>
              <a:ext uri="{FF2B5EF4-FFF2-40B4-BE49-F238E27FC236}">
                <a16:creationId xmlns:a16="http://schemas.microsoft.com/office/drawing/2014/main" id="{07AFAF86-F3DE-4B12-3E3C-3068C01F97C7}"/>
              </a:ext>
            </a:extLst>
          </p:cNvPr>
          <p:cNvSpPr/>
          <p:nvPr/>
        </p:nvSpPr>
        <p:spPr>
          <a:xfrm>
            <a:off x="1650049" y="2027235"/>
            <a:ext cx="1612840" cy="950140"/>
          </a:xfrm>
          <a:prstGeom prst="chevron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TRL2</a:t>
            </a:r>
            <a:endParaRPr/>
          </a:p>
        </p:txBody>
      </p:sp>
      <p:sp>
        <p:nvSpPr>
          <p:cNvPr id="54" name="Google Shape;102;p1">
            <a:extLst>
              <a:ext uri="{FF2B5EF4-FFF2-40B4-BE49-F238E27FC236}">
                <a16:creationId xmlns:a16="http://schemas.microsoft.com/office/drawing/2014/main" id="{04D3B631-C46B-CDA0-CD60-C7ADDFD68834}"/>
              </a:ext>
            </a:extLst>
          </p:cNvPr>
          <p:cNvSpPr txBox="1"/>
          <p:nvPr/>
        </p:nvSpPr>
        <p:spPr>
          <a:xfrm>
            <a:off x="1519981" y="3038898"/>
            <a:ext cx="1270735" cy="530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b="1">
                <a:solidFill>
                  <a:schemeClr val="dk1"/>
                </a:solidFill>
                <a:ea typeface="Arial"/>
                <a:cs typeface="Arial"/>
                <a:sym typeface="Arial"/>
              </a:rPr>
              <a:t>Technology concept formulated</a:t>
            </a:r>
            <a:endParaRPr sz="950"/>
          </a:p>
        </p:txBody>
      </p:sp>
      <p:sp>
        <p:nvSpPr>
          <p:cNvPr id="55" name="Google Shape;103;p1">
            <a:extLst>
              <a:ext uri="{FF2B5EF4-FFF2-40B4-BE49-F238E27FC236}">
                <a16:creationId xmlns:a16="http://schemas.microsoft.com/office/drawing/2014/main" id="{5C358429-052E-D5AB-A2A5-8DCB8C1CC326}"/>
              </a:ext>
            </a:extLst>
          </p:cNvPr>
          <p:cNvSpPr txBox="1"/>
          <p:nvPr/>
        </p:nvSpPr>
        <p:spPr>
          <a:xfrm>
            <a:off x="1519981" y="3931590"/>
            <a:ext cx="1350354" cy="1846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Enhanced knowledge of technologies and feedstocks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Preliminary technical specifications for lab test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New concept is investigated and refined</a:t>
            </a:r>
            <a:endParaRPr sz="950" dirty="0"/>
          </a:p>
        </p:txBody>
      </p:sp>
      <p:sp>
        <p:nvSpPr>
          <p:cNvPr id="56" name="Google Shape;104;p1">
            <a:extLst>
              <a:ext uri="{FF2B5EF4-FFF2-40B4-BE49-F238E27FC236}">
                <a16:creationId xmlns:a16="http://schemas.microsoft.com/office/drawing/2014/main" id="{490A4A95-31E7-E2C3-6A7B-6D3B2845FBF7}"/>
              </a:ext>
            </a:extLst>
          </p:cNvPr>
          <p:cNvSpPr txBox="1"/>
          <p:nvPr/>
        </p:nvSpPr>
        <p:spPr>
          <a:xfrm>
            <a:off x="2840444" y="3931590"/>
            <a:ext cx="1350354" cy="2723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First lab scale testing of innovative technological element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Identification of key parameters  characterizing the concept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Cross validation with literature data, if possible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Development of process flow </a:t>
            </a:r>
            <a:endParaRPr sz="950" dirty="0"/>
          </a:p>
        </p:txBody>
      </p:sp>
      <p:sp>
        <p:nvSpPr>
          <p:cNvPr id="57" name="Google Shape;105;p1">
            <a:extLst>
              <a:ext uri="{FF2B5EF4-FFF2-40B4-BE49-F238E27FC236}">
                <a16:creationId xmlns:a16="http://schemas.microsoft.com/office/drawing/2014/main" id="{094CD891-48C2-4B70-31A7-272664AA83BC}"/>
              </a:ext>
            </a:extLst>
          </p:cNvPr>
          <p:cNvSpPr txBox="1"/>
          <p:nvPr/>
        </p:nvSpPr>
        <p:spPr>
          <a:xfrm>
            <a:off x="4221286" y="3931590"/>
            <a:ext cx="1350354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demonstrated at small/lab scale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Key performance indicators are measurable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shows repeatable, stable performance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H&amp;S considerations are identified</a:t>
            </a:r>
            <a:endParaRPr sz="950" dirty="0"/>
          </a:p>
        </p:txBody>
      </p:sp>
      <p:sp>
        <p:nvSpPr>
          <p:cNvPr id="58" name="Google Shape;106;p1">
            <a:extLst>
              <a:ext uri="{FF2B5EF4-FFF2-40B4-BE49-F238E27FC236}">
                <a16:creationId xmlns:a16="http://schemas.microsoft.com/office/drawing/2014/main" id="{4CDB10AC-D566-0134-786D-9923532943AA}"/>
              </a:ext>
            </a:extLst>
          </p:cNvPr>
          <p:cNvSpPr txBox="1"/>
          <p:nvPr/>
        </p:nvSpPr>
        <p:spPr>
          <a:xfrm>
            <a:off x="5559258" y="3931590"/>
            <a:ext cx="1350354" cy="418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demonstrated with large scale prototype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Robustness demonstrated in relevant environment or with relevant feedstocks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shows repeatable, stable performance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Environmental, regulatory, H&amp;S (scaled) ,  economic issues are defined and qualitatively assessed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Generate draft TEA and LCA  datasets</a:t>
            </a:r>
            <a:endParaRPr sz="950" dirty="0"/>
          </a:p>
        </p:txBody>
      </p:sp>
      <p:sp>
        <p:nvSpPr>
          <p:cNvPr id="59" name="Google Shape;107;p1">
            <a:extLst>
              <a:ext uri="{FF2B5EF4-FFF2-40B4-BE49-F238E27FC236}">
                <a16:creationId xmlns:a16="http://schemas.microsoft.com/office/drawing/2014/main" id="{541DF830-BDCD-C618-B40A-8B576EF35079}"/>
              </a:ext>
            </a:extLst>
          </p:cNvPr>
          <p:cNvSpPr txBox="1"/>
          <p:nvPr/>
        </p:nvSpPr>
        <p:spPr>
          <a:xfrm>
            <a:off x="6897229" y="3931590"/>
            <a:ext cx="1441403" cy="4339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demonstrated in relevant environment with a variety of operating conditions / feedstocks at pilot scale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Process is reliable; performance matches expectations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Environmental, regulatory, H&amp;S (scaled), economic issues are addressed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Interaction with connected technologies is demonstrated (if applicable)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Draft TEA &amp; preliminary LCA prepared</a:t>
            </a:r>
            <a:endParaRPr sz="950" dirty="0"/>
          </a:p>
          <a:p>
            <a:pPr marL="285750" marR="0" lvl="0" indent="-222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endParaRPr sz="100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Google Shape;108;p1">
            <a:extLst>
              <a:ext uri="{FF2B5EF4-FFF2-40B4-BE49-F238E27FC236}">
                <a16:creationId xmlns:a16="http://schemas.microsoft.com/office/drawing/2014/main" id="{3AFBAB08-7E12-D483-532E-FE93F0F7EC98}"/>
              </a:ext>
            </a:extLst>
          </p:cNvPr>
          <p:cNvSpPr txBox="1"/>
          <p:nvPr/>
        </p:nvSpPr>
        <p:spPr>
          <a:xfrm>
            <a:off x="8239838" y="3931590"/>
            <a:ext cx="1350354" cy="389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Full scale pre-commercial system is demonstrated in operational environment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Integration of upstream and downstream technologies has been verified and validated</a:t>
            </a:r>
            <a:endParaRPr sz="950"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Compliance with local/national standards, HSE and environmental conditions and authorization is guaranteed (at least for demo site)</a:t>
            </a:r>
            <a:endParaRPr sz="950" dirty="0"/>
          </a:p>
          <a:p>
            <a:pPr marL="285750" marR="0" lvl="0" indent="-222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endParaRPr sz="95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pPr marL="285750" marR="0" lvl="0" indent="-222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endParaRPr sz="95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1" name="Google Shape;109;p1">
            <a:extLst>
              <a:ext uri="{FF2B5EF4-FFF2-40B4-BE49-F238E27FC236}">
                <a16:creationId xmlns:a16="http://schemas.microsoft.com/office/drawing/2014/main" id="{FBD93131-70FD-B5B9-BBC1-FD3C441152C2}"/>
              </a:ext>
            </a:extLst>
          </p:cNvPr>
          <p:cNvSpPr txBox="1"/>
          <p:nvPr/>
        </p:nvSpPr>
        <p:spPr>
          <a:xfrm>
            <a:off x="9552635" y="3931590"/>
            <a:ext cx="1350354" cy="418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 has proven its functioning in its final form in deployment (real world) conditions</a:t>
            </a:r>
            <a:endParaRPr sz="95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process is stable enough to enter low-rate production</a:t>
            </a:r>
            <a:endParaRPr sz="95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Training, maintenance, H&amp;S documentation is in place</a:t>
            </a:r>
            <a:endParaRPr sz="95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Full compliance with obligations/ certifications/ standards of the addressed markets.</a:t>
            </a:r>
            <a:endParaRPr sz="950"/>
          </a:p>
          <a:p>
            <a:pPr marL="285750" marR="0" lvl="0" indent="-222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endParaRPr sz="950">
              <a:solidFill>
                <a:schemeClr val="dk1"/>
              </a:solidFill>
              <a:ea typeface="Arial"/>
              <a:cs typeface="Arial"/>
              <a:sym typeface="Arial"/>
            </a:endParaRPr>
          </a:p>
          <a:p>
            <a:pPr marL="285750" marR="0" lvl="0" indent="-222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endParaRPr sz="950">
              <a:solidFill>
                <a:schemeClr val="dk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2" name="Google Shape;110;p1">
            <a:extLst>
              <a:ext uri="{FF2B5EF4-FFF2-40B4-BE49-F238E27FC236}">
                <a16:creationId xmlns:a16="http://schemas.microsoft.com/office/drawing/2014/main" id="{E0C3474F-E448-BCFA-C7CF-D1D4DC28109D}"/>
              </a:ext>
            </a:extLst>
          </p:cNvPr>
          <p:cNvSpPr txBox="1"/>
          <p:nvPr/>
        </p:nvSpPr>
        <p:spPr>
          <a:xfrm>
            <a:off x="10912578" y="3931590"/>
            <a:ext cx="1350354" cy="2723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proven fully operational and ready for commercialization</a:t>
            </a:r>
            <a:endParaRPr sz="95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Full production chain is in place; all feedstocks and materials are available</a:t>
            </a:r>
            <a:endParaRPr sz="95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❑"/>
            </a:pPr>
            <a:r>
              <a:rPr lang="en-US" sz="950">
                <a:solidFill>
                  <a:schemeClr val="dk1"/>
                </a:solidFill>
                <a:ea typeface="Arial"/>
                <a:cs typeface="Arial"/>
                <a:sym typeface="Arial"/>
              </a:rPr>
              <a:t>Concept optimized for full rate production</a:t>
            </a:r>
            <a:endParaRPr sz="950"/>
          </a:p>
          <a:p>
            <a:pPr marL="285750" marR="0" lvl="0" indent="-222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</a:pPr>
            <a:endParaRPr sz="950">
              <a:solidFill>
                <a:schemeClr val="dk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3" name="Google Shape;111;p1">
            <a:extLst>
              <a:ext uri="{FF2B5EF4-FFF2-40B4-BE49-F238E27FC236}">
                <a16:creationId xmlns:a16="http://schemas.microsoft.com/office/drawing/2014/main" id="{77602D55-020A-C1E9-D415-791E2F231368}"/>
              </a:ext>
            </a:extLst>
          </p:cNvPr>
          <p:cNvSpPr txBox="1"/>
          <p:nvPr/>
        </p:nvSpPr>
        <p:spPr>
          <a:xfrm>
            <a:off x="593727" y="1550132"/>
            <a:ext cx="790439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Mapping your scale up process to </a:t>
            </a:r>
            <a:r>
              <a:rPr lang="en-US" sz="1800" b="1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commerciali</a:t>
            </a:r>
            <a:r>
              <a:rPr lang="en-US" sz="1800" b="1" dirty="0" err="1">
                <a:solidFill>
                  <a:schemeClr val="dk1"/>
                </a:solidFill>
              </a:rPr>
              <a:t>s</a:t>
            </a:r>
            <a:r>
              <a:rPr lang="en-US" sz="1800" b="1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ation</a:t>
            </a:r>
            <a:endParaRPr dirty="0"/>
          </a:p>
        </p:txBody>
      </p:sp>
      <p:sp>
        <p:nvSpPr>
          <p:cNvPr id="64" name="Google Shape;112;p1">
            <a:extLst>
              <a:ext uri="{FF2B5EF4-FFF2-40B4-BE49-F238E27FC236}">
                <a16:creationId xmlns:a16="http://schemas.microsoft.com/office/drawing/2014/main" id="{46B2AEF0-BE37-954B-54A8-12CE96ACB209}"/>
              </a:ext>
            </a:extLst>
          </p:cNvPr>
          <p:cNvSpPr txBox="1"/>
          <p:nvPr/>
        </p:nvSpPr>
        <p:spPr>
          <a:xfrm>
            <a:off x="312332" y="8236198"/>
            <a:ext cx="12483803" cy="38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Adapted from: European Commission: Directorate-General for Research and Innovation, Trucco, P., van </a:t>
            </a:r>
            <a:r>
              <a:rPr lang="en-US" sz="950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Lopik</a:t>
            </a: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, J., &amp; </a:t>
            </a:r>
            <a:r>
              <a:rPr lang="en-US" sz="950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Zanobetti</a:t>
            </a: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, L. (2025). </a:t>
            </a:r>
            <a:r>
              <a:rPr lang="en-US" sz="950" i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Scaling up ideas : using Technology Readiness Levels to </a:t>
            </a:r>
            <a:r>
              <a:rPr lang="en-US" sz="950" i="1" dirty="0" err="1">
                <a:solidFill>
                  <a:schemeClr val="dk1"/>
                </a:solidFill>
                <a:ea typeface="Arial"/>
                <a:cs typeface="Arial"/>
                <a:sym typeface="Arial"/>
              </a:rPr>
              <a:t>analyse</a:t>
            </a:r>
            <a:r>
              <a:rPr lang="en-US" sz="950" i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 technology progression in Horizon Europe</a:t>
            </a:r>
            <a:r>
              <a:rPr lang="en-US" sz="95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, Publications Office of the European Union. </a:t>
            </a:r>
            <a:r>
              <a:rPr lang="en-US" sz="950" u="sng" dirty="0">
                <a:solidFill>
                  <a:schemeClr val="dk1"/>
                </a:solidFill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https://data.europa.eu/doi/10.2777/1580173</a:t>
            </a:r>
            <a:endParaRPr sz="950" dirty="0">
              <a:solidFill>
                <a:schemeClr val="dk1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C955605-3551-A620-881A-78D76C6DAD55}"/>
              </a:ext>
            </a:extLst>
          </p:cNvPr>
          <p:cNvGrpSpPr/>
          <p:nvPr/>
        </p:nvGrpSpPr>
        <p:grpSpPr>
          <a:xfrm>
            <a:off x="10517665" y="162061"/>
            <a:ext cx="1543050" cy="1757362"/>
            <a:chOff x="947410" y="-3474915"/>
            <a:chExt cx="1543050" cy="1757362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E02AC23-E3DB-8F84-8948-BFB77261B3D9}"/>
                </a:ext>
              </a:extLst>
            </p:cNvPr>
            <p:cNvSpPr/>
            <p:nvPr/>
          </p:nvSpPr>
          <p:spPr>
            <a:xfrm>
              <a:off x="947410" y="-3474915"/>
              <a:ext cx="1543050" cy="1757362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/>
            </a:p>
          </p:txBody>
        </p:sp>
        <p:pic>
          <p:nvPicPr>
            <p:cNvPr id="70" name="Graphic 69" descr="Pencil outline">
              <a:extLst>
                <a:ext uri="{FF2B5EF4-FFF2-40B4-BE49-F238E27FC236}">
                  <a16:creationId xmlns:a16="http://schemas.microsoft.com/office/drawing/2014/main" id="{9ABD32FC-BC63-A2EE-BCEF-CA5B85388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52966" y="-2962203"/>
              <a:ext cx="731938" cy="7319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37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788AE-3C75-390B-6EF3-1916F31B6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77501-18B9-2C9A-A700-E64829E04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3"/>
            <a:ext cx="9518381" cy="714839"/>
          </a:xfrm>
        </p:spPr>
        <p:txBody>
          <a:bodyPr/>
          <a:lstStyle/>
          <a:p>
            <a:r>
              <a:rPr lang="en-GB" dirty="0"/>
              <a:t>Resource and capability gap map: pinning down your scale up needs </a:t>
            </a:r>
            <a:br>
              <a:rPr lang="en-GB" dirty="0"/>
            </a:br>
            <a:endParaRPr lang="en-GB" dirty="0"/>
          </a:p>
        </p:txBody>
      </p:sp>
      <p:graphicFrame>
        <p:nvGraphicFramePr>
          <p:cNvPr id="75" name="Table 74">
            <a:extLst>
              <a:ext uri="{FF2B5EF4-FFF2-40B4-BE49-F238E27FC236}">
                <a16:creationId xmlns:a16="http://schemas.microsoft.com/office/drawing/2014/main" id="{09E79070-6FBB-83FB-64B1-4695D65FF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706478"/>
              </p:ext>
            </p:extLst>
          </p:nvPr>
        </p:nvGraphicFramePr>
        <p:xfrm>
          <a:off x="656524" y="2149617"/>
          <a:ext cx="11520000" cy="61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4141321535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94246470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447781654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360943937"/>
                    </a:ext>
                  </a:extLst>
                </a:gridCol>
              </a:tblGrid>
              <a:tr h="382855"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Technology &amp; Process Steps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People &amp; Skills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634421"/>
                  </a:ext>
                </a:extLst>
              </a:tr>
              <a:tr h="2713145"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in place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still needed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in place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still needed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3586137"/>
                  </a:ext>
                </a:extLst>
              </a:tr>
              <a:tr h="382855"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b="1" dirty="0">
                          <a:solidFill>
                            <a:schemeClr val="tx1"/>
                          </a:solidFill>
                        </a:rPr>
                        <a:t>Market Analysis &amp; End Users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b="1" dirty="0">
                          <a:solidFill>
                            <a:schemeClr val="tx1"/>
                          </a:solidFill>
                        </a:rPr>
                        <a:t>Funding &amp; Finance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172128"/>
                  </a:ext>
                </a:extLst>
              </a:tr>
              <a:tr h="2713145"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in place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still needed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in place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What’s still needed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691018"/>
                  </a:ext>
                </a:extLst>
              </a:tr>
            </a:tbl>
          </a:graphicData>
        </a:graphic>
      </p:graphicFrame>
      <p:sp>
        <p:nvSpPr>
          <p:cNvPr id="76" name="Google Shape;111;p1">
            <a:extLst>
              <a:ext uri="{FF2B5EF4-FFF2-40B4-BE49-F238E27FC236}">
                <a16:creationId xmlns:a16="http://schemas.microsoft.com/office/drawing/2014/main" id="{5B579A02-B8CF-A266-1619-A10984987EDC}"/>
              </a:ext>
            </a:extLst>
          </p:cNvPr>
          <p:cNvSpPr txBox="1"/>
          <p:nvPr/>
        </p:nvSpPr>
        <p:spPr>
          <a:xfrm>
            <a:off x="593727" y="1606322"/>
            <a:ext cx="790439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Process description:</a:t>
            </a:r>
            <a:endParaRPr dirty="0"/>
          </a:p>
        </p:txBody>
      </p:sp>
      <p:sp>
        <p:nvSpPr>
          <p:cNvPr id="77" name="Footer Placeholder 2">
            <a:extLst>
              <a:ext uri="{FF2B5EF4-FFF2-40B4-BE49-F238E27FC236}">
                <a16:creationId xmlns:a16="http://schemas.microsoft.com/office/drawing/2014/main" id="{D0E9B850-012F-C7E5-5F80-0133AB9B2C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03279" y="8924431"/>
            <a:ext cx="4320540" cy="215444"/>
          </a:xfrm>
        </p:spPr>
        <p:txBody>
          <a:bodyPr/>
          <a:lstStyle/>
          <a:p>
            <a:r>
              <a:rPr lang="en-UA" sz="1400" dirty="0"/>
              <a:t>Roadmapping</a:t>
            </a:r>
            <a:r>
              <a:rPr lang="en-GB" sz="1400" dirty="0"/>
              <a:t>: Worksheet 2</a:t>
            </a:r>
            <a:endParaRPr lang="en-UA" sz="1400" dirty="0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DCDDB57-83B8-9623-A75B-214A37EA2413}"/>
              </a:ext>
            </a:extLst>
          </p:cNvPr>
          <p:cNvGrpSpPr/>
          <p:nvPr/>
        </p:nvGrpSpPr>
        <p:grpSpPr>
          <a:xfrm>
            <a:off x="10517665" y="162061"/>
            <a:ext cx="1543050" cy="1757362"/>
            <a:chOff x="947410" y="-3474915"/>
            <a:chExt cx="1543050" cy="1757362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7A4B5CB-6138-E87E-BF75-4AB798083E39}"/>
                </a:ext>
              </a:extLst>
            </p:cNvPr>
            <p:cNvSpPr/>
            <p:nvPr/>
          </p:nvSpPr>
          <p:spPr>
            <a:xfrm>
              <a:off x="947410" y="-3474915"/>
              <a:ext cx="1543050" cy="1757362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/>
            </a:p>
          </p:txBody>
        </p:sp>
        <p:pic>
          <p:nvPicPr>
            <p:cNvPr id="80" name="Graphic 79" descr="Pencil outline">
              <a:extLst>
                <a:ext uri="{FF2B5EF4-FFF2-40B4-BE49-F238E27FC236}">
                  <a16:creationId xmlns:a16="http://schemas.microsoft.com/office/drawing/2014/main" id="{14293908-CDDA-7AB7-91EA-1E1457B13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52966" y="-2962203"/>
              <a:ext cx="731938" cy="7319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0277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90210-6573-2EF0-87EF-89A1DCC96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A5634-9F9F-29D9-4C80-49CAE677C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3"/>
            <a:ext cx="9396434" cy="714839"/>
          </a:xfrm>
        </p:spPr>
        <p:txBody>
          <a:bodyPr/>
          <a:lstStyle/>
          <a:p>
            <a:r>
              <a:rPr lang="en-GB" dirty="0"/>
              <a:t>Risks and mitigation: tackling key challenges</a:t>
            </a:r>
            <a:br>
              <a:rPr lang="en-GB" dirty="0"/>
            </a:br>
            <a:endParaRPr lang="en-GB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14EA722C-0184-CA9F-4618-44037D1E16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03279" y="8924431"/>
            <a:ext cx="4320540" cy="215444"/>
          </a:xfrm>
        </p:spPr>
        <p:txBody>
          <a:bodyPr/>
          <a:lstStyle/>
          <a:p>
            <a:r>
              <a:rPr lang="en-UA" sz="1400" dirty="0"/>
              <a:t>Roadmapping</a:t>
            </a:r>
            <a:r>
              <a:rPr lang="en-GB" sz="1400" dirty="0"/>
              <a:t>: Worksheet 3.1</a:t>
            </a:r>
            <a:endParaRPr lang="en-UA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768F8CE-B2F1-4F9B-7839-3A2733F8517A}"/>
              </a:ext>
            </a:extLst>
          </p:cNvPr>
          <p:cNvGrpSpPr/>
          <p:nvPr/>
        </p:nvGrpSpPr>
        <p:grpSpPr>
          <a:xfrm>
            <a:off x="10517665" y="162061"/>
            <a:ext cx="1543050" cy="1757362"/>
            <a:chOff x="947410" y="-3474915"/>
            <a:chExt cx="1543050" cy="175736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E6B7D2A-AFF9-2C45-6A07-6B9DA14ECD9E}"/>
                </a:ext>
              </a:extLst>
            </p:cNvPr>
            <p:cNvSpPr/>
            <p:nvPr/>
          </p:nvSpPr>
          <p:spPr>
            <a:xfrm>
              <a:off x="947410" y="-3474915"/>
              <a:ext cx="1543050" cy="1757362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57B67789-034D-9B96-3F50-DC0C6993E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52966" y="-2962203"/>
              <a:ext cx="731938" cy="731938"/>
            </a:xfrm>
            <a:prstGeom prst="rect">
              <a:avLst/>
            </a:prstGeom>
          </p:spPr>
        </p:pic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586720D-6AE7-6F65-1B4B-AE79E6D1D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54765"/>
              </p:ext>
            </p:extLst>
          </p:nvPr>
        </p:nvGraphicFramePr>
        <p:xfrm>
          <a:off x="640800" y="2124039"/>
          <a:ext cx="11520002" cy="61920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243363">
                  <a:extLst>
                    <a:ext uri="{9D8B030D-6E8A-4147-A177-3AD203B41FA5}">
                      <a16:colId xmlns:a16="http://schemas.microsoft.com/office/drawing/2014/main" val="2054458975"/>
                    </a:ext>
                  </a:extLst>
                </a:gridCol>
                <a:gridCol w="2243363">
                  <a:extLst>
                    <a:ext uri="{9D8B030D-6E8A-4147-A177-3AD203B41FA5}">
                      <a16:colId xmlns:a16="http://schemas.microsoft.com/office/drawing/2014/main" val="1576967845"/>
                    </a:ext>
                  </a:extLst>
                </a:gridCol>
                <a:gridCol w="1273275">
                  <a:extLst>
                    <a:ext uri="{9D8B030D-6E8A-4147-A177-3AD203B41FA5}">
                      <a16:colId xmlns:a16="http://schemas.microsoft.com/office/drawing/2014/main" val="1812570276"/>
                    </a:ext>
                  </a:extLst>
                </a:gridCol>
                <a:gridCol w="1273275">
                  <a:extLst>
                    <a:ext uri="{9D8B030D-6E8A-4147-A177-3AD203B41FA5}">
                      <a16:colId xmlns:a16="http://schemas.microsoft.com/office/drawing/2014/main" val="858998886"/>
                    </a:ext>
                  </a:extLst>
                </a:gridCol>
                <a:gridCol w="2243363">
                  <a:extLst>
                    <a:ext uri="{9D8B030D-6E8A-4147-A177-3AD203B41FA5}">
                      <a16:colId xmlns:a16="http://schemas.microsoft.com/office/drawing/2014/main" val="2376318868"/>
                    </a:ext>
                  </a:extLst>
                </a:gridCol>
                <a:gridCol w="2243363">
                  <a:extLst>
                    <a:ext uri="{9D8B030D-6E8A-4147-A177-3AD203B41FA5}">
                      <a16:colId xmlns:a16="http://schemas.microsoft.com/office/drawing/2014/main" val="2280832863"/>
                    </a:ext>
                  </a:extLst>
                </a:gridCol>
              </a:tblGrid>
              <a:tr h="793744">
                <a:tc>
                  <a:txBody>
                    <a:bodyPr/>
                    <a:lstStyle/>
                    <a:p>
                      <a:pPr marL="0" marR="0" lvl="0" indent="0" algn="ctr" defTabSz="9601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Activity area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Specific challenge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Likelihood</a:t>
                      </a:r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(L / M / H)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Impact</a:t>
                      </a:r>
                    </a:p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(L / M / H)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Mitigation options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Support needed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975163"/>
                  </a:ext>
                </a:extLst>
              </a:tr>
              <a:tr h="1349564">
                <a:tc>
                  <a:txBody>
                    <a:bodyPr/>
                    <a:lstStyle/>
                    <a:p>
                      <a:r>
                        <a:rPr lang="en-GB" sz="1900" dirty="0"/>
                        <a:t>Technology &amp;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205973"/>
                  </a:ext>
                </a:extLst>
              </a:tr>
              <a:tr h="1349564">
                <a:tc>
                  <a:txBody>
                    <a:bodyPr/>
                    <a:lstStyle/>
                    <a:p>
                      <a:r>
                        <a:rPr lang="en-GB" sz="1900" dirty="0"/>
                        <a:t>People &amp; skills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7717927"/>
                  </a:ext>
                </a:extLst>
              </a:tr>
              <a:tr h="1349564">
                <a:tc>
                  <a:txBody>
                    <a:bodyPr/>
                    <a:lstStyle/>
                    <a:p>
                      <a:r>
                        <a:rPr lang="en-GB" sz="1900" dirty="0"/>
                        <a:t>Funding &amp; finance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992469"/>
                  </a:ext>
                </a:extLst>
              </a:tr>
              <a:tr h="1349564">
                <a:tc>
                  <a:txBody>
                    <a:bodyPr/>
                    <a:lstStyle/>
                    <a:p>
                      <a:r>
                        <a:rPr lang="en-GB" sz="1900" dirty="0"/>
                        <a:t>Partnerships &amp;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609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2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AF892-0398-CB7F-B297-0C9FB98BF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1AE32-CF4D-9EDC-C344-29DA8C0AF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3"/>
            <a:ext cx="9396434" cy="714839"/>
          </a:xfrm>
        </p:spPr>
        <p:txBody>
          <a:bodyPr/>
          <a:lstStyle/>
          <a:p>
            <a:r>
              <a:rPr lang="en-GB" dirty="0"/>
              <a:t>Risks and mitigation: tackling key challenges</a:t>
            </a:r>
            <a:br>
              <a:rPr lang="en-GB" dirty="0"/>
            </a:br>
            <a:endParaRPr lang="en-GB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0F36C67D-F728-17E5-C733-0268142C18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03279" y="8924431"/>
            <a:ext cx="4320540" cy="215444"/>
          </a:xfrm>
        </p:spPr>
        <p:txBody>
          <a:bodyPr/>
          <a:lstStyle/>
          <a:p>
            <a:r>
              <a:rPr lang="en-UA" sz="1400" dirty="0"/>
              <a:t>Roadmapping</a:t>
            </a:r>
            <a:r>
              <a:rPr lang="en-GB" sz="1400" dirty="0"/>
              <a:t>: Worksheet 3.2</a:t>
            </a:r>
            <a:endParaRPr lang="en-UA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87D71DA-3F3A-E182-B2BC-F026C7BC1612}"/>
              </a:ext>
            </a:extLst>
          </p:cNvPr>
          <p:cNvGrpSpPr/>
          <p:nvPr/>
        </p:nvGrpSpPr>
        <p:grpSpPr>
          <a:xfrm>
            <a:off x="10517665" y="162061"/>
            <a:ext cx="1543050" cy="1757362"/>
            <a:chOff x="947410" y="-3474915"/>
            <a:chExt cx="1543050" cy="175736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C85210A-CCBB-532F-954A-6764875C250A}"/>
                </a:ext>
              </a:extLst>
            </p:cNvPr>
            <p:cNvSpPr/>
            <p:nvPr/>
          </p:nvSpPr>
          <p:spPr>
            <a:xfrm>
              <a:off x="947410" y="-3474915"/>
              <a:ext cx="1543050" cy="1757362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6BA990B0-7D8A-9BF7-80C4-9AEEF3AA4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52966" y="-2962203"/>
              <a:ext cx="731938" cy="731938"/>
            </a:xfrm>
            <a:prstGeom prst="rect">
              <a:avLst/>
            </a:prstGeom>
          </p:spPr>
        </p:pic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03E2AF-3A6B-0EE4-9A2B-B679F2A020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392235"/>
              </p:ext>
            </p:extLst>
          </p:nvPr>
        </p:nvGraphicFramePr>
        <p:xfrm>
          <a:off x="640800" y="2124039"/>
          <a:ext cx="11519998" cy="619199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183886">
                  <a:extLst>
                    <a:ext uri="{9D8B030D-6E8A-4147-A177-3AD203B41FA5}">
                      <a16:colId xmlns:a16="http://schemas.microsoft.com/office/drawing/2014/main" val="2054458975"/>
                    </a:ext>
                  </a:extLst>
                </a:gridCol>
                <a:gridCol w="2183886">
                  <a:extLst>
                    <a:ext uri="{9D8B030D-6E8A-4147-A177-3AD203B41FA5}">
                      <a16:colId xmlns:a16="http://schemas.microsoft.com/office/drawing/2014/main" val="1576967845"/>
                    </a:ext>
                  </a:extLst>
                </a:gridCol>
                <a:gridCol w="1392227">
                  <a:extLst>
                    <a:ext uri="{9D8B030D-6E8A-4147-A177-3AD203B41FA5}">
                      <a16:colId xmlns:a16="http://schemas.microsoft.com/office/drawing/2014/main" val="1812570276"/>
                    </a:ext>
                  </a:extLst>
                </a:gridCol>
                <a:gridCol w="1392227">
                  <a:extLst>
                    <a:ext uri="{9D8B030D-6E8A-4147-A177-3AD203B41FA5}">
                      <a16:colId xmlns:a16="http://schemas.microsoft.com/office/drawing/2014/main" val="858998886"/>
                    </a:ext>
                  </a:extLst>
                </a:gridCol>
                <a:gridCol w="2183886">
                  <a:extLst>
                    <a:ext uri="{9D8B030D-6E8A-4147-A177-3AD203B41FA5}">
                      <a16:colId xmlns:a16="http://schemas.microsoft.com/office/drawing/2014/main" val="2376318868"/>
                    </a:ext>
                  </a:extLst>
                </a:gridCol>
                <a:gridCol w="2183886">
                  <a:extLst>
                    <a:ext uri="{9D8B030D-6E8A-4147-A177-3AD203B41FA5}">
                      <a16:colId xmlns:a16="http://schemas.microsoft.com/office/drawing/2014/main" val="2280832863"/>
                    </a:ext>
                  </a:extLst>
                </a:gridCol>
              </a:tblGrid>
              <a:tr h="874783">
                <a:tc>
                  <a:txBody>
                    <a:bodyPr/>
                    <a:lstStyle/>
                    <a:p>
                      <a:pPr marL="0" marR="0" lvl="0" indent="0" algn="ctr" defTabSz="9601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Activity area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Specific challenge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Likelihood </a:t>
                      </a:r>
                    </a:p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(L / M / H)</a:t>
                      </a:r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Impact</a:t>
                      </a:r>
                    </a:p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(L / M / H)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Mitigation options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Support needed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975163"/>
                  </a:ext>
                </a:extLst>
              </a:tr>
              <a:tr h="1329304">
                <a:tc>
                  <a:txBody>
                    <a:bodyPr/>
                    <a:lstStyle/>
                    <a:p>
                      <a:r>
                        <a:rPr lang="en-GB" sz="1900" dirty="0"/>
                        <a:t>Market &amp; customers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205973"/>
                  </a:ext>
                </a:extLst>
              </a:tr>
              <a:tr h="1329304">
                <a:tc>
                  <a:txBody>
                    <a:bodyPr/>
                    <a:lstStyle/>
                    <a:p>
                      <a:r>
                        <a:rPr lang="en-GB" sz="1900" dirty="0"/>
                        <a:t>Freedom to 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7717927"/>
                  </a:ext>
                </a:extLst>
              </a:tr>
              <a:tr h="1329304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992469"/>
                  </a:ext>
                </a:extLst>
              </a:tr>
              <a:tr h="1329304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609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921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184E6-B9CF-AE62-F405-DB931793F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878D7-C580-5E7B-4C3A-A91AB5A5E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3"/>
            <a:ext cx="9396434" cy="714839"/>
          </a:xfrm>
        </p:spPr>
        <p:txBody>
          <a:bodyPr/>
          <a:lstStyle/>
          <a:p>
            <a:r>
              <a:rPr lang="en-GB" dirty="0"/>
              <a:t>Scale up journey: capturing your scale up activities timeframe </a:t>
            </a:r>
            <a:br>
              <a:rPr lang="en-GB" dirty="0"/>
            </a:br>
            <a:endParaRPr lang="en-GB" dirty="0"/>
          </a:p>
        </p:txBody>
      </p:sp>
      <p:sp>
        <p:nvSpPr>
          <p:cNvPr id="76" name="Google Shape;111;p1">
            <a:extLst>
              <a:ext uri="{FF2B5EF4-FFF2-40B4-BE49-F238E27FC236}">
                <a16:creationId xmlns:a16="http://schemas.microsoft.com/office/drawing/2014/main" id="{07A63BA6-D3C9-B53D-37D3-756F4A5986B4}"/>
              </a:ext>
            </a:extLst>
          </p:cNvPr>
          <p:cNvSpPr txBox="1"/>
          <p:nvPr/>
        </p:nvSpPr>
        <p:spPr>
          <a:xfrm>
            <a:off x="593727" y="1606322"/>
            <a:ext cx="7904396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Current position (TRL or scale):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600" b="1" dirty="0">
              <a:solidFill>
                <a:schemeClr val="dk1"/>
              </a:solidFill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cs typeface="Arial"/>
                <a:sym typeface="Arial"/>
              </a:rPr>
              <a:t>Target position:</a:t>
            </a:r>
            <a:endParaRPr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DC9B8DA-2296-1128-2884-1DEFAA9DD0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03279" y="8924431"/>
            <a:ext cx="4320540" cy="215444"/>
          </a:xfrm>
        </p:spPr>
        <p:txBody>
          <a:bodyPr/>
          <a:lstStyle/>
          <a:p>
            <a:r>
              <a:rPr lang="en-UA" sz="1400" dirty="0"/>
              <a:t>Roadmapping</a:t>
            </a:r>
            <a:r>
              <a:rPr lang="en-GB" sz="1400" dirty="0"/>
              <a:t>: Worksheet 4.1</a:t>
            </a:r>
            <a:endParaRPr lang="en-UA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25EFAEF-53C8-E195-5B80-D04DDB4AB808}"/>
              </a:ext>
            </a:extLst>
          </p:cNvPr>
          <p:cNvGrpSpPr/>
          <p:nvPr/>
        </p:nvGrpSpPr>
        <p:grpSpPr>
          <a:xfrm>
            <a:off x="10517665" y="162061"/>
            <a:ext cx="1543050" cy="1757362"/>
            <a:chOff x="947410" y="-3474915"/>
            <a:chExt cx="1543050" cy="175736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10FDF06-613B-9EBA-31C7-2E1804B987FE}"/>
                </a:ext>
              </a:extLst>
            </p:cNvPr>
            <p:cNvSpPr/>
            <p:nvPr/>
          </p:nvSpPr>
          <p:spPr>
            <a:xfrm>
              <a:off x="947410" y="-3474915"/>
              <a:ext cx="1543050" cy="1757362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5ADDC4BF-BCE4-F0C6-E5D2-1A359408E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52966" y="-2962203"/>
              <a:ext cx="731938" cy="731938"/>
            </a:xfrm>
            <a:prstGeom prst="rect">
              <a:avLst/>
            </a:prstGeom>
          </p:spPr>
        </p:pic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CDF48CB-8465-1770-356B-0AA501230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069387"/>
              </p:ext>
            </p:extLst>
          </p:nvPr>
        </p:nvGraphicFramePr>
        <p:xfrm>
          <a:off x="593727" y="2447120"/>
          <a:ext cx="11520000" cy="5975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3853475288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877021716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248147320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814127000"/>
                    </a:ext>
                  </a:extLst>
                </a:gridCol>
              </a:tblGrid>
              <a:tr h="459687"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Timeframe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Short term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Medium term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solidFill>
                            <a:schemeClr val="tx1"/>
                          </a:solidFill>
                        </a:rPr>
                        <a:t>Long term</a:t>
                      </a:r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748518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Technology &amp;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4481469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People &amp; skills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19334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Funding &amp; finance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0546700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Partnerships &amp;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547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723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3E9BF-A540-3926-EC65-4DF258233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9D285-5151-16A2-7AFD-CC4C6393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728" y="472613"/>
            <a:ext cx="9396434" cy="714839"/>
          </a:xfrm>
        </p:spPr>
        <p:txBody>
          <a:bodyPr/>
          <a:lstStyle/>
          <a:p>
            <a:r>
              <a:rPr lang="en-GB" dirty="0"/>
              <a:t>Scale up journey: capturing your scale up activities timeframe </a:t>
            </a:r>
            <a:br>
              <a:rPr lang="en-GB" dirty="0"/>
            </a:br>
            <a:endParaRPr lang="en-GB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40CE2C82-80E3-105F-02C6-384A23F47C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903279" y="8924431"/>
            <a:ext cx="4320540" cy="215444"/>
          </a:xfrm>
        </p:spPr>
        <p:txBody>
          <a:bodyPr/>
          <a:lstStyle/>
          <a:p>
            <a:r>
              <a:rPr lang="en-UA" sz="1400" dirty="0"/>
              <a:t>Roadmapping</a:t>
            </a:r>
            <a:r>
              <a:rPr lang="en-GB" sz="1400" dirty="0"/>
              <a:t>: Worksheet 4.2</a:t>
            </a:r>
            <a:endParaRPr lang="en-UA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F74BEEF-ECC1-FF09-B846-7D8B1D6293B0}"/>
              </a:ext>
            </a:extLst>
          </p:cNvPr>
          <p:cNvGrpSpPr/>
          <p:nvPr/>
        </p:nvGrpSpPr>
        <p:grpSpPr>
          <a:xfrm>
            <a:off x="10517665" y="162061"/>
            <a:ext cx="1543050" cy="1757362"/>
            <a:chOff x="947410" y="-3474915"/>
            <a:chExt cx="1543050" cy="175736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EE5C944-DD63-B710-5EEB-A56761FDFD29}"/>
                </a:ext>
              </a:extLst>
            </p:cNvPr>
            <p:cNvSpPr/>
            <p:nvPr/>
          </p:nvSpPr>
          <p:spPr>
            <a:xfrm>
              <a:off x="947410" y="-3474915"/>
              <a:ext cx="1543050" cy="1757362"/>
            </a:xfrm>
            <a:custGeom>
              <a:avLst/>
              <a:gdLst>
                <a:gd name="connsiteX0" fmla="*/ 215800 w 431601"/>
                <a:gd name="connsiteY0" fmla="*/ 0 h 491574"/>
                <a:gd name="connsiteX1" fmla="*/ 431601 w 431601"/>
                <a:gd name="connsiteY1" fmla="*/ 122916 h 491574"/>
                <a:gd name="connsiteX2" fmla="*/ 431601 w 431601"/>
                <a:gd name="connsiteY2" fmla="*/ 368745 h 491574"/>
                <a:gd name="connsiteX3" fmla="*/ 215800 w 431601"/>
                <a:gd name="connsiteY3" fmla="*/ 491574 h 491574"/>
                <a:gd name="connsiteX4" fmla="*/ 0 w 431601"/>
                <a:gd name="connsiteY4" fmla="*/ 368745 h 491574"/>
                <a:gd name="connsiteX5" fmla="*/ 0 w 431601"/>
                <a:gd name="connsiteY5" fmla="*/ 122916 h 49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601" h="491574">
                  <a:moveTo>
                    <a:pt x="215800" y="0"/>
                  </a:moveTo>
                  <a:lnTo>
                    <a:pt x="431601" y="122916"/>
                  </a:lnTo>
                  <a:lnTo>
                    <a:pt x="431601" y="368745"/>
                  </a:lnTo>
                  <a:lnTo>
                    <a:pt x="215800" y="491574"/>
                  </a:lnTo>
                  <a:lnTo>
                    <a:pt x="0" y="368745"/>
                  </a:lnTo>
                  <a:lnTo>
                    <a:pt x="0" y="12291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D93E675A-8834-3CED-8252-9BDC38EC1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52966" y="-2962203"/>
              <a:ext cx="731938" cy="731938"/>
            </a:xfrm>
            <a:prstGeom prst="rect">
              <a:avLst/>
            </a:prstGeom>
          </p:spPr>
        </p:pic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73F6276-D8FC-DEB4-D2B9-C5AB54325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23898"/>
              </p:ext>
            </p:extLst>
          </p:nvPr>
        </p:nvGraphicFramePr>
        <p:xfrm>
          <a:off x="593727" y="2447120"/>
          <a:ext cx="11520000" cy="5975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0">
                  <a:extLst>
                    <a:ext uri="{9D8B030D-6E8A-4147-A177-3AD203B41FA5}">
                      <a16:colId xmlns:a16="http://schemas.microsoft.com/office/drawing/2014/main" val="3853475288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877021716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2248147320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814127000"/>
                    </a:ext>
                  </a:extLst>
                </a:gridCol>
              </a:tblGrid>
              <a:tr h="459687"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Timeframe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Short term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>
                          <a:solidFill>
                            <a:schemeClr val="tx1"/>
                          </a:solidFill>
                        </a:rPr>
                        <a:t>Medium term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>
                          <a:solidFill>
                            <a:schemeClr val="tx1"/>
                          </a:solidFill>
                        </a:rPr>
                        <a:t>Long term</a:t>
                      </a:r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748518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Market &amp; customers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4481469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Freedom to operate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19334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r>
                        <a:rPr lang="en-GB" sz="1900" dirty="0"/>
                        <a:t>Area / activities: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0546700"/>
                  </a:ext>
                </a:extLst>
              </a:tr>
              <a:tr h="1379078">
                <a:tc>
                  <a:txBody>
                    <a:bodyPr/>
                    <a:lstStyle/>
                    <a:p>
                      <a:pPr marL="0" marR="0" lvl="0" indent="0" algn="l" defTabSz="9601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dirty="0"/>
                        <a:t>Area / activities: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547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552730"/>
      </p:ext>
    </p:extLst>
  </p:cSld>
  <p:clrMapOvr>
    <a:masterClrMapping/>
  </p:clrMapOvr>
</p:sld>
</file>

<file path=ppt/theme/theme1.xml><?xml version="1.0" encoding="utf-8"?>
<a:theme xmlns:a="http://schemas.openxmlformats.org/drawingml/2006/main" name="Scale up theme">
  <a:themeElements>
    <a:clrScheme name="Offic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18626"/>
      </a:accent1>
      <a:accent2>
        <a:srgbClr val="B3C7E8"/>
      </a:accent2>
      <a:accent3>
        <a:srgbClr val="007DC2"/>
      </a:accent3>
      <a:accent4>
        <a:srgbClr val="D7DBE0"/>
      </a:accent4>
      <a:accent5>
        <a:srgbClr val="F18626"/>
      </a:accent5>
      <a:accent6>
        <a:srgbClr val="B3C7E8"/>
      </a:accent6>
      <a:hlink>
        <a:srgbClr val="007DC2"/>
      </a:hlink>
      <a:folHlink>
        <a:srgbClr val="000000"/>
      </a:folHlink>
    </a:clrScheme>
    <a:fontScheme name="Custom 61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8832"/>
        </a:solidFill>
        <a:ln w="4242" cap="flat">
          <a:noFill/>
          <a:prstDash val="solid"/>
          <a:miter/>
        </a:ln>
      </a:spPr>
      <a:bodyPr rtlCol="0" anchor="ctr">
        <a:normAutofit/>
      </a:bodyPr>
      <a:lstStyle>
        <a:defPPr algn="l">
          <a:defRPr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cale up theme" id="{78E1C26F-AB0D-41DA-8C56-6F36DE5C9F02}" vid="{6C5CE05D-4C89-4FCE-8564-E205DD717B3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Scale up theme</Template>
  <TotalTime>1205</TotalTime>
  <Words>686</Words>
  <Application>Microsoft Office PowerPoint</Application>
  <PresentationFormat>A3 Paper (297x420 mm)</PresentationFormat>
  <Paragraphs>122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Arial</vt:lpstr>
      <vt:lpstr>Courier New</vt:lpstr>
      <vt:lpstr>Noto Sans Symbols</vt:lpstr>
      <vt:lpstr>Verdana</vt:lpstr>
      <vt:lpstr>Wingdings</vt:lpstr>
      <vt:lpstr>Scale up theme</vt:lpstr>
      <vt:lpstr>Capturing your current position using the Technology Readiness Levels (TRLs)  </vt:lpstr>
      <vt:lpstr>Resource and capability gap map: pinning down your scale up needs  </vt:lpstr>
      <vt:lpstr>Risks and mitigation: tackling key challenges </vt:lpstr>
      <vt:lpstr>Risks and mitigation: tackling key challenges </vt:lpstr>
      <vt:lpstr>Scale up journey: capturing your scale up activities timeframe  </vt:lpstr>
      <vt:lpstr>Scale up journey: capturing your scale up activities timeframe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Erin Gray</cp:lastModifiedBy>
  <cp:revision>30</cp:revision>
  <cp:lastPrinted>2025-11-11T14:20:45Z</cp:lastPrinted>
  <dcterms:created xsi:type="dcterms:W3CDTF">2025-10-27T09:05:21Z</dcterms:created>
  <dcterms:modified xsi:type="dcterms:W3CDTF">2025-11-11T16:17:36Z</dcterms:modified>
</cp:coreProperties>
</file>