
<file path=[Content_Types].xml><?xml version="1.0" encoding="utf-8"?>
<Types xmlns="http://schemas.openxmlformats.org/package/2006/content-types">
  <Default Extension="jpeg" ContentType="image/jpeg"/>
  <Default Extension="jpg" ContentType="image/jpeg"/>
  <Default Extension="jpg!s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omments/modernComment_29F_E67BE7F8.xml" ContentType="application/vnd.ms-powerpoint.comment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omments/modernComment_2A6_CCCC9265.xml" ContentType="application/vnd.ms-powerpoint.comments+xml"/>
  <Override PartName="/ppt/notesSlides/notesSlide8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74" r:id="rId2"/>
    <p:sldId id="319" r:id="rId3"/>
    <p:sldId id="321" r:id="rId4"/>
    <p:sldId id="323" r:id="rId5"/>
    <p:sldId id="324" r:id="rId6"/>
    <p:sldId id="677" r:id="rId7"/>
    <p:sldId id="671" r:id="rId8"/>
    <p:sldId id="680" r:id="rId9"/>
    <p:sldId id="681" r:id="rId10"/>
    <p:sldId id="325" r:id="rId11"/>
    <p:sldId id="329" r:id="rId12"/>
    <p:sldId id="678" r:id="rId13"/>
    <p:sldId id="679" r:id="rId14"/>
    <p:sldId id="338" r:id="rId15"/>
    <p:sldId id="676" r:id="rId16"/>
    <p:sldId id="336" r:id="rId17"/>
  </p:sldIdLst>
  <p:sldSz cx="12192000" cy="6858000"/>
  <p:notesSz cx="6858000" cy="9144000"/>
  <p:defaultTextStyle>
    <a:defPPr>
      <a:defRPr lang="en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ntent" id="{A4800313-1F47-AC43-967B-17AF0A9D2027}">
          <p14:sldIdLst>
            <p14:sldId id="274"/>
            <p14:sldId id="319"/>
            <p14:sldId id="321"/>
            <p14:sldId id="323"/>
            <p14:sldId id="324"/>
            <p14:sldId id="677"/>
            <p14:sldId id="671"/>
            <p14:sldId id="680"/>
            <p14:sldId id="681"/>
            <p14:sldId id="325"/>
            <p14:sldId id="329"/>
            <p14:sldId id="678"/>
            <p14:sldId id="679"/>
            <p14:sldId id="338"/>
            <p14:sldId id="676"/>
            <p14:sldId id="336"/>
          </p14:sldIdLst>
        </p14:section>
        <p14:section name="Template" id="{4749BEB6-05AD-B349-962A-BBD0CCCDE085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9BCB401-FE2A-E610-6D28-43E8F887CDCC}" name="Leena Scott" initials="LS" userId="S::leena.scott@greenrosechemistry.com::6ad347b9-6cad-4996-b086-75f481e85efc" providerId="AD"/>
  <p188:author id="{FF92D4BB-1F29-59F3-22B8-A2B269CB109E}" name="Mark Gronnow" initials="MG" userId="S::mark.gronnow@york.ac.uk::6f54b9e3-131d-4e5f-b5da-0ebab11df35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46"/>
    <p:restoredTop sz="88378" autoAdjust="0"/>
  </p:normalViewPr>
  <p:slideViewPr>
    <p:cSldViewPr snapToGrid="0">
      <p:cViewPr varScale="1">
        <p:scale>
          <a:sx n="94" d="100"/>
          <a:sy n="94" d="100"/>
        </p:scale>
        <p:origin x="162" y="84"/>
      </p:cViewPr>
      <p:guideLst/>
    </p:cSldViewPr>
  </p:slideViewPr>
  <p:outlineViewPr>
    <p:cViewPr>
      <p:scale>
        <a:sx n="33" d="100"/>
        <a:sy n="33" d="100"/>
      </p:scale>
      <p:origin x="0" y="-609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howGuides="1">
      <p:cViewPr varScale="1">
        <p:scale>
          <a:sx n="59" d="100"/>
          <a:sy n="59" d="100"/>
        </p:scale>
        <p:origin x="3300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omments/modernComment_29F_E67BE7F8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BBBDC26D-5C5C-2447-8FA8-890961E1A372}" authorId="{89BCB401-FE2A-E610-6D28-43E8F887CDCC}" created="2025-11-18T10:00:34.428">
    <pc:sldMkLst xmlns:pc="http://schemas.microsoft.com/office/powerpoint/2013/main/command">
      <pc:docMk/>
      <pc:sldMk cId="3866879992" sldId="671"/>
    </pc:sldMkLst>
    <p188:txBody>
      <a:bodyPr/>
      <a:lstStyle/>
      <a:p>
        <a:r>
          <a:rPr lang="en-US"/>
          <a:t>Quick show of hands
Poll
What have you heard
What do you know
What came up in the case studies</a:t>
        </a:r>
      </a:p>
    </p188:txBody>
  </p188:cm>
</p188:cmLst>
</file>

<file path=ppt/comments/modernComment_2A6_CCCC9265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8029ACBA-28E0-F440-B619-C086C88E92A2}" authorId="{89BCB401-FE2A-E610-6D28-43E8F887CDCC}" created="2025-11-19T11:15:27.546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3435958885" sldId="678"/>
      <ac:spMk id="2" creationId="{3E64C6A7-883F-1EA9-C0EA-81E89766E546}"/>
      <ac:txMk cp="0" len="14">
        <ac:context len="15" hash="3135510708"/>
      </ac:txMk>
    </ac:txMkLst>
    <p188:pos x="3673475" y="611122"/>
    <p188:txBody>
      <a:bodyPr/>
      <a:lstStyle/>
      <a:p>
        <a:r>
          <a:rPr lang="en-US"/>
          <a:t>Wordier slide left for reference, trimmed down one for presenting</a:t>
        </a:r>
      </a:p>
    </p188:txBody>
  </p188:cm>
</p188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D4C8A57-E436-574D-A283-B455FDD4C6C7}" type="doc">
      <dgm:prSet loTypeId="urn:microsoft.com/office/officeart/2009/3/layout/HorizontalOrganizationChart" loCatId="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n-GB"/>
        </a:p>
      </dgm:t>
    </dgm:pt>
    <dgm:pt modelId="{AEDB8978-8F6A-A447-A36F-4B5EFDDA6F8F}">
      <dgm:prSet phldrT="[Text]" custT="1"/>
      <dgm:spPr/>
      <dgm:t>
        <a:bodyPr/>
        <a:lstStyle/>
        <a:p>
          <a:r>
            <a:rPr lang="en-GB" sz="1400" dirty="0"/>
            <a:t>Biomass</a:t>
          </a:r>
        </a:p>
      </dgm:t>
    </dgm:pt>
    <dgm:pt modelId="{9C1D0513-6736-3B41-BD44-EBF12883186C}" type="parTrans" cxnId="{23F585DA-EB1D-DF48-997C-CC63381D5760}">
      <dgm:prSet/>
      <dgm:spPr/>
      <dgm:t>
        <a:bodyPr/>
        <a:lstStyle/>
        <a:p>
          <a:endParaRPr lang="en-GB" sz="1400"/>
        </a:p>
      </dgm:t>
    </dgm:pt>
    <dgm:pt modelId="{40F498FB-07BE-274F-9115-AF3B697F1AD5}" type="sibTrans" cxnId="{23F585DA-EB1D-DF48-997C-CC63381D5760}">
      <dgm:prSet/>
      <dgm:spPr/>
      <dgm:t>
        <a:bodyPr/>
        <a:lstStyle/>
        <a:p>
          <a:endParaRPr lang="en-GB" sz="1400"/>
        </a:p>
      </dgm:t>
    </dgm:pt>
    <dgm:pt modelId="{C71E89C1-4431-F84B-AB86-C14173FEADDD}">
      <dgm:prSet phldrT="[Text]" custT="1"/>
      <dgm:spPr/>
      <dgm:t>
        <a:bodyPr/>
        <a:lstStyle/>
        <a:p>
          <a:r>
            <a:rPr lang="en-GB" sz="1400" dirty="0"/>
            <a:t>Biopolymers</a:t>
          </a:r>
        </a:p>
      </dgm:t>
    </dgm:pt>
    <dgm:pt modelId="{F2AD8341-DF21-3B4E-95AC-31914A8F661C}" type="parTrans" cxnId="{B10C2228-1A19-4842-B5AE-7895D19C4DF9}">
      <dgm:prSet/>
      <dgm:spPr/>
      <dgm:t>
        <a:bodyPr/>
        <a:lstStyle/>
        <a:p>
          <a:endParaRPr lang="en-GB" sz="1400"/>
        </a:p>
      </dgm:t>
    </dgm:pt>
    <dgm:pt modelId="{4B8AF005-1D8D-4841-89E6-CCB5A21D2206}" type="sibTrans" cxnId="{B10C2228-1A19-4842-B5AE-7895D19C4DF9}">
      <dgm:prSet/>
      <dgm:spPr/>
      <dgm:t>
        <a:bodyPr/>
        <a:lstStyle/>
        <a:p>
          <a:endParaRPr lang="en-GB" sz="1400"/>
        </a:p>
      </dgm:t>
    </dgm:pt>
    <dgm:pt modelId="{E8ADC666-DB4A-2E47-8209-44E21620A7D9}">
      <dgm:prSet phldrT="[Text]" custT="1"/>
      <dgm:spPr/>
      <dgm:t>
        <a:bodyPr/>
        <a:lstStyle/>
        <a:p>
          <a:r>
            <a:rPr lang="en-GB" sz="1400" dirty="0"/>
            <a:t>Chitin/chitosan</a:t>
          </a:r>
        </a:p>
      </dgm:t>
    </dgm:pt>
    <dgm:pt modelId="{43115C17-9CAF-3342-9BDE-AACD158BBD09}" type="parTrans" cxnId="{7B87DD23-C15E-9A43-93D0-6009E4DBEFA5}">
      <dgm:prSet/>
      <dgm:spPr/>
      <dgm:t>
        <a:bodyPr/>
        <a:lstStyle/>
        <a:p>
          <a:endParaRPr lang="en-GB" sz="1400"/>
        </a:p>
      </dgm:t>
    </dgm:pt>
    <dgm:pt modelId="{49626851-366F-BF4C-9118-B5E6C43F21C4}" type="sibTrans" cxnId="{7B87DD23-C15E-9A43-93D0-6009E4DBEFA5}">
      <dgm:prSet/>
      <dgm:spPr/>
      <dgm:t>
        <a:bodyPr/>
        <a:lstStyle/>
        <a:p>
          <a:endParaRPr lang="en-GB" sz="1400"/>
        </a:p>
      </dgm:t>
    </dgm:pt>
    <dgm:pt modelId="{5CEBF66D-582C-EE42-956C-C40CED8D5310}">
      <dgm:prSet phldrT="[Text]" custT="1"/>
      <dgm:spPr/>
      <dgm:t>
        <a:bodyPr/>
        <a:lstStyle/>
        <a:p>
          <a:r>
            <a:rPr lang="en-GB" sz="1400" dirty="0"/>
            <a:t>Starch</a:t>
          </a:r>
        </a:p>
      </dgm:t>
    </dgm:pt>
    <dgm:pt modelId="{C145FFFD-02B7-A74E-9A62-E9878CA0DCA0}" type="parTrans" cxnId="{52DA7720-179D-B246-AA7C-98AE2F65695A}">
      <dgm:prSet/>
      <dgm:spPr/>
      <dgm:t>
        <a:bodyPr/>
        <a:lstStyle/>
        <a:p>
          <a:endParaRPr lang="en-GB" sz="1400"/>
        </a:p>
      </dgm:t>
    </dgm:pt>
    <dgm:pt modelId="{19A9BABD-3DD0-F143-ABFE-A787B52ED390}" type="sibTrans" cxnId="{52DA7720-179D-B246-AA7C-98AE2F65695A}">
      <dgm:prSet/>
      <dgm:spPr/>
      <dgm:t>
        <a:bodyPr/>
        <a:lstStyle/>
        <a:p>
          <a:endParaRPr lang="en-GB" sz="1400"/>
        </a:p>
      </dgm:t>
    </dgm:pt>
    <dgm:pt modelId="{BCEEA9A9-D5A9-D947-9AAC-90C765EEBAEE}">
      <dgm:prSet phldrT="[Text]" custT="1"/>
      <dgm:spPr/>
      <dgm:t>
        <a:bodyPr/>
        <a:lstStyle/>
        <a:p>
          <a:r>
            <a:rPr lang="en-GB" sz="1400" dirty="0"/>
            <a:t>Secondary metabolites</a:t>
          </a:r>
        </a:p>
      </dgm:t>
    </dgm:pt>
    <dgm:pt modelId="{7C5D94D1-4788-6443-A2DF-8C0C7EA876A9}" type="parTrans" cxnId="{DED2D4C6-CE1D-2B4E-8D53-9A2BD20BC552}">
      <dgm:prSet/>
      <dgm:spPr/>
      <dgm:t>
        <a:bodyPr/>
        <a:lstStyle/>
        <a:p>
          <a:endParaRPr lang="en-GB" sz="1400"/>
        </a:p>
      </dgm:t>
    </dgm:pt>
    <dgm:pt modelId="{6FBC041F-7090-5847-8B00-089476A98E8F}" type="sibTrans" cxnId="{DED2D4C6-CE1D-2B4E-8D53-9A2BD20BC552}">
      <dgm:prSet/>
      <dgm:spPr/>
      <dgm:t>
        <a:bodyPr/>
        <a:lstStyle/>
        <a:p>
          <a:endParaRPr lang="en-GB" sz="1400"/>
        </a:p>
      </dgm:t>
    </dgm:pt>
    <dgm:pt modelId="{64013CE6-ADD0-4141-8444-62191CAC093A}">
      <dgm:prSet phldrT="[Text]" custT="1"/>
      <dgm:spPr/>
      <dgm:t>
        <a:bodyPr/>
        <a:lstStyle/>
        <a:p>
          <a:r>
            <a:rPr lang="en-GB" sz="1400" dirty="0"/>
            <a:t>Essential oils</a:t>
          </a:r>
        </a:p>
      </dgm:t>
    </dgm:pt>
    <dgm:pt modelId="{38C6A4D6-1525-7949-9CDE-51C21290A595}" type="parTrans" cxnId="{DB63C18E-1D77-FD45-9BEE-9B3E2EFACA98}">
      <dgm:prSet/>
      <dgm:spPr/>
      <dgm:t>
        <a:bodyPr/>
        <a:lstStyle/>
        <a:p>
          <a:endParaRPr lang="en-GB" sz="1400"/>
        </a:p>
      </dgm:t>
    </dgm:pt>
    <dgm:pt modelId="{342CD7CF-5FD6-1742-A83F-C88FF9CDCF90}" type="sibTrans" cxnId="{DB63C18E-1D77-FD45-9BEE-9B3E2EFACA98}">
      <dgm:prSet/>
      <dgm:spPr/>
      <dgm:t>
        <a:bodyPr/>
        <a:lstStyle/>
        <a:p>
          <a:endParaRPr lang="en-GB" sz="1400"/>
        </a:p>
      </dgm:t>
    </dgm:pt>
    <dgm:pt modelId="{2C373181-5F1F-1144-8877-8FF74FB0B84E}">
      <dgm:prSet custT="1"/>
      <dgm:spPr/>
      <dgm:t>
        <a:bodyPr/>
        <a:lstStyle/>
        <a:p>
          <a:r>
            <a:rPr lang="en-GB" sz="1400" dirty="0"/>
            <a:t>Protein</a:t>
          </a:r>
        </a:p>
      </dgm:t>
    </dgm:pt>
    <dgm:pt modelId="{49BCAFBC-4AE6-6148-8562-745ACAE293AD}" type="parTrans" cxnId="{6B702575-108F-254E-8414-5AA68D6D3F37}">
      <dgm:prSet/>
      <dgm:spPr/>
      <dgm:t>
        <a:bodyPr/>
        <a:lstStyle/>
        <a:p>
          <a:endParaRPr lang="en-GB" sz="1400"/>
        </a:p>
      </dgm:t>
    </dgm:pt>
    <dgm:pt modelId="{BF13279D-98DD-ED4B-BFFE-52FA10CF9396}" type="sibTrans" cxnId="{6B702575-108F-254E-8414-5AA68D6D3F37}">
      <dgm:prSet/>
      <dgm:spPr/>
      <dgm:t>
        <a:bodyPr/>
        <a:lstStyle/>
        <a:p>
          <a:endParaRPr lang="en-GB" sz="1400"/>
        </a:p>
      </dgm:t>
    </dgm:pt>
    <dgm:pt modelId="{AEC5D89E-38E8-574B-A630-477301CF8117}">
      <dgm:prSet custT="1"/>
      <dgm:spPr/>
      <dgm:t>
        <a:bodyPr/>
        <a:lstStyle/>
        <a:p>
          <a:r>
            <a:rPr lang="en-GB" sz="1400" dirty="0"/>
            <a:t>Oil/Fat</a:t>
          </a:r>
        </a:p>
      </dgm:t>
    </dgm:pt>
    <dgm:pt modelId="{6C9BD281-93CD-7041-80E3-D4B01E1F1B52}" type="parTrans" cxnId="{2954F420-5EBC-6F44-BD79-685375526436}">
      <dgm:prSet/>
      <dgm:spPr/>
      <dgm:t>
        <a:bodyPr/>
        <a:lstStyle/>
        <a:p>
          <a:endParaRPr lang="en-GB" sz="1400"/>
        </a:p>
      </dgm:t>
    </dgm:pt>
    <dgm:pt modelId="{88D949B6-F02D-6C41-93C1-D8D5415D9B6B}" type="sibTrans" cxnId="{2954F420-5EBC-6F44-BD79-685375526436}">
      <dgm:prSet/>
      <dgm:spPr/>
      <dgm:t>
        <a:bodyPr/>
        <a:lstStyle/>
        <a:p>
          <a:endParaRPr lang="en-GB" sz="1400"/>
        </a:p>
      </dgm:t>
    </dgm:pt>
    <dgm:pt modelId="{C74DC0E5-C965-AB43-8E5E-51D89D6F6E91}">
      <dgm:prSet custT="1"/>
      <dgm:spPr/>
      <dgm:t>
        <a:bodyPr/>
        <a:lstStyle/>
        <a:p>
          <a:r>
            <a:rPr lang="en-GB" sz="1400" dirty="0"/>
            <a:t>Waxes</a:t>
          </a:r>
        </a:p>
      </dgm:t>
    </dgm:pt>
    <dgm:pt modelId="{230C2692-D434-5143-B093-7A3B608EED58}" type="parTrans" cxnId="{387A580C-450C-2745-AABC-8C36D175BBF9}">
      <dgm:prSet/>
      <dgm:spPr/>
      <dgm:t>
        <a:bodyPr/>
        <a:lstStyle/>
        <a:p>
          <a:endParaRPr lang="en-GB" sz="1400"/>
        </a:p>
      </dgm:t>
    </dgm:pt>
    <dgm:pt modelId="{050D5E08-0E4A-DD4B-B8DB-233568CE199B}" type="sibTrans" cxnId="{387A580C-450C-2745-AABC-8C36D175BBF9}">
      <dgm:prSet/>
      <dgm:spPr/>
      <dgm:t>
        <a:bodyPr/>
        <a:lstStyle/>
        <a:p>
          <a:endParaRPr lang="en-GB" sz="1400"/>
        </a:p>
      </dgm:t>
    </dgm:pt>
    <dgm:pt modelId="{8611A7D1-D670-DC49-9F82-C7CAEA5505EE}">
      <dgm:prSet custT="1"/>
      <dgm:spPr/>
      <dgm:t>
        <a:bodyPr/>
        <a:lstStyle/>
        <a:p>
          <a:r>
            <a:rPr lang="en-GB" sz="1400" dirty="0"/>
            <a:t>Sucrose</a:t>
          </a:r>
        </a:p>
      </dgm:t>
    </dgm:pt>
    <dgm:pt modelId="{9D6998D4-DF45-774C-8403-671BAB971198}" type="parTrans" cxnId="{AD4A15A8-2FB0-0F45-B3C7-B55691A4C76A}">
      <dgm:prSet/>
      <dgm:spPr/>
      <dgm:t>
        <a:bodyPr/>
        <a:lstStyle/>
        <a:p>
          <a:endParaRPr lang="en-GB" sz="1400"/>
        </a:p>
      </dgm:t>
    </dgm:pt>
    <dgm:pt modelId="{30DCD9CD-C052-8C42-AA31-F70E33C946B3}" type="sibTrans" cxnId="{AD4A15A8-2FB0-0F45-B3C7-B55691A4C76A}">
      <dgm:prSet/>
      <dgm:spPr/>
      <dgm:t>
        <a:bodyPr/>
        <a:lstStyle/>
        <a:p>
          <a:endParaRPr lang="en-GB" sz="1400"/>
        </a:p>
      </dgm:t>
    </dgm:pt>
    <dgm:pt modelId="{F6F5E423-1C26-A347-989F-ED84856E8245}">
      <dgm:prSet custT="1"/>
      <dgm:spPr/>
      <dgm:t>
        <a:bodyPr/>
        <a:lstStyle/>
        <a:p>
          <a:r>
            <a:rPr lang="en-GB" sz="1400" dirty="0"/>
            <a:t>Cellulose</a:t>
          </a:r>
        </a:p>
      </dgm:t>
    </dgm:pt>
    <dgm:pt modelId="{A0448A13-7863-7847-B867-7B3CE420D953}" type="parTrans" cxnId="{D8545A27-0909-B848-8A61-721A433E1BA6}">
      <dgm:prSet/>
      <dgm:spPr/>
      <dgm:t>
        <a:bodyPr/>
        <a:lstStyle/>
        <a:p>
          <a:endParaRPr lang="en-GB" sz="1400"/>
        </a:p>
      </dgm:t>
    </dgm:pt>
    <dgm:pt modelId="{06480DA8-88B2-B941-9630-78CE52508126}" type="sibTrans" cxnId="{D8545A27-0909-B848-8A61-721A433E1BA6}">
      <dgm:prSet/>
      <dgm:spPr/>
      <dgm:t>
        <a:bodyPr/>
        <a:lstStyle/>
        <a:p>
          <a:endParaRPr lang="en-GB" sz="1400"/>
        </a:p>
      </dgm:t>
    </dgm:pt>
    <dgm:pt modelId="{9CB4F3A5-5BF2-BE45-9901-694A77CCF150}">
      <dgm:prSet custT="1"/>
      <dgm:spPr/>
      <dgm:t>
        <a:bodyPr/>
        <a:lstStyle/>
        <a:p>
          <a:r>
            <a:rPr lang="en-GB" sz="1400" dirty="0"/>
            <a:t>Hemicellulose</a:t>
          </a:r>
        </a:p>
      </dgm:t>
    </dgm:pt>
    <dgm:pt modelId="{C51ACC2C-1BD4-D542-8429-F95CBD5F1BC9}" type="parTrans" cxnId="{AD0D6E32-A3CC-184E-8982-D0B7C6B32C09}">
      <dgm:prSet/>
      <dgm:spPr/>
      <dgm:t>
        <a:bodyPr/>
        <a:lstStyle/>
        <a:p>
          <a:endParaRPr lang="en-GB" sz="1400"/>
        </a:p>
      </dgm:t>
    </dgm:pt>
    <dgm:pt modelId="{033BD4CB-9A75-6B42-840F-6081FB832D91}" type="sibTrans" cxnId="{AD0D6E32-A3CC-184E-8982-D0B7C6B32C09}">
      <dgm:prSet/>
      <dgm:spPr/>
      <dgm:t>
        <a:bodyPr/>
        <a:lstStyle/>
        <a:p>
          <a:endParaRPr lang="en-GB" sz="1400"/>
        </a:p>
      </dgm:t>
    </dgm:pt>
    <dgm:pt modelId="{84B9CF98-6A60-0441-AC83-A1514E951C57}">
      <dgm:prSet custT="1"/>
      <dgm:spPr/>
      <dgm:t>
        <a:bodyPr/>
        <a:lstStyle/>
        <a:p>
          <a:r>
            <a:rPr lang="en-GB" sz="1400" dirty="0"/>
            <a:t>Lignin</a:t>
          </a:r>
        </a:p>
      </dgm:t>
    </dgm:pt>
    <dgm:pt modelId="{81CF1CFF-25F3-1549-82BB-24CC3002C95C}" type="parTrans" cxnId="{0FAE0160-A344-464D-B676-1E6EE77FE138}">
      <dgm:prSet/>
      <dgm:spPr/>
      <dgm:t>
        <a:bodyPr/>
        <a:lstStyle/>
        <a:p>
          <a:endParaRPr lang="en-GB" sz="1400"/>
        </a:p>
      </dgm:t>
    </dgm:pt>
    <dgm:pt modelId="{C9273E11-1605-504A-88BE-7A5AE2A069DD}" type="sibTrans" cxnId="{0FAE0160-A344-464D-B676-1E6EE77FE138}">
      <dgm:prSet/>
      <dgm:spPr/>
      <dgm:t>
        <a:bodyPr/>
        <a:lstStyle/>
        <a:p>
          <a:endParaRPr lang="en-GB" sz="1400"/>
        </a:p>
      </dgm:t>
    </dgm:pt>
    <dgm:pt modelId="{00B8F289-5846-AE4D-9543-52B24C10F9DC}">
      <dgm:prSet custT="1"/>
      <dgm:spPr/>
      <dgm:t>
        <a:bodyPr/>
        <a:lstStyle/>
        <a:p>
          <a:r>
            <a:rPr lang="en-GB" sz="1400" dirty="0"/>
            <a:t>Pharmaceuticals</a:t>
          </a:r>
        </a:p>
      </dgm:t>
    </dgm:pt>
    <dgm:pt modelId="{1568DF4C-6A1B-8545-B2CB-26929EC0CE3F}" type="parTrans" cxnId="{77E36FED-353C-3C41-A000-782743319E60}">
      <dgm:prSet/>
      <dgm:spPr/>
      <dgm:t>
        <a:bodyPr/>
        <a:lstStyle/>
        <a:p>
          <a:endParaRPr lang="en-GB" sz="1400"/>
        </a:p>
      </dgm:t>
    </dgm:pt>
    <dgm:pt modelId="{78A5FC79-FF60-2244-968F-13077727040F}" type="sibTrans" cxnId="{77E36FED-353C-3C41-A000-782743319E60}">
      <dgm:prSet/>
      <dgm:spPr/>
      <dgm:t>
        <a:bodyPr/>
        <a:lstStyle/>
        <a:p>
          <a:endParaRPr lang="en-GB" sz="1400"/>
        </a:p>
      </dgm:t>
    </dgm:pt>
    <dgm:pt modelId="{30CAC952-E0F9-D64F-BB3C-BC8836CC02E6}">
      <dgm:prSet custT="1"/>
      <dgm:spPr/>
      <dgm:t>
        <a:bodyPr/>
        <a:lstStyle/>
        <a:p>
          <a:r>
            <a:rPr lang="en-GB" sz="1400" dirty="0"/>
            <a:t>Antioxidants</a:t>
          </a:r>
        </a:p>
      </dgm:t>
    </dgm:pt>
    <dgm:pt modelId="{035F43E4-8D47-F247-A340-F9FCD045966A}" type="parTrans" cxnId="{587FC2FF-747C-CB49-A347-907A31EDB8E0}">
      <dgm:prSet/>
      <dgm:spPr/>
      <dgm:t>
        <a:bodyPr/>
        <a:lstStyle/>
        <a:p>
          <a:endParaRPr lang="en-GB" sz="1400"/>
        </a:p>
      </dgm:t>
    </dgm:pt>
    <dgm:pt modelId="{894E36FB-9EDB-CA40-AA2F-BA90BC513A85}" type="sibTrans" cxnId="{587FC2FF-747C-CB49-A347-907A31EDB8E0}">
      <dgm:prSet/>
      <dgm:spPr/>
      <dgm:t>
        <a:bodyPr/>
        <a:lstStyle/>
        <a:p>
          <a:endParaRPr lang="en-GB" sz="1400"/>
        </a:p>
      </dgm:t>
    </dgm:pt>
    <dgm:pt modelId="{E67A991A-9A90-DD44-B334-7EACE5C31BE8}">
      <dgm:prSet custT="1"/>
      <dgm:spPr/>
      <dgm:t>
        <a:bodyPr/>
        <a:lstStyle/>
        <a:p>
          <a:r>
            <a:rPr lang="en-GB" sz="1400" dirty="0"/>
            <a:t>Pigments</a:t>
          </a:r>
        </a:p>
      </dgm:t>
    </dgm:pt>
    <dgm:pt modelId="{ACEE66DD-7FFA-2E48-9242-62884F59EB59}" type="parTrans" cxnId="{B5234BE5-97BC-D245-ABE7-CEADA89C57EF}">
      <dgm:prSet/>
      <dgm:spPr/>
      <dgm:t>
        <a:bodyPr/>
        <a:lstStyle/>
        <a:p>
          <a:endParaRPr lang="en-GB" sz="1400"/>
        </a:p>
      </dgm:t>
    </dgm:pt>
    <dgm:pt modelId="{B2F54F48-9966-C644-892E-94135633A6AF}" type="sibTrans" cxnId="{B5234BE5-97BC-D245-ABE7-CEADA89C57EF}">
      <dgm:prSet/>
      <dgm:spPr/>
      <dgm:t>
        <a:bodyPr/>
        <a:lstStyle/>
        <a:p>
          <a:endParaRPr lang="en-GB" sz="1400"/>
        </a:p>
      </dgm:t>
    </dgm:pt>
    <dgm:pt modelId="{C13FB556-F02F-904D-B469-8AA0710DC9D0}" type="pres">
      <dgm:prSet presAssocID="{ED4C8A57-E436-574D-A283-B455FDD4C6C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1E2E667D-5C97-4843-816E-4AF89A3CD02B}" type="pres">
      <dgm:prSet presAssocID="{AEDB8978-8F6A-A447-A36F-4B5EFDDA6F8F}" presName="hierRoot1" presStyleCnt="0">
        <dgm:presLayoutVars>
          <dgm:hierBranch val="init"/>
        </dgm:presLayoutVars>
      </dgm:prSet>
      <dgm:spPr/>
    </dgm:pt>
    <dgm:pt modelId="{8B236F22-C6EC-D649-A83A-298B4528BD07}" type="pres">
      <dgm:prSet presAssocID="{AEDB8978-8F6A-A447-A36F-4B5EFDDA6F8F}" presName="rootComposite1" presStyleCnt="0"/>
      <dgm:spPr/>
    </dgm:pt>
    <dgm:pt modelId="{C513921D-490A-F944-9E1E-FD6DEDDC4CB3}" type="pres">
      <dgm:prSet presAssocID="{AEDB8978-8F6A-A447-A36F-4B5EFDDA6F8F}" presName="rootText1" presStyleLbl="node0" presStyleIdx="0" presStyleCnt="1" custScaleY="205686" custLinFactX="-45026" custLinFactNeighborX="-100000" custLinFactNeighborY="0">
        <dgm:presLayoutVars>
          <dgm:chPref val="3"/>
        </dgm:presLayoutVars>
      </dgm:prSet>
      <dgm:spPr/>
    </dgm:pt>
    <dgm:pt modelId="{0201217A-478E-ED4A-A643-16C68603DD58}" type="pres">
      <dgm:prSet presAssocID="{AEDB8978-8F6A-A447-A36F-4B5EFDDA6F8F}" presName="rootConnector1" presStyleLbl="node1" presStyleIdx="0" presStyleCnt="0"/>
      <dgm:spPr/>
    </dgm:pt>
    <dgm:pt modelId="{9309C46E-D316-054D-8573-07C7333CCB2B}" type="pres">
      <dgm:prSet presAssocID="{AEDB8978-8F6A-A447-A36F-4B5EFDDA6F8F}" presName="hierChild2" presStyleCnt="0"/>
      <dgm:spPr/>
    </dgm:pt>
    <dgm:pt modelId="{79509A60-BFAD-474F-A642-10F66675CE1F}" type="pres">
      <dgm:prSet presAssocID="{F2AD8341-DF21-3B4E-95AC-31914A8F661C}" presName="Name64" presStyleLbl="parChTrans1D2" presStyleIdx="0" presStyleCnt="5"/>
      <dgm:spPr/>
    </dgm:pt>
    <dgm:pt modelId="{47AB97C3-9AD0-B846-835D-9238B6B7969B}" type="pres">
      <dgm:prSet presAssocID="{C71E89C1-4431-F84B-AB86-C14173FEADDD}" presName="hierRoot2" presStyleCnt="0">
        <dgm:presLayoutVars>
          <dgm:hierBranch val="init"/>
        </dgm:presLayoutVars>
      </dgm:prSet>
      <dgm:spPr/>
    </dgm:pt>
    <dgm:pt modelId="{4551F843-6D12-C641-AC3F-BE5CFA08E3B2}" type="pres">
      <dgm:prSet presAssocID="{C71E89C1-4431-F84B-AB86-C14173FEADDD}" presName="rootComposite" presStyleCnt="0"/>
      <dgm:spPr/>
    </dgm:pt>
    <dgm:pt modelId="{1B17EEDC-FC99-5740-BE6F-8FB04092045E}" type="pres">
      <dgm:prSet presAssocID="{C71E89C1-4431-F84B-AB86-C14173FEADDD}" presName="rootText" presStyleLbl="node2" presStyleIdx="0" presStyleCnt="5" custScaleX="177184" custScaleY="154609" custLinFactNeighborX="-67187">
        <dgm:presLayoutVars>
          <dgm:chPref val="3"/>
        </dgm:presLayoutVars>
      </dgm:prSet>
      <dgm:spPr/>
    </dgm:pt>
    <dgm:pt modelId="{952E4254-7FAE-2940-A460-12D871E55C87}" type="pres">
      <dgm:prSet presAssocID="{C71E89C1-4431-F84B-AB86-C14173FEADDD}" presName="rootConnector" presStyleLbl="node2" presStyleIdx="0" presStyleCnt="5"/>
      <dgm:spPr/>
    </dgm:pt>
    <dgm:pt modelId="{0AE8AAAB-412A-824C-B5DA-E1913B824A31}" type="pres">
      <dgm:prSet presAssocID="{C71E89C1-4431-F84B-AB86-C14173FEADDD}" presName="hierChild4" presStyleCnt="0"/>
      <dgm:spPr/>
    </dgm:pt>
    <dgm:pt modelId="{7C00DAFC-5824-104A-8DB2-5586DF22DCFD}" type="pres">
      <dgm:prSet presAssocID="{43115C17-9CAF-3342-9BDE-AACD158BBD09}" presName="Name64" presStyleLbl="parChTrans1D3" presStyleIdx="0" presStyleCnt="10"/>
      <dgm:spPr/>
    </dgm:pt>
    <dgm:pt modelId="{1C0A8D84-23BA-134E-BC94-6E804AD51ABC}" type="pres">
      <dgm:prSet presAssocID="{E8ADC666-DB4A-2E47-8209-44E21620A7D9}" presName="hierRoot2" presStyleCnt="0">
        <dgm:presLayoutVars>
          <dgm:hierBranch val="init"/>
        </dgm:presLayoutVars>
      </dgm:prSet>
      <dgm:spPr/>
    </dgm:pt>
    <dgm:pt modelId="{566894B1-657B-A748-BF14-57C99B294BD2}" type="pres">
      <dgm:prSet presAssocID="{E8ADC666-DB4A-2E47-8209-44E21620A7D9}" presName="rootComposite" presStyleCnt="0"/>
      <dgm:spPr/>
    </dgm:pt>
    <dgm:pt modelId="{1D67474F-FEAF-FD41-A89A-7DD1C0723E71}" type="pres">
      <dgm:prSet presAssocID="{E8ADC666-DB4A-2E47-8209-44E21620A7D9}" presName="rootText" presStyleLbl="node3" presStyleIdx="0" presStyleCnt="10" custScaleX="176728">
        <dgm:presLayoutVars>
          <dgm:chPref val="3"/>
        </dgm:presLayoutVars>
      </dgm:prSet>
      <dgm:spPr/>
    </dgm:pt>
    <dgm:pt modelId="{19F3F6E8-D8E7-B941-A5EC-EF5BF9340FD9}" type="pres">
      <dgm:prSet presAssocID="{E8ADC666-DB4A-2E47-8209-44E21620A7D9}" presName="rootConnector" presStyleLbl="node3" presStyleIdx="0" presStyleCnt="10"/>
      <dgm:spPr/>
    </dgm:pt>
    <dgm:pt modelId="{4D1F43B7-5926-6445-9836-8063CCFFE31D}" type="pres">
      <dgm:prSet presAssocID="{E8ADC666-DB4A-2E47-8209-44E21620A7D9}" presName="hierChild4" presStyleCnt="0"/>
      <dgm:spPr/>
    </dgm:pt>
    <dgm:pt modelId="{602CD43C-A1FF-D34F-9A19-B1E0739D4AD5}" type="pres">
      <dgm:prSet presAssocID="{E8ADC666-DB4A-2E47-8209-44E21620A7D9}" presName="hierChild5" presStyleCnt="0"/>
      <dgm:spPr/>
    </dgm:pt>
    <dgm:pt modelId="{363A0AA3-F2FC-B445-86AE-36751FA4FEFB}" type="pres">
      <dgm:prSet presAssocID="{C145FFFD-02B7-A74E-9A62-E9878CA0DCA0}" presName="Name64" presStyleLbl="parChTrans1D3" presStyleIdx="1" presStyleCnt="10"/>
      <dgm:spPr/>
    </dgm:pt>
    <dgm:pt modelId="{AD051010-6D49-4A4C-92CF-32A3D684041D}" type="pres">
      <dgm:prSet presAssocID="{5CEBF66D-582C-EE42-956C-C40CED8D5310}" presName="hierRoot2" presStyleCnt="0">
        <dgm:presLayoutVars>
          <dgm:hierBranch val="init"/>
        </dgm:presLayoutVars>
      </dgm:prSet>
      <dgm:spPr/>
    </dgm:pt>
    <dgm:pt modelId="{095F2279-AFAD-914E-8A33-1EB1A0846CC6}" type="pres">
      <dgm:prSet presAssocID="{5CEBF66D-582C-EE42-956C-C40CED8D5310}" presName="rootComposite" presStyleCnt="0"/>
      <dgm:spPr/>
    </dgm:pt>
    <dgm:pt modelId="{1D07E075-5FFF-EC4B-9F36-5CFAB0D4662A}" type="pres">
      <dgm:prSet presAssocID="{5CEBF66D-582C-EE42-956C-C40CED8D5310}" presName="rootText" presStyleLbl="node3" presStyleIdx="1" presStyleCnt="10" custScaleX="176728">
        <dgm:presLayoutVars>
          <dgm:chPref val="3"/>
        </dgm:presLayoutVars>
      </dgm:prSet>
      <dgm:spPr/>
    </dgm:pt>
    <dgm:pt modelId="{E5C59D69-2836-1A4D-B7AF-90A6A8AC9B26}" type="pres">
      <dgm:prSet presAssocID="{5CEBF66D-582C-EE42-956C-C40CED8D5310}" presName="rootConnector" presStyleLbl="node3" presStyleIdx="1" presStyleCnt="10"/>
      <dgm:spPr/>
    </dgm:pt>
    <dgm:pt modelId="{3F5938F7-CE23-2B44-B3BD-A26777BAFC14}" type="pres">
      <dgm:prSet presAssocID="{5CEBF66D-582C-EE42-956C-C40CED8D5310}" presName="hierChild4" presStyleCnt="0"/>
      <dgm:spPr/>
    </dgm:pt>
    <dgm:pt modelId="{673B5A95-7791-F34B-A0AA-2BAA4D8779E5}" type="pres">
      <dgm:prSet presAssocID="{5CEBF66D-582C-EE42-956C-C40CED8D5310}" presName="hierChild5" presStyleCnt="0"/>
      <dgm:spPr/>
    </dgm:pt>
    <dgm:pt modelId="{A235DEDC-CEC7-CF46-AC72-BB94DDC3F520}" type="pres">
      <dgm:prSet presAssocID="{A0448A13-7863-7847-B867-7B3CE420D953}" presName="Name64" presStyleLbl="parChTrans1D3" presStyleIdx="2" presStyleCnt="10"/>
      <dgm:spPr/>
    </dgm:pt>
    <dgm:pt modelId="{D0FF62A8-B054-814B-B99A-5264982D5B27}" type="pres">
      <dgm:prSet presAssocID="{F6F5E423-1C26-A347-989F-ED84856E8245}" presName="hierRoot2" presStyleCnt="0">
        <dgm:presLayoutVars>
          <dgm:hierBranch val="init"/>
        </dgm:presLayoutVars>
      </dgm:prSet>
      <dgm:spPr/>
    </dgm:pt>
    <dgm:pt modelId="{C01B6194-253F-2646-AEB3-6F38E04171D0}" type="pres">
      <dgm:prSet presAssocID="{F6F5E423-1C26-A347-989F-ED84856E8245}" presName="rootComposite" presStyleCnt="0"/>
      <dgm:spPr/>
    </dgm:pt>
    <dgm:pt modelId="{A40F3C93-39A6-4342-9049-F4FF23DBFFC1}" type="pres">
      <dgm:prSet presAssocID="{F6F5E423-1C26-A347-989F-ED84856E8245}" presName="rootText" presStyleLbl="node3" presStyleIdx="2" presStyleCnt="10" custScaleX="176728">
        <dgm:presLayoutVars>
          <dgm:chPref val="3"/>
        </dgm:presLayoutVars>
      </dgm:prSet>
      <dgm:spPr/>
    </dgm:pt>
    <dgm:pt modelId="{5475B8DD-B342-3A42-AD2C-6AF98F0EECF6}" type="pres">
      <dgm:prSet presAssocID="{F6F5E423-1C26-A347-989F-ED84856E8245}" presName="rootConnector" presStyleLbl="node3" presStyleIdx="2" presStyleCnt="10"/>
      <dgm:spPr/>
    </dgm:pt>
    <dgm:pt modelId="{CD17F14C-7551-9949-8391-9DB6EF30A557}" type="pres">
      <dgm:prSet presAssocID="{F6F5E423-1C26-A347-989F-ED84856E8245}" presName="hierChild4" presStyleCnt="0"/>
      <dgm:spPr/>
    </dgm:pt>
    <dgm:pt modelId="{A7C49FE7-2566-6E41-9D91-65FE8947A99B}" type="pres">
      <dgm:prSet presAssocID="{F6F5E423-1C26-A347-989F-ED84856E8245}" presName="hierChild5" presStyleCnt="0"/>
      <dgm:spPr/>
    </dgm:pt>
    <dgm:pt modelId="{AED12E1C-7AE9-3B4B-BD41-0313F39CEAE0}" type="pres">
      <dgm:prSet presAssocID="{C51ACC2C-1BD4-D542-8429-F95CBD5F1BC9}" presName="Name64" presStyleLbl="parChTrans1D3" presStyleIdx="3" presStyleCnt="10"/>
      <dgm:spPr/>
    </dgm:pt>
    <dgm:pt modelId="{6A449178-EB00-414F-AFB3-F2253EA5F0D1}" type="pres">
      <dgm:prSet presAssocID="{9CB4F3A5-5BF2-BE45-9901-694A77CCF150}" presName="hierRoot2" presStyleCnt="0">
        <dgm:presLayoutVars>
          <dgm:hierBranch val="init"/>
        </dgm:presLayoutVars>
      </dgm:prSet>
      <dgm:spPr/>
    </dgm:pt>
    <dgm:pt modelId="{80B3D849-1915-2F43-A9CA-C2DE9659F941}" type="pres">
      <dgm:prSet presAssocID="{9CB4F3A5-5BF2-BE45-9901-694A77CCF150}" presName="rootComposite" presStyleCnt="0"/>
      <dgm:spPr/>
    </dgm:pt>
    <dgm:pt modelId="{F888B850-D385-6A43-9CCB-F63D3C78683C}" type="pres">
      <dgm:prSet presAssocID="{9CB4F3A5-5BF2-BE45-9901-694A77CCF150}" presName="rootText" presStyleLbl="node3" presStyleIdx="3" presStyleCnt="10" custScaleX="176728">
        <dgm:presLayoutVars>
          <dgm:chPref val="3"/>
        </dgm:presLayoutVars>
      </dgm:prSet>
      <dgm:spPr/>
    </dgm:pt>
    <dgm:pt modelId="{14A416E6-EC6A-3744-BF72-3C52322A6D5C}" type="pres">
      <dgm:prSet presAssocID="{9CB4F3A5-5BF2-BE45-9901-694A77CCF150}" presName="rootConnector" presStyleLbl="node3" presStyleIdx="3" presStyleCnt="10"/>
      <dgm:spPr/>
    </dgm:pt>
    <dgm:pt modelId="{5345D528-2426-0146-8220-F70CF536B656}" type="pres">
      <dgm:prSet presAssocID="{9CB4F3A5-5BF2-BE45-9901-694A77CCF150}" presName="hierChild4" presStyleCnt="0"/>
      <dgm:spPr/>
    </dgm:pt>
    <dgm:pt modelId="{AA261154-0F18-D74E-88CE-F2CCFA294E51}" type="pres">
      <dgm:prSet presAssocID="{9CB4F3A5-5BF2-BE45-9901-694A77CCF150}" presName="hierChild5" presStyleCnt="0"/>
      <dgm:spPr/>
    </dgm:pt>
    <dgm:pt modelId="{23AA4B86-CB3F-9443-BE7F-711DCB0626AE}" type="pres">
      <dgm:prSet presAssocID="{81CF1CFF-25F3-1549-82BB-24CC3002C95C}" presName="Name64" presStyleLbl="parChTrans1D3" presStyleIdx="4" presStyleCnt="10"/>
      <dgm:spPr/>
    </dgm:pt>
    <dgm:pt modelId="{885F9133-D89A-A646-8264-AFD7E5CD9E85}" type="pres">
      <dgm:prSet presAssocID="{84B9CF98-6A60-0441-AC83-A1514E951C57}" presName="hierRoot2" presStyleCnt="0">
        <dgm:presLayoutVars>
          <dgm:hierBranch val="init"/>
        </dgm:presLayoutVars>
      </dgm:prSet>
      <dgm:spPr/>
    </dgm:pt>
    <dgm:pt modelId="{BB00B7DC-5738-9B46-9088-973A90FC1817}" type="pres">
      <dgm:prSet presAssocID="{84B9CF98-6A60-0441-AC83-A1514E951C57}" presName="rootComposite" presStyleCnt="0"/>
      <dgm:spPr/>
    </dgm:pt>
    <dgm:pt modelId="{2EAAB776-F1FF-3942-9826-66F1C38CB1C3}" type="pres">
      <dgm:prSet presAssocID="{84B9CF98-6A60-0441-AC83-A1514E951C57}" presName="rootText" presStyleLbl="node3" presStyleIdx="4" presStyleCnt="10" custScaleX="176728">
        <dgm:presLayoutVars>
          <dgm:chPref val="3"/>
        </dgm:presLayoutVars>
      </dgm:prSet>
      <dgm:spPr/>
    </dgm:pt>
    <dgm:pt modelId="{9DFBB4E6-7065-A14D-9BD7-1F3144CDD7E6}" type="pres">
      <dgm:prSet presAssocID="{84B9CF98-6A60-0441-AC83-A1514E951C57}" presName="rootConnector" presStyleLbl="node3" presStyleIdx="4" presStyleCnt="10"/>
      <dgm:spPr/>
    </dgm:pt>
    <dgm:pt modelId="{04A9F8BF-88AE-7040-BA54-E1FD1C2221C0}" type="pres">
      <dgm:prSet presAssocID="{84B9CF98-6A60-0441-AC83-A1514E951C57}" presName="hierChild4" presStyleCnt="0"/>
      <dgm:spPr/>
    </dgm:pt>
    <dgm:pt modelId="{119BDD03-A9C3-1E41-AE44-B2A9B79D2EB5}" type="pres">
      <dgm:prSet presAssocID="{84B9CF98-6A60-0441-AC83-A1514E951C57}" presName="hierChild5" presStyleCnt="0"/>
      <dgm:spPr/>
    </dgm:pt>
    <dgm:pt modelId="{12953424-9958-D646-B938-BDC8B2166625}" type="pres">
      <dgm:prSet presAssocID="{C71E89C1-4431-F84B-AB86-C14173FEADDD}" presName="hierChild5" presStyleCnt="0"/>
      <dgm:spPr/>
    </dgm:pt>
    <dgm:pt modelId="{E680375D-7EA3-3E46-96CC-DA38D2DAC92B}" type="pres">
      <dgm:prSet presAssocID="{6C9BD281-93CD-7041-80E3-D4B01E1F1B52}" presName="Name64" presStyleLbl="parChTrans1D2" presStyleIdx="1" presStyleCnt="5"/>
      <dgm:spPr/>
    </dgm:pt>
    <dgm:pt modelId="{C7FB4717-0042-A044-A938-922688201C2C}" type="pres">
      <dgm:prSet presAssocID="{AEC5D89E-38E8-574B-A630-477301CF8117}" presName="hierRoot2" presStyleCnt="0">
        <dgm:presLayoutVars>
          <dgm:hierBranch val="init"/>
        </dgm:presLayoutVars>
      </dgm:prSet>
      <dgm:spPr/>
    </dgm:pt>
    <dgm:pt modelId="{CA24F032-44AD-454E-AE8B-1189D755F4C1}" type="pres">
      <dgm:prSet presAssocID="{AEC5D89E-38E8-574B-A630-477301CF8117}" presName="rootComposite" presStyleCnt="0"/>
      <dgm:spPr/>
    </dgm:pt>
    <dgm:pt modelId="{018FCDFB-B746-2047-8124-F675B2A5D3A8}" type="pres">
      <dgm:prSet presAssocID="{AEC5D89E-38E8-574B-A630-477301CF8117}" presName="rootText" presStyleLbl="node2" presStyleIdx="1" presStyleCnt="5" custScaleX="177184" custScaleY="154609" custLinFactNeighborX="-67187">
        <dgm:presLayoutVars>
          <dgm:chPref val="3"/>
        </dgm:presLayoutVars>
      </dgm:prSet>
      <dgm:spPr/>
    </dgm:pt>
    <dgm:pt modelId="{6ECC242E-1F9F-7C41-B5BD-F02461B5C22F}" type="pres">
      <dgm:prSet presAssocID="{AEC5D89E-38E8-574B-A630-477301CF8117}" presName="rootConnector" presStyleLbl="node2" presStyleIdx="1" presStyleCnt="5"/>
      <dgm:spPr/>
    </dgm:pt>
    <dgm:pt modelId="{7330C123-4EC6-FA44-82AC-418FED087FB6}" type="pres">
      <dgm:prSet presAssocID="{AEC5D89E-38E8-574B-A630-477301CF8117}" presName="hierChild4" presStyleCnt="0"/>
      <dgm:spPr/>
    </dgm:pt>
    <dgm:pt modelId="{0D0E601F-DD0A-D24A-B4B2-FF03FF60054D}" type="pres">
      <dgm:prSet presAssocID="{AEC5D89E-38E8-574B-A630-477301CF8117}" presName="hierChild5" presStyleCnt="0"/>
      <dgm:spPr/>
    </dgm:pt>
    <dgm:pt modelId="{764AB1C6-4569-004C-81A2-AD02BD256E03}" type="pres">
      <dgm:prSet presAssocID="{49BCAFBC-4AE6-6148-8562-745ACAE293AD}" presName="Name64" presStyleLbl="parChTrans1D2" presStyleIdx="2" presStyleCnt="5"/>
      <dgm:spPr/>
    </dgm:pt>
    <dgm:pt modelId="{A5DE691F-E6B1-4D47-A729-1687DD325E04}" type="pres">
      <dgm:prSet presAssocID="{2C373181-5F1F-1144-8877-8FF74FB0B84E}" presName="hierRoot2" presStyleCnt="0">
        <dgm:presLayoutVars>
          <dgm:hierBranch val="init"/>
        </dgm:presLayoutVars>
      </dgm:prSet>
      <dgm:spPr/>
    </dgm:pt>
    <dgm:pt modelId="{AA5DDA02-BA7C-6343-A8D8-399381134A6C}" type="pres">
      <dgm:prSet presAssocID="{2C373181-5F1F-1144-8877-8FF74FB0B84E}" presName="rootComposite" presStyleCnt="0"/>
      <dgm:spPr/>
    </dgm:pt>
    <dgm:pt modelId="{FB6DAF75-5A1D-F34D-9365-F45CFE1D9047}" type="pres">
      <dgm:prSet presAssocID="{2C373181-5F1F-1144-8877-8FF74FB0B84E}" presName="rootText" presStyleLbl="node2" presStyleIdx="2" presStyleCnt="5" custScaleX="177184" custScaleY="154609" custLinFactNeighborX="-67187">
        <dgm:presLayoutVars>
          <dgm:chPref val="3"/>
        </dgm:presLayoutVars>
      </dgm:prSet>
      <dgm:spPr/>
    </dgm:pt>
    <dgm:pt modelId="{5F2B1BF0-B4C7-CA42-B013-4C84DD6E19F3}" type="pres">
      <dgm:prSet presAssocID="{2C373181-5F1F-1144-8877-8FF74FB0B84E}" presName="rootConnector" presStyleLbl="node2" presStyleIdx="2" presStyleCnt="5"/>
      <dgm:spPr/>
    </dgm:pt>
    <dgm:pt modelId="{3D1F186B-1E52-564A-8D84-A174BF240DE5}" type="pres">
      <dgm:prSet presAssocID="{2C373181-5F1F-1144-8877-8FF74FB0B84E}" presName="hierChild4" presStyleCnt="0"/>
      <dgm:spPr/>
    </dgm:pt>
    <dgm:pt modelId="{DC9986F3-069A-C743-B1E1-BD193B8D4303}" type="pres">
      <dgm:prSet presAssocID="{2C373181-5F1F-1144-8877-8FF74FB0B84E}" presName="hierChild5" presStyleCnt="0"/>
      <dgm:spPr/>
    </dgm:pt>
    <dgm:pt modelId="{7DDC0DFC-2F3E-C746-8CAA-633E4F612250}" type="pres">
      <dgm:prSet presAssocID="{9D6998D4-DF45-774C-8403-671BAB971198}" presName="Name64" presStyleLbl="parChTrans1D2" presStyleIdx="3" presStyleCnt="5"/>
      <dgm:spPr/>
    </dgm:pt>
    <dgm:pt modelId="{6393D3AD-97CC-C74A-BB1C-A3C8CA3EF1E3}" type="pres">
      <dgm:prSet presAssocID="{8611A7D1-D670-DC49-9F82-C7CAEA5505EE}" presName="hierRoot2" presStyleCnt="0">
        <dgm:presLayoutVars>
          <dgm:hierBranch val="init"/>
        </dgm:presLayoutVars>
      </dgm:prSet>
      <dgm:spPr/>
    </dgm:pt>
    <dgm:pt modelId="{F3ED02A2-457F-A84B-8FC0-45FDDEA7AD7C}" type="pres">
      <dgm:prSet presAssocID="{8611A7D1-D670-DC49-9F82-C7CAEA5505EE}" presName="rootComposite" presStyleCnt="0"/>
      <dgm:spPr/>
    </dgm:pt>
    <dgm:pt modelId="{15CC48F5-8327-A149-9BD3-C97ABA42EA86}" type="pres">
      <dgm:prSet presAssocID="{8611A7D1-D670-DC49-9F82-C7CAEA5505EE}" presName="rootText" presStyleLbl="node2" presStyleIdx="3" presStyleCnt="5" custScaleX="177184" custScaleY="154609" custLinFactNeighborX="-67187">
        <dgm:presLayoutVars>
          <dgm:chPref val="3"/>
        </dgm:presLayoutVars>
      </dgm:prSet>
      <dgm:spPr/>
    </dgm:pt>
    <dgm:pt modelId="{929684EE-4C16-0240-9AEE-91AC3EE5D11A}" type="pres">
      <dgm:prSet presAssocID="{8611A7D1-D670-DC49-9F82-C7CAEA5505EE}" presName="rootConnector" presStyleLbl="node2" presStyleIdx="3" presStyleCnt="5"/>
      <dgm:spPr/>
    </dgm:pt>
    <dgm:pt modelId="{4FE65CD5-EC27-864C-B334-5A7A4E83E37B}" type="pres">
      <dgm:prSet presAssocID="{8611A7D1-D670-DC49-9F82-C7CAEA5505EE}" presName="hierChild4" presStyleCnt="0"/>
      <dgm:spPr/>
    </dgm:pt>
    <dgm:pt modelId="{B8D173F0-88FA-8443-A05A-30BE1960D740}" type="pres">
      <dgm:prSet presAssocID="{8611A7D1-D670-DC49-9F82-C7CAEA5505EE}" presName="hierChild5" presStyleCnt="0"/>
      <dgm:spPr/>
    </dgm:pt>
    <dgm:pt modelId="{541BDC57-A992-EC45-91BF-F839E1D650C7}" type="pres">
      <dgm:prSet presAssocID="{7C5D94D1-4788-6443-A2DF-8C0C7EA876A9}" presName="Name64" presStyleLbl="parChTrans1D2" presStyleIdx="4" presStyleCnt="5"/>
      <dgm:spPr/>
    </dgm:pt>
    <dgm:pt modelId="{03BE518B-182D-E840-A210-84CDA9A5E247}" type="pres">
      <dgm:prSet presAssocID="{BCEEA9A9-D5A9-D947-9AAC-90C765EEBAEE}" presName="hierRoot2" presStyleCnt="0">
        <dgm:presLayoutVars>
          <dgm:hierBranch val="init"/>
        </dgm:presLayoutVars>
      </dgm:prSet>
      <dgm:spPr/>
    </dgm:pt>
    <dgm:pt modelId="{529FC6B0-9AC8-1745-A6C4-77F6466A6279}" type="pres">
      <dgm:prSet presAssocID="{BCEEA9A9-D5A9-D947-9AAC-90C765EEBAEE}" presName="rootComposite" presStyleCnt="0"/>
      <dgm:spPr/>
    </dgm:pt>
    <dgm:pt modelId="{CE765B22-8538-7F44-9A6D-40F37D7E7F0F}" type="pres">
      <dgm:prSet presAssocID="{BCEEA9A9-D5A9-D947-9AAC-90C765EEBAEE}" presName="rootText" presStyleLbl="node2" presStyleIdx="4" presStyleCnt="5" custScaleX="177184" custScaleY="154609" custLinFactNeighborX="-67187">
        <dgm:presLayoutVars>
          <dgm:chPref val="3"/>
        </dgm:presLayoutVars>
      </dgm:prSet>
      <dgm:spPr/>
    </dgm:pt>
    <dgm:pt modelId="{54337112-2F35-C24F-B3D0-7AD1A4E19683}" type="pres">
      <dgm:prSet presAssocID="{BCEEA9A9-D5A9-D947-9AAC-90C765EEBAEE}" presName="rootConnector" presStyleLbl="node2" presStyleIdx="4" presStyleCnt="5"/>
      <dgm:spPr/>
    </dgm:pt>
    <dgm:pt modelId="{C815C45C-10B1-E647-90BC-D7EFD9B9A50D}" type="pres">
      <dgm:prSet presAssocID="{BCEEA9A9-D5A9-D947-9AAC-90C765EEBAEE}" presName="hierChild4" presStyleCnt="0"/>
      <dgm:spPr/>
    </dgm:pt>
    <dgm:pt modelId="{BEB4F97F-DC40-8E4A-842D-E914F12D89AD}" type="pres">
      <dgm:prSet presAssocID="{38C6A4D6-1525-7949-9CDE-51C21290A595}" presName="Name64" presStyleLbl="parChTrans1D3" presStyleIdx="5" presStyleCnt="10"/>
      <dgm:spPr/>
    </dgm:pt>
    <dgm:pt modelId="{1B937661-FEA3-0148-B415-E546FC376FB5}" type="pres">
      <dgm:prSet presAssocID="{64013CE6-ADD0-4141-8444-62191CAC093A}" presName="hierRoot2" presStyleCnt="0">
        <dgm:presLayoutVars>
          <dgm:hierBranch val="init"/>
        </dgm:presLayoutVars>
      </dgm:prSet>
      <dgm:spPr/>
    </dgm:pt>
    <dgm:pt modelId="{BDBD2E35-02CC-2D4E-9D16-ABBFC221E367}" type="pres">
      <dgm:prSet presAssocID="{64013CE6-ADD0-4141-8444-62191CAC093A}" presName="rootComposite" presStyleCnt="0"/>
      <dgm:spPr/>
    </dgm:pt>
    <dgm:pt modelId="{10E61E74-D2B5-AF46-81D6-B6E882E2EB89}" type="pres">
      <dgm:prSet presAssocID="{64013CE6-ADD0-4141-8444-62191CAC093A}" presName="rootText" presStyleLbl="node3" presStyleIdx="5" presStyleCnt="10" custScaleX="176728">
        <dgm:presLayoutVars>
          <dgm:chPref val="3"/>
        </dgm:presLayoutVars>
      </dgm:prSet>
      <dgm:spPr/>
    </dgm:pt>
    <dgm:pt modelId="{CF877168-2330-4340-AE2A-08654DAE8CF3}" type="pres">
      <dgm:prSet presAssocID="{64013CE6-ADD0-4141-8444-62191CAC093A}" presName="rootConnector" presStyleLbl="node3" presStyleIdx="5" presStyleCnt="10"/>
      <dgm:spPr/>
    </dgm:pt>
    <dgm:pt modelId="{33D76C97-7CD9-984D-99EF-A5B74021E9CC}" type="pres">
      <dgm:prSet presAssocID="{64013CE6-ADD0-4141-8444-62191CAC093A}" presName="hierChild4" presStyleCnt="0"/>
      <dgm:spPr/>
    </dgm:pt>
    <dgm:pt modelId="{63B5FBD9-EF30-C14E-9F99-092CC81F17C9}" type="pres">
      <dgm:prSet presAssocID="{64013CE6-ADD0-4141-8444-62191CAC093A}" presName="hierChild5" presStyleCnt="0"/>
      <dgm:spPr/>
    </dgm:pt>
    <dgm:pt modelId="{9E6ACC74-5A31-3146-A2DA-3F09A018F0C8}" type="pres">
      <dgm:prSet presAssocID="{230C2692-D434-5143-B093-7A3B608EED58}" presName="Name64" presStyleLbl="parChTrans1D3" presStyleIdx="6" presStyleCnt="10"/>
      <dgm:spPr/>
    </dgm:pt>
    <dgm:pt modelId="{AE84E9A5-D731-6A47-AC32-9DED71C4688F}" type="pres">
      <dgm:prSet presAssocID="{C74DC0E5-C965-AB43-8E5E-51D89D6F6E91}" presName="hierRoot2" presStyleCnt="0">
        <dgm:presLayoutVars>
          <dgm:hierBranch val="init"/>
        </dgm:presLayoutVars>
      </dgm:prSet>
      <dgm:spPr/>
    </dgm:pt>
    <dgm:pt modelId="{DFA65C74-7D0F-BC46-816E-C9FA19570FC9}" type="pres">
      <dgm:prSet presAssocID="{C74DC0E5-C965-AB43-8E5E-51D89D6F6E91}" presName="rootComposite" presStyleCnt="0"/>
      <dgm:spPr/>
    </dgm:pt>
    <dgm:pt modelId="{785DCCB8-E708-3E47-AD2D-8AD370B11D27}" type="pres">
      <dgm:prSet presAssocID="{C74DC0E5-C965-AB43-8E5E-51D89D6F6E91}" presName="rootText" presStyleLbl="node3" presStyleIdx="6" presStyleCnt="10" custScaleX="176728">
        <dgm:presLayoutVars>
          <dgm:chPref val="3"/>
        </dgm:presLayoutVars>
      </dgm:prSet>
      <dgm:spPr/>
    </dgm:pt>
    <dgm:pt modelId="{F5A81AA2-1F1E-2B48-A844-D4CAAA88AB51}" type="pres">
      <dgm:prSet presAssocID="{C74DC0E5-C965-AB43-8E5E-51D89D6F6E91}" presName="rootConnector" presStyleLbl="node3" presStyleIdx="6" presStyleCnt="10"/>
      <dgm:spPr/>
    </dgm:pt>
    <dgm:pt modelId="{C4B5CB55-CECC-424E-9171-57A8872EB462}" type="pres">
      <dgm:prSet presAssocID="{C74DC0E5-C965-AB43-8E5E-51D89D6F6E91}" presName="hierChild4" presStyleCnt="0"/>
      <dgm:spPr/>
    </dgm:pt>
    <dgm:pt modelId="{E6CE5CAB-D698-CE47-8C93-7F13006923C8}" type="pres">
      <dgm:prSet presAssocID="{C74DC0E5-C965-AB43-8E5E-51D89D6F6E91}" presName="hierChild5" presStyleCnt="0"/>
      <dgm:spPr/>
    </dgm:pt>
    <dgm:pt modelId="{0948FB18-DE68-854C-980A-5E4FEDDFDD8B}" type="pres">
      <dgm:prSet presAssocID="{1568DF4C-6A1B-8545-B2CB-26929EC0CE3F}" presName="Name64" presStyleLbl="parChTrans1D3" presStyleIdx="7" presStyleCnt="10"/>
      <dgm:spPr/>
    </dgm:pt>
    <dgm:pt modelId="{14CBB653-0AC4-6944-9483-B9B69CED07FF}" type="pres">
      <dgm:prSet presAssocID="{00B8F289-5846-AE4D-9543-52B24C10F9DC}" presName="hierRoot2" presStyleCnt="0">
        <dgm:presLayoutVars>
          <dgm:hierBranch val="init"/>
        </dgm:presLayoutVars>
      </dgm:prSet>
      <dgm:spPr/>
    </dgm:pt>
    <dgm:pt modelId="{D6D4CC7C-372B-9B4E-9D21-B6F89B981FA2}" type="pres">
      <dgm:prSet presAssocID="{00B8F289-5846-AE4D-9543-52B24C10F9DC}" presName="rootComposite" presStyleCnt="0"/>
      <dgm:spPr/>
    </dgm:pt>
    <dgm:pt modelId="{AC43A569-868C-864D-B487-8174520A4CF8}" type="pres">
      <dgm:prSet presAssocID="{00B8F289-5846-AE4D-9543-52B24C10F9DC}" presName="rootText" presStyleLbl="node3" presStyleIdx="7" presStyleCnt="10" custScaleX="176728">
        <dgm:presLayoutVars>
          <dgm:chPref val="3"/>
        </dgm:presLayoutVars>
      </dgm:prSet>
      <dgm:spPr/>
    </dgm:pt>
    <dgm:pt modelId="{5CE4CEA4-81D5-1145-AD42-B9DE64D61B0F}" type="pres">
      <dgm:prSet presAssocID="{00B8F289-5846-AE4D-9543-52B24C10F9DC}" presName="rootConnector" presStyleLbl="node3" presStyleIdx="7" presStyleCnt="10"/>
      <dgm:spPr/>
    </dgm:pt>
    <dgm:pt modelId="{97435228-9649-0846-AA47-EC72736DFC17}" type="pres">
      <dgm:prSet presAssocID="{00B8F289-5846-AE4D-9543-52B24C10F9DC}" presName="hierChild4" presStyleCnt="0"/>
      <dgm:spPr/>
    </dgm:pt>
    <dgm:pt modelId="{D0F8E12A-9053-1344-9C16-6BD264BD161D}" type="pres">
      <dgm:prSet presAssocID="{00B8F289-5846-AE4D-9543-52B24C10F9DC}" presName="hierChild5" presStyleCnt="0"/>
      <dgm:spPr/>
    </dgm:pt>
    <dgm:pt modelId="{F197B6EB-D8AE-304A-8228-0BDC722657E8}" type="pres">
      <dgm:prSet presAssocID="{035F43E4-8D47-F247-A340-F9FCD045966A}" presName="Name64" presStyleLbl="parChTrans1D3" presStyleIdx="8" presStyleCnt="10"/>
      <dgm:spPr/>
    </dgm:pt>
    <dgm:pt modelId="{0E7FB13A-2199-4A4B-A937-FF2378CED85E}" type="pres">
      <dgm:prSet presAssocID="{30CAC952-E0F9-D64F-BB3C-BC8836CC02E6}" presName="hierRoot2" presStyleCnt="0">
        <dgm:presLayoutVars>
          <dgm:hierBranch val="init"/>
        </dgm:presLayoutVars>
      </dgm:prSet>
      <dgm:spPr/>
    </dgm:pt>
    <dgm:pt modelId="{D4A8BE75-8B8C-8743-B2C6-E54D47FE24D1}" type="pres">
      <dgm:prSet presAssocID="{30CAC952-E0F9-D64F-BB3C-BC8836CC02E6}" presName="rootComposite" presStyleCnt="0"/>
      <dgm:spPr/>
    </dgm:pt>
    <dgm:pt modelId="{44BE1AAB-A240-5D49-843B-2CA6F750CF20}" type="pres">
      <dgm:prSet presAssocID="{30CAC952-E0F9-D64F-BB3C-BC8836CC02E6}" presName="rootText" presStyleLbl="node3" presStyleIdx="8" presStyleCnt="10" custScaleX="176728">
        <dgm:presLayoutVars>
          <dgm:chPref val="3"/>
        </dgm:presLayoutVars>
      </dgm:prSet>
      <dgm:spPr/>
    </dgm:pt>
    <dgm:pt modelId="{BFF2DD0F-4752-D442-8438-CF25B19681EC}" type="pres">
      <dgm:prSet presAssocID="{30CAC952-E0F9-D64F-BB3C-BC8836CC02E6}" presName="rootConnector" presStyleLbl="node3" presStyleIdx="8" presStyleCnt="10"/>
      <dgm:spPr/>
    </dgm:pt>
    <dgm:pt modelId="{A246E06C-5E32-4644-B6DC-E94345A82F35}" type="pres">
      <dgm:prSet presAssocID="{30CAC952-E0F9-D64F-BB3C-BC8836CC02E6}" presName="hierChild4" presStyleCnt="0"/>
      <dgm:spPr/>
    </dgm:pt>
    <dgm:pt modelId="{033A7B94-6C7E-204B-85A9-167FB7943F91}" type="pres">
      <dgm:prSet presAssocID="{30CAC952-E0F9-D64F-BB3C-BC8836CC02E6}" presName="hierChild5" presStyleCnt="0"/>
      <dgm:spPr/>
    </dgm:pt>
    <dgm:pt modelId="{32420CB7-AB96-6744-B0C7-BFDF35B031A0}" type="pres">
      <dgm:prSet presAssocID="{ACEE66DD-7FFA-2E48-9242-62884F59EB59}" presName="Name64" presStyleLbl="parChTrans1D3" presStyleIdx="9" presStyleCnt="10"/>
      <dgm:spPr/>
    </dgm:pt>
    <dgm:pt modelId="{7F26C796-D6E6-AA42-99A2-04679DC63221}" type="pres">
      <dgm:prSet presAssocID="{E67A991A-9A90-DD44-B334-7EACE5C31BE8}" presName="hierRoot2" presStyleCnt="0">
        <dgm:presLayoutVars>
          <dgm:hierBranch val="init"/>
        </dgm:presLayoutVars>
      </dgm:prSet>
      <dgm:spPr/>
    </dgm:pt>
    <dgm:pt modelId="{B335B904-B595-7541-8623-F15B873D5B2C}" type="pres">
      <dgm:prSet presAssocID="{E67A991A-9A90-DD44-B334-7EACE5C31BE8}" presName="rootComposite" presStyleCnt="0"/>
      <dgm:spPr/>
    </dgm:pt>
    <dgm:pt modelId="{304D120C-6B94-D845-9732-00D2195D8939}" type="pres">
      <dgm:prSet presAssocID="{E67A991A-9A90-DD44-B334-7EACE5C31BE8}" presName="rootText" presStyleLbl="node3" presStyleIdx="9" presStyleCnt="10" custScaleX="176728">
        <dgm:presLayoutVars>
          <dgm:chPref val="3"/>
        </dgm:presLayoutVars>
      </dgm:prSet>
      <dgm:spPr/>
    </dgm:pt>
    <dgm:pt modelId="{1238D5AC-CF0D-0047-B625-E9DF1C93AA8D}" type="pres">
      <dgm:prSet presAssocID="{E67A991A-9A90-DD44-B334-7EACE5C31BE8}" presName="rootConnector" presStyleLbl="node3" presStyleIdx="9" presStyleCnt="10"/>
      <dgm:spPr/>
    </dgm:pt>
    <dgm:pt modelId="{7A2031BC-AF28-DA4A-A68E-AF39F0CB8913}" type="pres">
      <dgm:prSet presAssocID="{E67A991A-9A90-DD44-B334-7EACE5C31BE8}" presName="hierChild4" presStyleCnt="0"/>
      <dgm:spPr/>
    </dgm:pt>
    <dgm:pt modelId="{A9D648F9-C6B7-8E4A-9075-5DDBF97723D0}" type="pres">
      <dgm:prSet presAssocID="{E67A991A-9A90-DD44-B334-7EACE5C31BE8}" presName="hierChild5" presStyleCnt="0"/>
      <dgm:spPr/>
    </dgm:pt>
    <dgm:pt modelId="{7116D368-7232-7141-AB00-5A9051A5AEC1}" type="pres">
      <dgm:prSet presAssocID="{BCEEA9A9-D5A9-D947-9AAC-90C765EEBAEE}" presName="hierChild5" presStyleCnt="0"/>
      <dgm:spPr/>
    </dgm:pt>
    <dgm:pt modelId="{871C68D5-7A4A-2D48-BDE9-34742D2C8EDD}" type="pres">
      <dgm:prSet presAssocID="{AEDB8978-8F6A-A447-A36F-4B5EFDDA6F8F}" presName="hierChild3" presStyleCnt="0"/>
      <dgm:spPr/>
    </dgm:pt>
  </dgm:ptLst>
  <dgm:cxnLst>
    <dgm:cxn modelId="{CFA64008-3D9E-704B-84A7-55567E6BBDBF}" type="presOf" srcId="{38C6A4D6-1525-7949-9CDE-51C21290A595}" destId="{BEB4F97F-DC40-8E4A-842D-E914F12D89AD}" srcOrd="0" destOrd="0" presId="urn:microsoft.com/office/officeart/2009/3/layout/HorizontalOrganizationChart"/>
    <dgm:cxn modelId="{B89F500A-1B61-ED42-B956-9D11E21C24F7}" type="presOf" srcId="{9CB4F3A5-5BF2-BE45-9901-694A77CCF150}" destId="{14A416E6-EC6A-3744-BF72-3C52322A6D5C}" srcOrd="1" destOrd="0" presId="urn:microsoft.com/office/officeart/2009/3/layout/HorizontalOrganizationChart"/>
    <dgm:cxn modelId="{387A580C-450C-2745-AABC-8C36D175BBF9}" srcId="{BCEEA9A9-D5A9-D947-9AAC-90C765EEBAEE}" destId="{C74DC0E5-C965-AB43-8E5E-51D89D6F6E91}" srcOrd="1" destOrd="0" parTransId="{230C2692-D434-5143-B093-7A3B608EED58}" sibTransId="{050D5E08-0E4A-DD4B-B8DB-233568CE199B}"/>
    <dgm:cxn modelId="{4C63C216-D7E4-2F45-995C-A380D2761743}" type="presOf" srcId="{7C5D94D1-4788-6443-A2DF-8C0C7EA876A9}" destId="{541BDC57-A992-EC45-91BF-F839E1D650C7}" srcOrd="0" destOrd="0" presId="urn:microsoft.com/office/officeart/2009/3/layout/HorizontalOrganizationChart"/>
    <dgm:cxn modelId="{D4D8B31F-1A31-A548-ABB4-D0DACF4C042A}" type="presOf" srcId="{30CAC952-E0F9-D64F-BB3C-BC8836CC02E6}" destId="{BFF2DD0F-4752-D442-8438-CF25B19681EC}" srcOrd="1" destOrd="0" presId="urn:microsoft.com/office/officeart/2009/3/layout/HorizontalOrganizationChart"/>
    <dgm:cxn modelId="{52DA7720-179D-B246-AA7C-98AE2F65695A}" srcId="{C71E89C1-4431-F84B-AB86-C14173FEADDD}" destId="{5CEBF66D-582C-EE42-956C-C40CED8D5310}" srcOrd="1" destOrd="0" parTransId="{C145FFFD-02B7-A74E-9A62-E9878CA0DCA0}" sibTransId="{19A9BABD-3DD0-F143-ABFE-A787B52ED390}"/>
    <dgm:cxn modelId="{2954F420-5EBC-6F44-BD79-685375526436}" srcId="{AEDB8978-8F6A-A447-A36F-4B5EFDDA6F8F}" destId="{AEC5D89E-38E8-574B-A630-477301CF8117}" srcOrd="1" destOrd="0" parTransId="{6C9BD281-93CD-7041-80E3-D4B01E1F1B52}" sibTransId="{88D949B6-F02D-6C41-93C1-D8D5415D9B6B}"/>
    <dgm:cxn modelId="{7B87DD23-C15E-9A43-93D0-6009E4DBEFA5}" srcId="{C71E89C1-4431-F84B-AB86-C14173FEADDD}" destId="{E8ADC666-DB4A-2E47-8209-44E21620A7D9}" srcOrd="0" destOrd="0" parTransId="{43115C17-9CAF-3342-9BDE-AACD158BBD09}" sibTransId="{49626851-366F-BF4C-9118-B5E6C43F21C4}"/>
    <dgm:cxn modelId="{D8545A27-0909-B848-8A61-721A433E1BA6}" srcId="{C71E89C1-4431-F84B-AB86-C14173FEADDD}" destId="{F6F5E423-1C26-A347-989F-ED84856E8245}" srcOrd="2" destOrd="0" parTransId="{A0448A13-7863-7847-B867-7B3CE420D953}" sibTransId="{06480DA8-88B2-B941-9630-78CE52508126}"/>
    <dgm:cxn modelId="{B10C2228-1A19-4842-B5AE-7895D19C4DF9}" srcId="{AEDB8978-8F6A-A447-A36F-4B5EFDDA6F8F}" destId="{C71E89C1-4431-F84B-AB86-C14173FEADDD}" srcOrd="0" destOrd="0" parTransId="{F2AD8341-DF21-3B4E-95AC-31914A8F661C}" sibTransId="{4B8AF005-1D8D-4841-89E6-CCB5A21D2206}"/>
    <dgm:cxn modelId="{AD0D6E32-A3CC-184E-8982-D0B7C6B32C09}" srcId="{C71E89C1-4431-F84B-AB86-C14173FEADDD}" destId="{9CB4F3A5-5BF2-BE45-9901-694A77CCF150}" srcOrd="3" destOrd="0" parTransId="{C51ACC2C-1BD4-D542-8429-F95CBD5F1BC9}" sibTransId="{033BD4CB-9A75-6B42-840F-6081FB832D91}"/>
    <dgm:cxn modelId="{52D52B39-C693-BD46-8979-7584B85D8134}" type="presOf" srcId="{8611A7D1-D670-DC49-9F82-C7CAEA5505EE}" destId="{15CC48F5-8327-A149-9BD3-C97ABA42EA86}" srcOrd="0" destOrd="0" presId="urn:microsoft.com/office/officeart/2009/3/layout/HorizontalOrganizationChart"/>
    <dgm:cxn modelId="{7C92A65D-CF76-9F4B-A010-B5D7067AAE4C}" type="presOf" srcId="{E67A991A-9A90-DD44-B334-7EACE5C31BE8}" destId="{304D120C-6B94-D845-9732-00D2195D8939}" srcOrd="0" destOrd="0" presId="urn:microsoft.com/office/officeart/2009/3/layout/HorizontalOrganizationChart"/>
    <dgm:cxn modelId="{0FAE0160-A344-464D-B676-1E6EE77FE138}" srcId="{C71E89C1-4431-F84B-AB86-C14173FEADDD}" destId="{84B9CF98-6A60-0441-AC83-A1514E951C57}" srcOrd="4" destOrd="0" parTransId="{81CF1CFF-25F3-1549-82BB-24CC3002C95C}" sibTransId="{C9273E11-1605-504A-88BE-7A5AE2A069DD}"/>
    <dgm:cxn modelId="{4C694167-0309-1C4B-90C0-885DF5833AFE}" type="presOf" srcId="{AEC5D89E-38E8-574B-A630-477301CF8117}" destId="{6ECC242E-1F9F-7C41-B5BD-F02461B5C22F}" srcOrd="1" destOrd="0" presId="urn:microsoft.com/office/officeart/2009/3/layout/HorizontalOrganizationChart"/>
    <dgm:cxn modelId="{0F217E47-B702-0941-BC51-96024E718558}" type="presOf" srcId="{035F43E4-8D47-F247-A340-F9FCD045966A}" destId="{F197B6EB-D8AE-304A-8228-0BDC722657E8}" srcOrd="0" destOrd="0" presId="urn:microsoft.com/office/officeart/2009/3/layout/HorizontalOrganizationChart"/>
    <dgm:cxn modelId="{E3CE1F4A-36F2-FE45-992B-B3D4B14B2DCB}" type="presOf" srcId="{43115C17-9CAF-3342-9BDE-AACD158BBD09}" destId="{7C00DAFC-5824-104A-8DB2-5586DF22DCFD}" srcOrd="0" destOrd="0" presId="urn:microsoft.com/office/officeart/2009/3/layout/HorizontalOrganizationChart"/>
    <dgm:cxn modelId="{C4D78C6B-4A20-A344-9812-7C4500E599C4}" type="presOf" srcId="{8611A7D1-D670-DC49-9F82-C7CAEA5505EE}" destId="{929684EE-4C16-0240-9AEE-91AC3EE5D11A}" srcOrd="1" destOrd="0" presId="urn:microsoft.com/office/officeart/2009/3/layout/HorizontalOrganizationChart"/>
    <dgm:cxn modelId="{367C2351-51CE-0640-B14B-14A575CD30CF}" type="presOf" srcId="{64013CE6-ADD0-4141-8444-62191CAC093A}" destId="{CF877168-2330-4340-AE2A-08654DAE8CF3}" srcOrd="1" destOrd="0" presId="urn:microsoft.com/office/officeart/2009/3/layout/HorizontalOrganizationChart"/>
    <dgm:cxn modelId="{CE86AA53-B24A-BA48-8BDA-E2E6B924C56F}" type="presOf" srcId="{49BCAFBC-4AE6-6148-8562-745ACAE293AD}" destId="{764AB1C6-4569-004C-81A2-AD02BD256E03}" srcOrd="0" destOrd="0" presId="urn:microsoft.com/office/officeart/2009/3/layout/HorizontalOrganizationChart"/>
    <dgm:cxn modelId="{6B702575-108F-254E-8414-5AA68D6D3F37}" srcId="{AEDB8978-8F6A-A447-A36F-4B5EFDDA6F8F}" destId="{2C373181-5F1F-1144-8877-8FF74FB0B84E}" srcOrd="2" destOrd="0" parTransId="{49BCAFBC-4AE6-6148-8562-745ACAE293AD}" sibTransId="{BF13279D-98DD-ED4B-BFFE-52FA10CF9396}"/>
    <dgm:cxn modelId="{764BB678-4C82-3349-B646-E38B0ECDFC3C}" type="presOf" srcId="{30CAC952-E0F9-D64F-BB3C-BC8836CC02E6}" destId="{44BE1AAB-A240-5D49-843B-2CA6F750CF20}" srcOrd="0" destOrd="0" presId="urn:microsoft.com/office/officeart/2009/3/layout/HorizontalOrganizationChart"/>
    <dgm:cxn modelId="{DBFE3D7D-8B9B-F540-9139-EC093FED781A}" type="presOf" srcId="{E8ADC666-DB4A-2E47-8209-44E21620A7D9}" destId="{1D67474F-FEAF-FD41-A89A-7DD1C0723E71}" srcOrd="0" destOrd="0" presId="urn:microsoft.com/office/officeart/2009/3/layout/HorizontalOrganizationChart"/>
    <dgm:cxn modelId="{23DA817D-32FD-5648-839C-3AE00151A28D}" type="presOf" srcId="{C74DC0E5-C965-AB43-8E5E-51D89D6F6E91}" destId="{F5A81AA2-1F1E-2B48-A844-D4CAAA88AB51}" srcOrd="1" destOrd="0" presId="urn:microsoft.com/office/officeart/2009/3/layout/HorizontalOrganizationChart"/>
    <dgm:cxn modelId="{D0681F80-4716-674D-A27B-AA60AF8CBB13}" type="presOf" srcId="{E8ADC666-DB4A-2E47-8209-44E21620A7D9}" destId="{19F3F6E8-D8E7-B941-A5EC-EF5BF9340FD9}" srcOrd="1" destOrd="0" presId="urn:microsoft.com/office/officeart/2009/3/layout/HorizontalOrganizationChart"/>
    <dgm:cxn modelId="{2848E382-8187-A846-B714-B51496ECA344}" type="presOf" srcId="{64013CE6-ADD0-4141-8444-62191CAC093A}" destId="{10E61E74-D2B5-AF46-81D6-B6E882E2EB89}" srcOrd="0" destOrd="0" presId="urn:microsoft.com/office/officeart/2009/3/layout/HorizontalOrganizationChart"/>
    <dgm:cxn modelId="{714CF688-D1DE-EB45-9F60-EB71146DF901}" type="presOf" srcId="{A0448A13-7863-7847-B867-7B3CE420D953}" destId="{A235DEDC-CEC7-CF46-AC72-BB94DDC3F520}" srcOrd="0" destOrd="0" presId="urn:microsoft.com/office/officeart/2009/3/layout/HorizontalOrganizationChart"/>
    <dgm:cxn modelId="{3C38338A-89AE-8A45-92A8-2F23ED7B3B27}" type="presOf" srcId="{5CEBF66D-582C-EE42-956C-C40CED8D5310}" destId="{1D07E075-5FFF-EC4B-9F36-5CFAB0D4662A}" srcOrd="0" destOrd="0" presId="urn:microsoft.com/office/officeart/2009/3/layout/HorizontalOrganizationChart"/>
    <dgm:cxn modelId="{42300C8D-A2F7-7B4B-AAA3-DF8849989D9E}" type="presOf" srcId="{ACEE66DD-7FFA-2E48-9242-62884F59EB59}" destId="{32420CB7-AB96-6744-B0C7-BFDF35B031A0}" srcOrd="0" destOrd="0" presId="urn:microsoft.com/office/officeart/2009/3/layout/HorizontalOrganizationChart"/>
    <dgm:cxn modelId="{DB63C18E-1D77-FD45-9BEE-9B3E2EFACA98}" srcId="{BCEEA9A9-D5A9-D947-9AAC-90C765EEBAEE}" destId="{64013CE6-ADD0-4141-8444-62191CAC093A}" srcOrd="0" destOrd="0" parTransId="{38C6A4D6-1525-7949-9CDE-51C21290A595}" sibTransId="{342CD7CF-5FD6-1742-A83F-C88FF9CDCF90}"/>
    <dgm:cxn modelId="{F8DE3D99-608A-EA4F-A729-DDB9A516AC62}" type="presOf" srcId="{AEDB8978-8F6A-A447-A36F-4B5EFDDA6F8F}" destId="{C513921D-490A-F944-9E1E-FD6DEDDC4CB3}" srcOrd="0" destOrd="0" presId="urn:microsoft.com/office/officeart/2009/3/layout/HorizontalOrganizationChart"/>
    <dgm:cxn modelId="{DE02119D-5FCE-1A47-A1C5-CCA9586B6799}" type="presOf" srcId="{5CEBF66D-582C-EE42-956C-C40CED8D5310}" destId="{E5C59D69-2836-1A4D-B7AF-90A6A8AC9B26}" srcOrd="1" destOrd="0" presId="urn:microsoft.com/office/officeart/2009/3/layout/HorizontalOrganizationChart"/>
    <dgm:cxn modelId="{D3AF50A3-8D53-A942-9C91-F828C64ABD28}" type="presOf" srcId="{1568DF4C-6A1B-8545-B2CB-26929EC0CE3F}" destId="{0948FB18-DE68-854C-980A-5E4FEDDFDD8B}" srcOrd="0" destOrd="0" presId="urn:microsoft.com/office/officeart/2009/3/layout/HorizontalOrganizationChart"/>
    <dgm:cxn modelId="{AD4A15A8-2FB0-0F45-B3C7-B55691A4C76A}" srcId="{AEDB8978-8F6A-A447-A36F-4B5EFDDA6F8F}" destId="{8611A7D1-D670-DC49-9F82-C7CAEA5505EE}" srcOrd="3" destOrd="0" parTransId="{9D6998D4-DF45-774C-8403-671BAB971198}" sibTransId="{30DCD9CD-C052-8C42-AA31-F70E33C946B3}"/>
    <dgm:cxn modelId="{DDDCB4AC-3397-1E44-A3A9-B96EE074E063}" type="presOf" srcId="{230C2692-D434-5143-B093-7A3B608EED58}" destId="{9E6ACC74-5A31-3146-A2DA-3F09A018F0C8}" srcOrd="0" destOrd="0" presId="urn:microsoft.com/office/officeart/2009/3/layout/HorizontalOrganizationChart"/>
    <dgm:cxn modelId="{BC15F6AC-5711-224F-BEAC-C10D1A0473CF}" type="presOf" srcId="{81CF1CFF-25F3-1549-82BB-24CC3002C95C}" destId="{23AA4B86-CB3F-9443-BE7F-711DCB0626AE}" srcOrd="0" destOrd="0" presId="urn:microsoft.com/office/officeart/2009/3/layout/HorizontalOrganizationChart"/>
    <dgm:cxn modelId="{BB997CB4-DCAE-684E-9F0B-0AE0D733AFC4}" type="presOf" srcId="{00B8F289-5846-AE4D-9543-52B24C10F9DC}" destId="{5CE4CEA4-81D5-1145-AD42-B9DE64D61B0F}" srcOrd="1" destOrd="0" presId="urn:microsoft.com/office/officeart/2009/3/layout/HorizontalOrganizationChart"/>
    <dgm:cxn modelId="{5D2B77B9-53AB-5F45-A755-1EC00678CCCB}" type="presOf" srcId="{6C9BD281-93CD-7041-80E3-D4B01E1F1B52}" destId="{E680375D-7EA3-3E46-96CC-DA38D2DAC92B}" srcOrd="0" destOrd="0" presId="urn:microsoft.com/office/officeart/2009/3/layout/HorizontalOrganizationChart"/>
    <dgm:cxn modelId="{B0799DBA-5309-6C44-BD02-7F19F11F9DF5}" type="presOf" srcId="{BCEEA9A9-D5A9-D947-9AAC-90C765EEBAEE}" destId="{54337112-2F35-C24F-B3D0-7AD1A4E19683}" srcOrd="1" destOrd="0" presId="urn:microsoft.com/office/officeart/2009/3/layout/HorizontalOrganizationChart"/>
    <dgm:cxn modelId="{BC3596BD-4C55-5D4C-BB23-F452493C5B30}" type="presOf" srcId="{C51ACC2C-1BD4-D542-8429-F95CBD5F1BC9}" destId="{AED12E1C-7AE9-3B4B-BD41-0313F39CEAE0}" srcOrd="0" destOrd="0" presId="urn:microsoft.com/office/officeart/2009/3/layout/HorizontalOrganizationChart"/>
    <dgm:cxn modelId="{039AC0BE-1FE5-824F-B742-0129DB835B82}" type="presOf" srcId="{9D6998D4-DF45-774C-8403-671BAB971198}" destId="{7DDC0DFC-2F3E-C746-8CAA-633E4F612250}" srcOrd="0" destOrd="0" presId="urn:microsoft.com/office/officeart/2009/3/layout/HorizontalOrganizationChart"/>
    <dgm:cxn modelId="{F88AC2BE-E6FC-6342-B398-2822B0958F2E}" type="presOf" srcId="{ED4C8A57-E436-574D-A283-B455FDD4C6C7}" destId="{C13FB556-F02F-904D-B469-8AA0710DC9D0}" srcOrd="0" destOrd="0" presId="urn:microsoft.com/office/officeart/2009/3/layout/HorizontalOrganizationChart"/>
    <dgm:cxn modelId="{E6A6CCC0-E130-744A-B446-B9DC51292CCA}" type="presOf" srcId="{F2AD8341-DF21-3B4E-95AC-31914A8F661C}" destId="{79509A60-BFAD-474F-A642-10F66675CE1F}" srcOrd="0" destOrd="0" presId="urn:microsoft.com/office/officeart/2009/3/layout/HorizontalOrganizationChart"/>
    <dgm:cxn modelId="{40D3CAC3-729A-1E4C-A8E8-6B6DE9C139A2}" type="presOf" srcId="{2C373181-5F1F-1144-8877-8FF74FB0B84E}" destId="{5F2B1BF0-B4C7-CA42-B013-4C84DD6E19F3}" srcOrd="1" destOrd="0" presId="urn:microsoft.com/office/officeart/2009/3/layout/HorizontalOrganizationChart"/>
    <dgm:cxn modelId="{DED2D4C6-CE1D-2B4E-8D53-9A2BD20BC552}" srcId="{AEDB8978-8F6A-A447-A36F-4B5EFDDA6F8F}" destId="{BCEEA9A9-D5A9-D947-9AAC-90C765EEBAEE}" srcOrd="4" destOrd="0" parTransId="{7C5D94D1-4788-6443-A2DF-8C0C7EA876A9}" sibTransId="{6FBC041F-7090-5847-8B00-089476A98E8F}"/>
    <dgm:cxn modelId="{9D3950C7-3825-2649-AA0B-4D351566C146}" type="presOf" srcId="{84B9CF98-6A60-0441-AC83-A1514E951C57}" destId="{2EAAB776-F1FF-3942-9826-66F1C38CB1C3}" srcOrd="0" destOrd="0" presId="urn:microsoft.com/office/officeart/2009/3/layout/HorizontalOrganizationChart"/>
    <dgm:cxn modelId="{E06C75C8-27B9-044E-89A4-BDF7BCFD4B3E}" type="presOf" srcId="{AEDB8978-8F6A-A447-A36F-4B5EFDDA6F8F}" destId="{0201217A-478E-ED4A-A643-16C68603DD58}" srcOrd="1" destOrd="0" presId="urn:microsoft.com/office/officeart/2009/3/layout/HorizontalOrganizationChart"/>
    <dgm:cxn modelId="{D2EFB1CD-177D-E84A-8737-DD413E2B8699}" type="presOf" srcId="{C145FFFD-02B7-A74E-9A62-E9878CA0DCA0}" destId="{363A0AA3-F2FC-B445-86AE-36751FA4FEFB}" srcOrd="0" destOrd="0" presId="urn:microsoft.com/office/officeart/2009/3/layout/HorizontalOrganizationChart"/>
    <dgm:cxn modelId="{E74A86D1-74CF-E944-8CE1-B07DACB42708}" type="presOf" srcId="{AEC5D89E-38E8-574B-A630-477301CF8117}" destId="{018FCDFB-B746-2047-8124-F675B2A5D3A8}" srcOrd="0" destOrd="0" presId="urn:microsoft.com/office/officeart/2009/3/layout/HorizontalOrganizationChart"/>
    <dgm:cxn modelId="{81CF14D5-C879-114E-BE5C-F294CCE0BE6A}" type="presOf" srcId="{00B8F289-5846-AE4D-9543-52B24C10F9DC}" destId="{AC43A569-868C-864D-B487-8174520A4CF8}" srcOrd="0" destOrd="0" presId="urn:microsoft.com/office/officeart/2009/3/layout/HorizontalOrganizationChart"/>
    <dgm:cxn modelId="{78C3A3D7-28BF-0C40-97F9-8A85A6FDFC67}" type="presOf" srcId="{BCEEA9A9-D5A9-D947-9AAC-90C765EEBAEE}" destId="{CE765B22-8538-7F44-9A6D-40F37D7E7F0F}" srcOrd="0" destOrd="0" presId="urn:microsoft.com/office/officeart/2009/3/layout/HorizontalOrganizationChart"/>
    <dgm:cxn modelId="{342FFCD8-6082-E04C-892E-638FF17F6B5C}" type="presOf" srcId="{9CB4F3A5-5BF2-BE45-9901-694A77CCF150}" destId="{F888B850-D385-6A43-9CCB-F63D3C78683C}" srcOrd="0" destOrd="0" presId="urn:microsoft.com/office/officeart/2009/3/layout/HorizontalOrganizationChart"/>
    <dgm:cxn modelId="{23F585DA-EB1D-DF48-997C-CC63381D5760}" srcId="{ED4C8A57-E436-574D-A283-B455FDD4C6C7}" destId="{AEDB8978-8F6A-A447-A36F-4B5EFDDA6F8F}" srcOrd="0" destOrd="0" parTransId="{9C1D0513-6736-3B41-BD44-EBF12883186C}" sibTransId="{40F498FB-07BE-274F-9115-AF3B697F1AD5}"/>
    <dgm:cxn modelId="{0F65B5E4-B2E1-9444-9895-667170331F0C}" type="presOf" srcId="{C71E89C1-4431-F84B-AB86-C14173FEADDD}" destId="{952E4254-7FAE-2940-A460-12D871E55C87}" srcOrd="1" destOrd="0" presId="urn:microsoft.com/office/officeart/2009/3/layout/HorizontalOrganizationChart"/>
    <dgm:cxn modelId="{B5234BE5-97BC-D245-ABE7-CEADA89C57EF}" srcId="{BCEEA9A9-D5A9-D947-9AAC-90C765EEBAEE}" destId="{E67A991A-9A90-DD44-B334-7EACE5C31BE8}" srcOrd="4" destOrd="0" parTransId="{ACEE66DD-7FFA-2E48-9242-62884F59EB59}" sibTransId="{B2F54F48-9966-C644-892E-94135633A6AF}"/>
    <dgm:cxn modelId="{2F8E72E5-EF01-AD40-A8E2-096FC58352BD}" type="presOf" srcId="{2C373181-5F1F-1144-8877-8FF74FB0B84E}" destId="{FB6DAF75-5A1D-F34D-9365-F45CFE1D9047}" srcOrd="0" destOrd="0" presId="urn:microsoft.com/office/officeart/2009/3/layout/HorizontalOrganizationChart"/>
    <dgm:cxn modelId="{77E36FED-353C-3C41-A000-782743319E60}" srcId="{BCEEA9A9-D5A9-D947-9AAC-90C765EEBAEE}" destId="{00B8F289-5846-AE4D-9543-52B24C10F9DC}" srcOrd="2" destOrd="0" parTransId="{1568DF4C-6A1B-8545-B2CB-26929EC0CE3F}" sibTransId="{78A5FC79-FF60-2244-968F-13077727040F}"/>
    <dgm:cxn modelId="{C63EA0ED-2331-814D-B729-C10F2B09C482}" type="presOf" srcId="{C71E89C1-4431-F84B-AB86-C14173FEADDD}" destId="{1B17EEDC-FC99-5740-BE6F-8FB04092045E}" srcOrd="0" destOrd="0" presId="urn:microsoft.com/office/officeart/2009/3/layout/HorizontalOrganizationChart"/>
    <dgm:cxn modelId="{E60F62EF-5614-CE4E-99C0-D82F418D94B2}" type="presOf" srcId="{84B9CF98-6A60-0441-AC83-A1514E951C57}" destId="{9DFBB4E6-7065-A14D-9BD7-1F3144CDD7E6}" srcOrd="1" destOrd="0" presId="urn:microsoft.com/office/officeart/2009/3/layout/HorizontalOrganizationChart"/>
    <dgm:cxn modelId="{00818BF0-EF0C-1B4A-9C5F-01719DED7AC7}" type="presOf" srcId="{F6F5E423-1C26-A347-989F-ED84856E8245}" destId="{5475B8DD-B342-3A42-AD2C-6AF98F0EECF6}" srcOrd="1" destOrd="0" presId="urn:microsoft.com/office/officeart/2009/3/layout/HorizontalOrganizationChart"/>
    <dgm:cxn modelId="{038B55F4-D098-F44E-8A7B-96846B4578E6}" type="presOf" srcId="{E67A991A-9A90-DD44-B334-7EACE5C31BE8}" destId="{1238D5AC-CF0D-0047-B625-E9DF1C93AA8D}" srcOrd="1" destOrd="0" presId="urn:microsoft.com/office/officeart/2009/3/layout/HorizontalOrganizationChart"/>
    <dgm:cxn modelId="{C56493F6-99A8-174B-A605-93A4B9773349}" type="presOf" srcId="{F6F5E423-1C26-A347-989F-ED84856E8245}" destId="{A40F3C93-39A6-4342-9049-F4FF23DBFFC1}" srcOrd="0" destOrd="0" presId="urn:microsoft.com/office/officeart/2009/3/layout/HorizontalOrganizationChart"/>
    <dgm:cxn modelId="{5DE886F7-7C22-8E48-B2AD-9B59B59B5610}" type="presOf" srcId="{C74DC0E5-C965-AB43-8E5E-51D89D6F6E91}" destId="{785DCCB8-E708-3E47-AD2D-8AD370B11D27}" srcOrd="0" destOrd="0" presId="urn:microsoft.com/office/officeart/2009/3/layout/HorizontalOrganizationChart"/>
    <dgm:cxn modelId="{587FC2FF-747C-CB49-A347-907A31EDB8E0}" srcId="{BCEEA9A9-D5A9-D947-9AAC-90C765EEBAEE}" destId="{30CAC952-E0F9-D64F-BB3C-BC8836CC02E6}" srcOrd="3" destOrd="0" parTransId="{035F43E4-8D47-F247-A340-F9FCD045966A}" sibTransId="{894E36FB-9EDB-CA40-AA2F-BA90BC513A85}"/>
    <dgm:cxn modelId="{A4DC7318-05DB-F145-94A2-A8B1735D424D}" type="presParOf" srcId="{C13FB556-F02F-904D-B469-8AA0710DC9D0}" destId="{1E2E667D-5C97-4843-816E-4AF89A3CD02B}" srcOrd="0" destOrd="0" presId="urn:microsoft.com/office/officeart/2009/3/layout/HorizontalOrganizationChart"/>
    <dgm:cxn modelId="{1128BAD6-F6ED-1E4C-8A69-F88F3C129745}" type="presParOf" srcId="{1E2E667D-5C97-4843-816E-4AF89A3CD02B}" destId="{8B236F22-C6EC-D649-A83A-298B4528BD07}" srcOrd="0" destOrd="0" presId="urn:microsoft.com/office/officeart/2009/3/layout/HorizontalOrganizationChart"/>
    <dgm:cxn modelId="{E38842F4-A66C-1B46-87CE-5A732F95D04B}" type="presParOf" srcId="{8B236F22-C6EC-D649-A83A-298B4528BD07}" destId="{C513921D-490A-F944-9E1E-FD6DEDDC4CB3}" srcOrd="0" destOrd="0" presId="urn:microsoft.com/office/officeart/2009/3/layout/HorizontalOrganizationChart"/>
    <dgm:cxn modelId="{5E949F2B-5C40-4E48-9482-8B33A299AE2E}" type="presParOf" srcId="{8B236F22-C6EC-D649-A83A-298B4528BD07}" destId="{0201217A-478E-ED4A-A643-16C68603DD58}" srcOrd="1" destOrd="0" presId="urn:microsoft.com/office/officeart/2009/3/layout/HorizontalOrganizationChart"/>
    <dgm:cxn modelId="{999029B0-E392-4D48-BA38-1E8EDE96DBAC}" type="presParOf" srcId="{1E2E667D-5C97-4843-816E-4AF89A3CD02B}" destId="{9309C46E-D316-054D-8573-07C7333CCB2B}" srcOrd="1" destOrd="0" presId="urn:microsoft.com/office/officeart/2009/3/layout/HorizontalOrganizationChart"/>
    <dgm:cxn modelId="{C1F81646-0965-CD40-930A-FF2DB6BB4CAC}" type="presParOf" srcId="{9309C46E-D316-054D-8573-07C7333CCB2B}" destId="{79509A60-BFAD-474F-A642-10F66675CE1F}" srcOrd="0" destOrd="0" presId="urn:microsoft.com/office/officeart/2009/3/layout/HorizontalOrganizationChart"/>
    <dgm:cxn modelId="{FF7BAD31-4120-4B4D-BBBA-712B2EE32BDA}" type="presParOf" srcId="{9309C46E-D316-054D-8573-07C7333CCB2B}" destId="{47AB97C3-9AD0-B846-835D-9238B6B7969B}" srcOrd="1" destOrd="0" presId="urn:microsoft.com/office/officeart/2009/3/layout/HorizontalOrganizationChart"/>
    <dgm:cxn modelId="{F4BE2CBF-A8EC-A342-A4E9-20E81A46DA83}" type="presParOf" srcId="{47AB97C3-9AD0-B846-835D-9238B6B7969B}" destId="{4551F843-6D12-C641-AC3F-BE5CFA08E3B2}" srcOrd="0" destOrd="0" presId="urn:microsoft.com/office/officeart/2009/3/layout/HorizontalOrganizationChart"/>
    <dgm:cxn modelId="{89638F6D-53A7-3D47-B857-A7C662935448}" type="presParOf" srcId="{4551F843-6D12-C641-AC3F-BE5CFA08E3B2}" destId="{1B17EEDC-FC99-5740-BE6F-8FB04092045E}" srcOrd="0" destOrd="0" presId="urn:microsoft.com/office/officeart/2009/3/layout/HorizontalOrganizationChart"/>
    <dgm:cxn modelId="{BE4239DC-10B5-DA4A-A4A6-FE9F6687CCAF}" type="presParOf" srcId="{4551F843-6D12-C641-AC3F-BE5CFA08E3B2}" destId="{952E4254-7FAE-2940-A460-12D871E55C87}" srcOrd="1" destOrd="0" presId="urn:microsoft.com/office/officeart/2009/3/layout/HorizontalOrganizationChart"/>
    <dgm:cxn modelId="{EC65B215-18EC-AC4C-9F6F-E65F8F446A89}" type="presParOf" srcId="{47AB97C3-9AD0-B846-835D-9238B6B7969B}" destId="{0AE8AAAB-412A-824C-B5DA-E1913B824A31}" srcOrd="1" destOrd="0" presId="urn:microsoft.com/office/officeart/2009/3/layout/HorizontalOrganizationChart"/>
    <dgm:cxn modelId="{921B8DE7-AFE6-F844-9FAE-481A25AD41F5}" type="presParOf" srcId="{0AE8AAAB-412A-824C-B5DA-E1913B824A31}" destId="{7C00DAFC-5824-104A-8DB2-5586DF22DCFD}" srcOrd="0" destOrd="0" presId="urn:microsoft.com/office/officeart/2009/3/layout/HorizontalOrganizationChart"/>
    <dgm:cxn modelId="{DE7D0A21-5413-9241-921A-ABCB4CFF6E37}" type="presParOf" srcId="{0AE8AAAB-412A-824C-B5DA-E1913B824A31}" destId="{1C0A8D84-23BA-134E-BC94-6E804AD51ABC}" srcOrd="1" destOrd="0" presId="urn:microsoft.com/office/officeart/2009/3/layout/HorizontalOrganizationChart"/>
    <dgm:cxn modelId="{6F81E906-41BB-6444-A633-848F24D79466}" type="presParOf" srcId="{1C0A8D84-23BA-134E-BC94-6E804AD51ABC}" destId="{566894B1-657B-A748-BF14-57C99B294BD2}" srcOrd="0" destOrd="0" presId="urn:microsoft.com/office/officeart/2009/3/layout/HorizontalOrganizationChart"/>
    <dgm:cxn modelId="{3D3F3A71-56D3-E34A-9642-58E20C6BF9A1}" type="presParOf" srcId="{566894B1-657B-A748-BF14-57C99B294BD2}" destId="{1D67474F-FEAF-FD41-A89A-7DD1C0723E71}" srcOrd="0" destOrd="0" presId="urn:microsoft.com/office/officeart/2009/3/layout/HorizontalOrganizationChart"/>
    <dgm:cxn modelId="{53A48339-35B4-834F-9BBE-82A200CC784F}" type="presParOf" srcId="{566894B1-657B-A748-BF14-57C99B294BD2}" destId="{19F3F6E8-D8E7-B941-A5EC-EF5BF9340FD9}" srcOrd="1" destOrd="0" presId="urn:microsoft.com/office/officeart/2009/3/layout/HorizontalOrganizationChart"/>
    <dgm:cxn modelId="{BA70E9DE-462B-2548-BEE4-77B9F5E671AA}" type="presParOf" srcId="{1C0A8D84-23BA-134E-BC94-6E804AD51ABC}" destId="{4D1F43B7-5926-6445-9836-8063CCFFE31D}" srcOrd="1" destOrd="0" presId="urn:microsoft.com/office/officeart/2009/3/layout/HorizontalOrganizationChart"/>
    <dgm:cxn modelId="{B152B6B9-85BD-304C-A79E-A0546FB03E8E}" type="presParOf" srcId="{1C0A8D84-23BA-134E-BC94-6E804AD51ABC}" destId="{602CD43C-A1FF-D34F-9A19-B1E0739D4AD5}" srcOrd="2" destOrd="0" presId="urn:microsoft.com/office/officeart/2009/3/layout/HorizontalOrganizationChart"/>
    <dgm:cxn modelId="{2E816EE1-5FC0-834D-89B2-A7578C439504}" type="presParOf" srcId="{0AE8AAAB-412A-824C-B5DA-E1913B824A31}" destId="{363A0AA3-F2FC-B445-86AE-36751FA4FEFB}" srcOrd="2" destOrd="0" presId="urn:microsoft.com/office/officeart/2009/3/layout/HorizontalOrganizationChart"/>
    <dgm:cxn modelId="{B344A8E2-9325-D64D-B932-088ED7784D25}" type="presParOf" srcId="{0AE8AAAB-412A-824C-B5DA-E1913B824A31}" destId="{AD051010-6D49-4A4C-92CF-32A3D684041D}" srcOrd="3" destOrd="0" presId="urn:microsoft.com/office/officeart/2009/3/layout/HorizontalOrganizationChart"/>
    <dgm:cxn modelId="{6B5A2074-F778-8A46-8DA7-A0A8D89E5F8A}" type="presParOf" srcId="{AD051010-6D49-4A4C-92CF-32A3D684041D}" destId="{095F2279-AFAD-914E-8A33-1EB1A0846CC6}" srcOrd="0" destOrd="0" presId="urn:microsoft.com/office/officeart/2009/3/layout/HorizontalOrganizationChart"/>
    <dgm:cxn modelId="{FFA8204B-9B8F-A14E-860F-3CDC46DEBFD2}" type="presParOf" srcId="{095F2279-AFAD-914E-8A33-1EB1A0846CC6}" destId="{1D07E075-5FFF-EC4B-9F36-5CFAB0D4662A}" srcOrd="0" destOrd="0" presId="urn:microsoft.com/office/officeart/2009/3/layout/HorizontalOrganizationChart"/>
    <dgm:cxn modelId="{B97E01F8-09F2-B84A-B0AB-05166A4E72D8}" type="presParOf" srcId="{095F2279-AFAD-914E-8A33-1EB1A0846CC6}" destId="{E5C59D69-2836-1A4D-B7AF-90A6A8AC9B26}" srcOrd="1" destOrd="0" presId="urn:microsoft.com/office/officeart/2009/3/layout/HorizontalOrganizationChart"/>
    <dgm:cxn modelId="{DA755263-F9C9-124D-B6F3-B9FE94255ABE}" type="presParOf" srcId="{AD051010-6D49-4A4C-92CF-32A3D684041D}" destId="{3F5938F7-CE23-2B44-B3BD-A26777BAFC14}" srcOrd="1" destOrd="0" presId="urn:microsoft.com/office/officeart/2009/3/layout/HorizontalOrganizationChart"/>
    <dgm:cxn modelId="{FD7C7360-EFE4-AD4A-936C-A229FB9840F7}" type="presParOf" srcId="{AD051010-6D49-4A4C-92CF-32A3D684041D}" destId="{673B5A95-7791-F34B-A0AA-2BAA4D8779E5}" srcOrd="2" destOrd="0" presId="urn:microsoft.com/office/officeart/2009/3/layout/HorizontalOrganizationChart"/>
    <dgm:cxn modelId="{3F1B0CDF-926B-C84D-B6D1-9A6FC1C0E64D}" type="presParOf" srcId="{0AE8AAAB-412A-824C-B5DA-E1913B824A31}" destId="{A235DEDC-CEC7-CF46-AC72-BB94DDC3F520}" srcOrd="4" destOrd="0" presId="urn:microsoft.com/office/officeart/2009/3/layout/HorizontalOrganizationChart"/>
    <dgm:cxn modelId="{E5C53119-3058-8340-AA28-12F7C5292856}" type="presParOf" srcId="{0AE8AAAB-412A-824C-B5DA-E1913B824A31}" destId="{D0FF62A8-B054-814B-B99A-5264982D5B27}" srcOrd="5" destOrd="0" presId="urn:microsoft.com/office/officeart/2009/3/layout/HorizontalOrganizationChart"/>
    <dgm:cxn modelId="{0A5904C8-13ED-D24C-A09C-E08AF52A2504}" type="presParOf" srcId="{D0FF62A8-B054-814B-B99A-5264982D5B27}" destId="{C01B6194-253F-2646-AEB3-6F38E04171D0}" srcOrd="0" destOrd="0" presId="urn:microsoft.com/office/officeart/2009/3/layout/HorizontalOrganizationChart"/>
    <dgm:cxn modelId="{3E0564E8-36E4-9C4C-8579-57F6D36B6138}" type="presParOf" srcId="{C01B6194-253F-2646-AEB3-6F38E04171D0}" destId="{A40F3C93-39A6-4342-9049-F4FF23DBFFC1}" srcOrd="0" destOrd="0" presId="urn:microsoft.com/office/officeart/2009/3/layout/HorizontalOrganizationChart"/>
    <dgm:cxn modelId="{3307DE61-DA9C-9B44-B98B-FC0DD0B89569}" type="presParOf" srcId="{C01B6194-253F-2646-AEB3-6F38E04171D0}" destId="{5475B8DD-B342-3A42-AD2C-6AF98F0EECF6}" srcOrd="1" destOrd="0" presId="urn:microsoft.com/office/officeart/2009/3/layout/HorizontalOrganizationChart"/>
    <dgm:cxn modelId="{0EA4CDC2-05B8-6041-86D7-2D184579F83B}" type="presParOf" srcId="{D0FF62A8-B054-814B-B99A-5264982D5B27}" destId="{CD17F14C-7551-9949-8391-9DB6EF30A557}" srcOrd="1" destOrd="0" presId="urn:microsoft.com/office/officeart/2009/3/layout/HorizontalOrganizationChart"/>
    <dgm:cxn modelId="{6FA2FC95-F519-8A41-8ECE-32493E99846F}" type="presParOf" srcId="{D0FF62A8-B054-814B-B99A-5264982D5B27}" destId="{A7C49FE7-2566-6E41-9D91-65FE8947A99B}" srcOrd="2" destOrd="0" presId="urn:microsoft.com/office/officeart/2009/3/layout/HorizontalOrganizationChart"/>
    <dgm:cxn modelId="{759D76F9-93E0-9D44-8A4E-5B6C0AB7E34C}" type="presParOf" srcId="{0AE8AAAB-412A-824C-B5DA-E1913B824A31}" destId="{AED12E1C-7AE9-3B4B-BD41-0313F39CEAE0}" srcOrd="6" destOrd="0" presId="urn:microsoft.com/office/officeart/2009/3/layout/HorizontalOrganizationChart"/>
    <dgm:cxn modelId="{F4D67F38-54EF-BF44-9126-61B7A9F374D8}" type="presParOf" srcId="{0AE8AAAB-412A-824C-B5DA-E1913B824A31}" destId="{6A449178-EB00-414F-AFB3-F2253EA5F0D1}" srcOrd="7" destOrd="0" presId="urn:microsoft.com/office/officeart/2009/3/layout/HorizontalOrganizationChart"/>
    <dgm:cxn modelId="{55E289E7-D9AF-8242-8EC5-B36F3AC7D81C}" type="presParOf" srcId="{6A449178-EB00-414F-AFB3-F2253EA5F0D1}" destId="{80B3D849-1915-2F43-A9CA-C2DE9659F941}" srcOrd="0" destOrd="0" presId="urn:microsoft.com/office/officeart/2009/3/layout/HorizontalOrganizationChart"/>
    <dgm:cxn modelId="{132D630E-6BB1-7044-939D-F32FB03024C9}" type="presParOf" srcId="{80B3D849-1915-2F43-A9CA-C2DE9659F941}" destId="{F888B850-D385-6A43-9CCB-F63D3C78683C}" srcOrd="0" destOrd="0" presId="urn:microsoft.com/office/officeart/2009/3/layout/HorizontalOrganizationChart"/>
    <dgm:cxn modelId="{12D9FE23-A16B-604E-8417-E1B33BA72CA9}" type="presParOf" srcId="{80B3D849-1915-2F43-A9CA-C2DE9659F941}" destId="{14A416E6-EC6A-3744-BF72-3C52322A6D5C}" srcOrd="1" destOrd="0" presId="urn:microsoft.com/office/officeart/2009/3/layout/HorizontalOrganizationChart"/>
    <dgm:cxn modelId="{0BC4AAF5-6063-024D-8C82-14AC19A2D9A7}" type="presParOf" srcId="{6A449178-EB00-414F-AFB3-F2253EA5F0D1}" destId="{5345D528-2426-0146-8220-F70CF536B656}" srcOrd="1" destOrd="0" presId="urn:microsoft.com/office/officeart/2009/3/layout/HorizontalOrganizationChart"/>
    <dgm:cxn modelId="{9E98A172-4EBA-1E42-B3BC-9BA2DE02FF23}" type="presParOf" srcId="{6A449178-EB00-414F-AFB3-F2253EA5F0D1}" destId="{AA261154-0F18-D74E-88CE-F2CCFA294E51}" srcOrd="2" destOrd="0" presId="urn:microsoft.com/office/officeart/2009/3/layout/HorizontalOrganizationChart"/>
    <dgm:cxn modelId="{11767CA4-EDB3-AE49-8A72-FFDCAA988587}" type="presParOf" srcId="{0AE8AAAB-412A-824C-B5DA-E1913B824A31}" destId="{23AA4B86-CB3F-9443-BE7F-711DCB0626AE}" srcOrd="8" destOrd="0" presId="urn:microsoft.com/office/officeart/2009/3/layout/HorizontalOrganizationChart"/>
    <dgm:cxn modelId="{8D4C208F-3433-774E-BFDE-102B9E54D25D}" type="presParOf" srcId="{0AE8AAAB-412A-824C-B5DA-E1913B824A31}" destId="{885F9133-D89A-A646-8264-AFD7E5CD9E85}" srcOrd="9" destOrd="0" presId="urn:microsoft.com/office/officeart/2009/3/layout/HorizontalOrganizationChart"/>
    <dgm:cxn modelId="{17770073-AC51-FB45-B06B-2EB83A6FD774}" type="presParOf" srcId="{885F9133-D89A-A646-8264-AFD7E5CD9E85}" destId="{BB00B7DC-5738-9B46-9088-973A90FC1817}" srcOrd="0" destOrd="0" presId="urn:microsoft.com/office/officeart/2009/3/layout/HorizontalOrganizationChart"/>
    <dgm:cxn modelId="{7E558738-ECF9-5343-9D6A-99195FF97540}" type="presParOf" srcId="{BB00B7DC-5738-9B46-9088-973A90FC1817}" destId="{2EAAB776-F1FF-3942-9826-66F1C38CB1C3}" srcOrd="0" destOrd="0" presId="urn:microsoft.com/office/officeart/2009/3/layout/HorizontalOrganizationChart"/>
    <dgm:cxn modelId="{3A79ED8C-1D71-5744-B525-1580C99D4F4B}" type="presParOf" srcId="{BB00B7DC-5738-9B46-9088-973A90FC1817}" destId="{9DFBB4E6-7065-A14D-9BD7-1F3144CDD7E6}" srcOrd="1" destOrd="0" presId="urn:microsoft.com/office/officeart/2009/3/layout/HorizontalOrganizationChart"/>
    <dgm:cxn modelId="{BB3257A2-5C4B-1340-9194-D2D0ED5CBF80}" type="presParOf" srcId="{885F9133-D89A-A646-8264-AFD7E5CD9E85}" destId="{04A9F8BF-88AE-7040-BA54-E1FD1C2221C0}" srcOrd="1" destOrd="0" presId="urn:microsoft.com/office/officeart/2009/3/layout/HorizontalOrganizationChart"/>
    <dgm:cxn modelId="{F4266D89-30EB-614C-B138-F44BFAA78B6A}" type="presParOf" srcId="{885F9133-D89A-A646-8264-AFD7E5CD9E85}" destId="{119BDD03-A9C3-1E41-AE44-B2A9B79D2EB5}" srcOrd="2" destOrd="0" presId="urn:microsoft.com/office/officeart/2009/3/layout/HorizontalOrganizationChart"/>
    <dgm:cxn modelId="{40440C54-033E-8645-90B0-05B43FBB3F5D}" type="presParOf" srcId="{47AB97C3-9AD0-B846-835D-9238B6B7969B}" destId="{12953424-9958-D646-B938-BDC8B2166625}" srcOrd="2" destOrd="0" presId="urn:microsoft.com/office/officeart/2009/3/layout/HorizontalOrganizationChart"/>
    <dgm:cxn modelId="{14C45BF6-D2E9-AB4B-8045-DB74BA248DC4}" type="presParOf" srcId="{9309C46E-D316-054D-8573-07C7333CCB2B}" destId="{E680375D-7EA3-3E46-96CC-DA38D2DAC92B}" srcOrd="2" destOrd="0" presId="urn:microsoft.com/office/officeart/2009/3/layout/HorizontalOrganizationChart"/>
    <dgm:cxn modelId="{AFEAD832-6109-EB43-9D20-9C013DED7336}" type="presParOf" srcId="{9309C46E-D316-054D-8573-07C7333CCB2B}" destId="{C7FB4717-0042-A044-A938-922688201C2C}" srcOrd="3" destOrd="0" presId="urn:microsoft.com/office/officeart/2009/3/layout/HorizontalOrganizationChart"/>
    <dgm:cxn modelId="{BE12247F-D9D4-7241-AF07-CF5212F309D5}" type="presParOf" srcId="{C7FB4717-0042-A044-A938-922688201C2C}" destId="{CA24F032-44AD-454E-AE8B-1189D755F4C1}" srcOrd="0" destOrd="0" presId="urn:microsoft.com/office/officeart/2009/3/layout/HorizontalOrganizationChart"/>
    <dgm:cxn modelId="{83029DDA-539B-414C-8EE5-63B8EB0F4969}" type="presParOf" srcId="{CA24F032-44AD-454E-AE8B-1189D755F4C1}" destId="{018FCDFB-B746-2047-8124-F675B2A5D3A8}" srcOrd="0" destOrd="0" presId="urn:microsoft.com/office/officeart/2009/3/layout/HorizontalOrganizationChart"/>
    <dgm:cxn modelId="{1C147AA7-ADD9-3A42-9F93-13C5006E41BB}" type="presParOf" srcId="{CA24F032-44AD-454E-AE8B-1189D755F4C1}" destId="{6ECC242E-1F9F-7C41-B5BD-F02461B5C22F}" srcOrd="1" destOrd="0" presId="urn:microsoft.com/office/officeart/2009/3/layout/HorizontalOrganizationChart"/>
    <dgm:cxn modelId="{131A2B74-54D4-7641-843A-D51A0C638B14}" type="presParOf" srcId="{C7FB4717-0042-A044-A938-922688201C2C}" destId="{7330C123-4EC6-FA44-82AC-418FED087FB6}" srcOrd="1" destOrd="0" presId="urn:microsoft.com/office/officeart/2009/3/layout/HorizontalOrganizationChart"/>
    <dgm:cxn modelId="{249C7ADB-DEDD-6C49-BB1E-603B401B7242}" type="presParOf" srcId="{C7FB4717-0042-A044-A938-922688201C2C}" destId="{0D0E601F-DD0A-D24A-B4B2-FF03FF60054D}" srcOrd="2" destOrd="0" presId="urn:microsoft.com/office/officeart/2009/3/layout/HorizontalOrganizationChart"/>
    <dgm:cxn modelId="{D3D7F6F7-A853-E04D-B708-6219B1412679}" type="presParOf" srcId="{9309C46E-D316-054D-8573-07C7333CCB2B}" destId="{764AB1C6-4569-004C-81A2-AD02BD256E03}" srcOrd="4" destOrd="0" presId="urn:microsoft.com/office/officeart/2009/3/layout/HorizontalOrganizationChart"/>
    <dgm:cxn modelId="{C9667077-9C9D-F34A-A6F6-C70A4907B33C}" type="presParOf" srcId="{9309C46E-D316-054D-8573-07C7333CCB2B}" destId="{A5DE691F-E6B1-4D47-A729-1687DD325E04}" srcOrd="5" destOrd="0" presId="urn:microsoft.com/office/officeart/2009/3/layout/HorizontalOrganizationChart"/>
    <dgm:cxn modelId="{D76B9FD2-13F6-224A-BE8F-1FD089EDD884}" type="presParOf" srcId="{A5DE691F-E6B1-4D47-A729-1687DD325E04}" destId="{AA5DDA02-BA7C-6343-A8D8-399381134A6C}" srcOrd="0" destOrd="0" presId="urn:microsoft.com/office/officeart/2009/3/layout/HorizontalOrganizationChart"/>
    <dgm:cxn modelId="{B04D5176-7D40-5847-A392-7CBEB3E56E5B}" type="presParOf" srcId="{AA5DDA02-BA7C-6343-A8D8-399381134A6C}" destId="{FB6DAF75-5A1D-F34D-9365-F45CFE1D9047}" srcOrd="0" destOrd="0" presId="urn:microsoft.com/office/officeart/2009/3/layout/HorizontalOrganizationChart"/>
    <dgm:cxn modelId="{64129A8E-EADE-DB40-819C-3DCE19BF7DA5}" type="presParOf" srcId="{AA5DDA02-BA7C-6343-A8D8-399381134A6C}" destId="{5F2B1BF0-B4C7-CA42-B013-4C84DD6E19F3}" srcOrd="1" destOrd="0" presId="urn:microsoft.com/office/officeart/2009/3/layout/HorizontalOrganizationChart"/>
    <dgm:cxn modelId="{2183F38C-EABE-AF47-B0AC-DE0D36DB7DE1}" type="presParOf" srcId="{A5DE691F-E6B1-4D47-A729-1687DD325E04}" destId="{3D1F186B-1E52-564A-8D84-A174BF240DE5}" srcOrd="1" destOrd="0" presId="urn:microsoft.com/office/officeart/2009/3/layout/HorizontalOrganizationChart"/>
    <dgm:cxn modelId="{63AEE108-4F4F-B343-B9F3-E954CBCF5BCA}" type="presParOf" srcId="{A5DE691F-E6B1-4D47-A729-1687DD325E04}" destId="{DC9986F3-069A-C743-B1E1-BD193B8D4303}" srcOrd="2" destOrd="0" presId="urn:microsoft.com/office/officeart/2009/3/layout/HorizontalOrganizationChart"/>
    <dgm:cxn modelId="{01B9A1D4-0654-2A41-BC72-1A0FE4BB2AB2}" type="presParOf" srcId="{9309C46E-D316-054D-8573-07C7333CCB2B}" destId="{7DDC0DFC-2F3E-C746-8CAA-633E4F612250}" srcOrd="6" destOrd="0" presId="urn:microsoft.com/office/officeart/2009/3/layout/HorizontalOrganizationChart"/>
    <dgm:cxn modelId="{8088871B-0820-0441-85D5-33B717F0D8F0}" type="presParOf" srcId="{9309C46E-D316-054D-8573-07C7333CCB2B}" destId="{6393D3AD-97CC-C74A-BB1C-A3C8CA3EF1E3}" srcOrd="7" destOrd="0" presId="urn:microsoft.com/office/officeart/2009/3/layout/HorizontalOrganizationChart"/>
    <dgm:cxn modelId="{817226EF-BE9F-224D-AA8E-D928FBBB5954}" type="presParOf" srcId="{6393D3AD-97CC-C74A-BB1C-A3C8CA3EF1E3}" destId="{F3ED02A2-457F-A84B-8FC0-45FDDEA7AD7C}" srcOrd="0" destOrd="0" presId="urn:microsoft.com/office/officeart/2009/3/layout/HorizontalOrganizationChart"/>
    <dgm:cxn modelId="{5151C583-B40D-7543-A49B-E8FE77EBF158}" type="presParOf" srcId="{F3ED02A2-457F-A84B-8FC0-45FDDEA7AD7C}" destId="{15CC48F5-8327-A149-9BD3-C97ABA42EA86}" srcOrd="0" destOrd="0" presId="urn:microsoft.com/office/officeart/2009/3/layout/HorizontalOrganizationChart"/>
    <dgm:cxn modelId="{EDB70CF5-0352-BA4C-A3FE-A9C254EED4D8}" type="presParOf" srcId="{F3ED02A2-457F-A84B-8FC0-45FDDEA7AD7C}" destId="{929684EE-4C16-0240-9AEE-91AC3EE5D11A}" srcOrd="1" destOrd="0" presId="urn:microsoft.com/office/officeart/2009/3/layout/HorizontalOrganizationChart"/>
    <dgm:cxn modelId="{59527D28-DA7F-294E-A25F-51E4B79B2712}" type="presParOf" srcId="{6393D3AD-97CC-C74A-BB1C-A3C8CA3EF1E3}" destId="{4FE65CD5-EC27-864C-B334-5A7A4E83E37B}" srcOrd="1" destOrd="0" presId="urn:microsoft.com/office/officeart/2009/3/layout/HorizontalOrganizationChart"/>
    <dgm:cxn modelId="{A1C1186F-EF4D-2144-B1DA-BFFD1E33F3F6}" type="presParOf" srcId="{6393D3AD-97CC-C74A-BB1C-A3C8CA3EF1E3}" destId="{B8D173F0-88FA-8443-A05A-30BE1960D740}" srcOrd="2" destOrd="0" presId="urn:microsoft.com/office/officeart/2009/3/layout/HorizontalOrganizationChart"/>
    <dgm:cxn modelId="{7EB00545-1A96-3841-BF6C-4FD249BD99F0}" type="presParOf" srcId="{9309C46E-D316-054D-8573-07C7333CCB2B}" destId="{541BDC57-A992-EC45-91BF-F839E1D650C7}" srcOrd="8" destOrd="0" presId="urn:microsoft.com/office/officeart/2009/3/layout/HorizontalOrganizationChart"/>
    <dgm:cxn modelId="{5CF91F93-C186-1643-B359-DE2556CAF9BB}" type="presParOf" srcId="{9309C46E-D316-054D-8573-07C7333CCB2B}" destId="{03BE518B-182D-E840-A210-84CDA9A5E247}" srcOrd="9" destOrd="0" presId="urn:microsoft.com/office/officeart/2009/3/layout/HorizontalOrganizationChart"/>
    <dgm:cxn modelId="{FC3B22D0-805A-0F48-80DE-C1C1D6EE7631}" type="presParOf" srcId="{03BE518B-182D-E840-A210-84CDA9A5E247}" destId="{529FC6B0-9AC8-1745-A6C4-77F6466A6279}" srcOrd="0" destOrd="0" presId="urn:microsoft.com/office/officeart/2009/3/layout/HorizontalOrganizationChart"/>
    <dgm:cxn modelId="{FFB3D78E-455E-6041-93EB-5E26248A25EA}" type="presParOf" srcId="{529FC6B0-9AC8-1745-A6C4-77F6466A6279}" destId="{CE765B22-8538-7F44-9A6D-40F37D7E7F0F}" srcOrd="0" destOrd="0" presId="urn:microsoft.com/office/officeart/2009/3/layout/HorizontalOrganizationChart"/>
    <dgm:cxn modelId="{A4E042DA-EA4E-5D4F-9FA7-A03D37DE1FC1}" type="presParOf" srcId="{529FC6B0-9AC8-1745-A6C4-77F6466A6279}" destId="{54337112-2F35-C24F-B3D0-7AD1A4E19683}" srcOrd="1" destOrd="0" presId="urn:microsoft.com/office/officeart/2009/3/layout/HorizontalOrganizationChart"/>
    <dgm:cxn modelId="{71F9A7C8-87BC-A04D-AA49-767B7B7D6F98}" type="presParOf" srcId="{03BE518B-182D-E840-A210-84CDA9A5E247}" destId="{C815C45C-10B1-E647-90BC-D7EFD9B9A50D}" srcOrd="1" destOrd="0" presId="urn:microsoft.com/office/officeart/2009/3/layout/HorizontalOrganizationChart"/>
    <dgm:cxn modelId="{373EB5B4-7342-1D47-A0BD-E901527A7821}" type="presParOf" srcId="{C815C45C-10B1-E647-90BC-D7EFD9B9A50D}" destId="{BEB4F97F-DC40-8E4A-842D-E914F12D89AD}" srcOrd="0" destOrd="0" presId="urn:microsoft.com/office/officeart/2009/3/layout/HorizontalOrganizationChart"/>
    <dgm:cxn modelId="{C780D959-D2A0-C74A-BC45-16BFC9D4D999}" type="presParOf" srcId="{C815C45C-10B1-E647-90BC-D7EFD9B9A50D}" destId="{1B937661-FEA3-0148-B415-E546FC376FB5}" srcOrd="1" destOrd="0" presId="urn:microsoft.com/office/officeart/2009/3/layout/HorizontalOrganizationChart"/>
    <dgm:cxn modelId="{E6F1C0BE-52A3-D044-B167-F74EB6C458B3}" type="presParOf" srcId="{1B937661-FEA3-0148-B415-E546FC376FB5}" destId="{BDBD2E35-02CC-2D4E-9D16-ABBFC221E367}" srcOrd="0" destOrd="0" presId="urn:microsoft.com/office/officeart/2009/3/layout/HorizontalOrganizationChart"/>
    <dgm:cxn modelId="{C513D422-D458-1B4D-9185-8FFD5DF2423C}" type="presParOf" srcId="{BDBD2E35-02CC-2D4E-9D16-ABBFC221E367}" destId="{10E61E74-D2B5-AF46-81D6-B6E882E2EB89}" srcOrd="0" destOrd="0" presId="urn:microsoft.com/office/officeart/2009/3/layout/HorizontalOrganizationChart"/>
    <dgm:cxn modelId="{7E17E8B4-AF47-9F40-A08A-A416D38417FA}" type="presParOf" srcId="{BDBD2E35-02CC-2D4E-9D16-ABBFC221E367}" destId="{CF877168-2330-4340-AE2A-08654DAE8CF3}" srcOrd="1" destOrd="0" presId="urn:microsoft.com/office/officeart/2009/3/layout/HorizontalOrganizationChart"/>
    <dgm:cxn modelId="{63A222AB-FAFA-CA47-8802-7280ACE77D81}" type="presParOf" srcId="{1B937661-FEA3-0148-B415-E546FC376FB5}" destId="{33D76C97-7CD9-984D-99EF-A5B74021E9CC}" srcOrd="1" destOrd="0" presId="urn:microsoft.com/office/officeart/2009/3/layout/HorizontalOrganizationChart"/>
    <dgm:cxn modelId="{26CC5486-54F4-6644-A6BD-EA34E3F7C597}" type="presParOf" srcId="{1B937661-FEA3-0148-B415-E546FC376FB5}" destId="{63B5FBD9-EF30-C14E-9F99-092CC81F17C9}" srcOrd="2" destOrd="0" presId="urn:microsoft.com/office/officeart/2009/3/layout/HorizontalOrganizationChart"/>
    <dgm:cxn modelId="{AFA4097B-404C-154E-A0D8-F3A471743D0C}" type="presParOf" srcId="{C815C45C-10B1-E647-90BC-D7EFD9B9A50D}" destId="{9E6ACC74-5A31-3146-A2DA-3F09A018F0C8}" srcOrd="2" destOrd="0" presId="urn:microsoft.com/office/officeart/2009/3/layout/HorizontalOrganizationChart"/>
    <dgm:cxn modelId="{FACA4B7A-3990-054D-A365-D19176FBBBFD}" type="presParOf" srcId="{C815C45C-10B1-E647-90BC-D7EFD9B9A50D}" destId="{AE84E9A5-D731-6A47-AC32-9DED71C4688F}" srcOrd="3" destOrd="0" presId="urn:microsoft.com/office/officeart/2009/3/layout/HorizontalOrganizationChart"/>
    <dgm:cxn modelId="{A7489167-F3B4-CD43-8326-8FC428EF7436}" type="presParOf" srcId="{AE84E9A5-D731-6A47-AC32-9DED71C4688F}" destId="{DFA65C74-7D0F-BC46-816E-C9FA19570FC9}" srcOrd="0" destOrd="0" presId="urn:microsoft.com/office/officeart/2009/3/layout/HorizontalOrganizationChart"/>
    <dgm:cxn modelId="{C181F0DC-0431-844F-B1A1-B83952A36312}" type="presParOf" srcId="{DFA65C74-7D0F-BC46-816E-C9FA19570FC9}" destId="{785DCCB8-E708-3E47-AD2D-8AD370B11D27}" srcOrd="0" destOrd="0" presId="urn:microsoft.com/office/officeart/2009/3/layout/HorizontalOrganizationChart"/>
    <dgm:cxn modelId="{14E541EC-3666-3349-8732-75A02EB5FB78}" type="presParOf" srcId="{DFA65C74-7D0F-BC46-816E-C9FA19570FC9}" destId="{F5A81AA2-1F1E-2B48-A844-D4CAAA88AB51}" srcOrd="1" destOrd="0" presId="urn:microsoft.com/office/officeart/2009/3/layout/HorizontalOrganizationChart"/>
    <dgm:cxn modelId="{1CFA198A-16B1-894D-80C6-8A1B9377528A}" type="presParOf" srcId="{AE84E9A5-D731-6A47-AC32-9DED71C4688F}" destId="{C4B5CB55-CECC-424E-9171-57A8872EB462}" srcOrd="1" destOrd="0" presId="urn:microsoft.com/office/officeart/2009/3/layout/HorizontalOrganizationChart"/>
    <dgm:cxn modelId="{154F9C93-AB26-E94F-AC1B-53BAEAA292CF}" type="presParOf" srcId="{AE84E9A5-D731-6A47-AC32-9DED71C4688F}" destId="{E6CE5CAB-D698-CE47-8C93-7F13006923C8}" srcOrd="2" destOrd="0" presId="urn:microsoft.com/office/officeart/2009/3/layout/HorizontalOrganizationChart"/>
    <dgm:cxn modelId="{21289E1B-8E9C-2941-9E43-550067DC9F7C}" type="presParOf" srcId="{C815C45C-10B1-E647-90BC-D7EFD9B9A50D}" destId="{0948FB18-DE68-854C-980A-5E4FEDDFDD8B}" srcOrd="4" destOrd="0" presId="urn:microsoft.com/office/officeart/2009/3/layout/HorizontalOrganizationChart"/>
    <dgm:cxn modelId="{88AC4311-7EE9-E843-8F3D-6BF22436E43D}" type="presParOf" srcId="{C815C45C-10B1-E647-90BC-D7EFD9B9A50D}" destId="{14CBB653-0AC4-6944-9483-B9B69CED07FF}" srcOrd="5" destOrd="0" presId="urn:microsoft.com/office/officeart/2009/3/layout/HorizontalOrganizationChart"/>
    <dgm:cxn modelId="{8646336F-E792-CB4C-81F4-B374F493132B}" type="presParOf" srcId="{14CBB653-0AC4-6944-9483-B9B69CED07FF}" destId="{D6D4CC7C-372B-9B4E-9D21-B6F89B981FA2}" srcOrd="0" destOrd="0" presId="urn:microsoft.com/office/officeart/2009/3/layout/HorizontalOrganizationChart"/>
    <dgm:cxn modelId="{7587C0C0-903B-F149-81E1-170EDB058E1F}" type="presParOf" srcId="{D6D4CC7C-372B-9B4E-9D21-B6F89B981FA2}" destId="{AC43A569-868C-864D-B487-8174520A4CF8}" srcOrd="0" destOrd="0" presId="urn:microsoft.com/office/officeart/2009/3/layout/HorizontalOrganizationChart"/>
    <dgm:cxn modelId="{D89A1B04-77D9-484F-B27C-D115DCE269BD}" type="presParOf" srcId="{D6D4CC7C-372B-9B4E-9D21-B6F89B981FA2}" destId="{5CE4CEA4-81D5-1145-AD42-B9DE64D61B0F}" srcOrd="1" destOrd="0" presId="urn:microsoft.com/office/officeart/2009/3/layout/HorizontalOrganizationChart"/>
    <dgm:cxn modelId="{143BFA31-3872-8C41-B6C0-C3F33DF8FE53}" type="presParOf" srcId="{14CBB653-0AC4-6944-9483-B9B69CED07FF}" destId="{97435228-9649-0846-AA47-EC72736DFC17}" srcOrd="1" destOrd="0" presId="urn:microsoft.com/office/officeart/2009/3/layout/HorizontalOrganizationChart"/>
    <dgm:cxn modelId="{ABD6F37C-05C4-964F-8505-E77DBE8A0B6B}" type="presParOf" srcId="{14CBB653-0AC4-6944-9483-B9B69CED07FF}" destId="{D0F8E12A-9053-1344-9C16-6BD264BD161D}" srcOrd="2" destOrd="0" presId="urn:microsoft.com/office/officeart/2009/3/layout/HorizontalOrganizationChart"/>
    <dgm:cxn modelId="{4C7AAAB7-5A62-6241-A097-6D20FFEA5933}" type="presParOf" srcId="{C815C45C-10B1-E647-90BC-D7EFD9B9A50D}" destId="{F197B6EB-D8AE-304A-8228-0BDC722657E8}" srcOrd="6" destOrd="0" presId="urn:microsoft.com/office/officeart/2009/3/layout/HorizontalOrganizationChart"/>
    <dgm:cxn modelId="{D89D71B3-6939-794C-B012-4A408679F56A}" type="presParOf" srcId="{C815C45C-10B1-E647-90BC-D7EFD9B9A50D}" destId="{0E7FB13A-2199-4A4B-A937-FF2378CED85E}" srcOrd="7" destOrd="0" presId="urn:microsoft.com/office/officeart/2009/3/layout/HorizontalOrganizationChart"/>
    <dgm:cxn modelId="{30AB96A6-69BC-524B-A91C-61E0C1B2DD9E}" type="presParOf" srcId="{0E7FB13A-2199-4A4B-A937-FF2378CED85E}" destId="{D4A8BE75-8B8C-8743-B2C6-E54D47FE24D1}" srcOrd="0" destOrd="0" presId="urn:microsoft.com/office/officeart/2009/3/layout/HorizontalOrganizationChart"/>
    <dgm:cxn modelId="{07AD9197-E50E-1E4D-AF54-3836E64E7907}" type="presParOf" srcId="{D4A8BE75-8B8C-8743-B2C6-E54D47FE24D1}" destId="{44BE1AAB-A240-5D49-843B-2CA6F750CF20}" srcOrd="0" destOrd="0" presId="urn:microsoft.com/office/officeart/2009/3/layout/HorizontalOrganizationChart"/>
    <dgm:cxn modelId="{55266D32-7237-5D40-8ED2-A7F8C8430E0A}" type="presParOf" srcId="{D4A8BE75-8B8C-8743-B2C6-E54D47FE24D1}" destId="{BFF2DD0F-4752-D442-8438-CF25B19681EC}" srcOrd="1" destOrd="0" presId="urn:microsoft.com/office/officeart/2009/3/layout/HorizontalOrganizationChart"/>
    <dgm:cxn modelId="{D414A67C-CEF3-2B4D-9840-858F556C47B0}" type="presParOf" srcId="{0E7FB13A-2199-4A4B-A937-FF2378CED85E}" destId="{A246E06C-5E32-4644-B6DC-E94345A82F35}" srcOrd="1" destOrd="0" presId="urn:microsoft.com/office/officeart/2009/3/layout/HorizontalOrganizationChart"/>
    <dgm:cxn modelId="{0B85422A-0B2E-1545-95F3-8CCE286C8D7D}" type="presParOf" srcId="{0E7FB13A-2199-4A4B-A937-FF2378CED85E}" destId="{033A7B94-6C7E-204B-85A9-167FB7943F91}" srcOrd="2" destOrd="0" presId="urn:microsoft.com/office/officeart/2009/3/layout/HorizontalOrganizationChart"/>
    <dgm:cxn modelId="{5F48340E-EBF7-7842-BB8D-0067B3DDFAE9}" type="presParOf" srcId="{C815C45C-10B1-E647-90BC-D7EFD9B9A50D}" destId="{32420CB7-AB96-6744-B0C7-BFDF35B031A0}" srcOrd="8" destOrd="0" presId="urn:microsoft.com/office/officeart/2009/3/layout/HorizontalOrganizationChart"/>
    <dgm:cxn modelId="{CFC058E0-DCF9-A44F-AA1D-76111FE736BB}" type="presParOf" srcId="{C815C45C-10B1-E647-90BC-D7EFD9B9A50D}" destId="{7F26C796-D6E6-AA42-99A2-04679DC63221}" srcOrd="9" destOrd="0" presId="urn:microsoft.com/office/officeart/2009/3/layout/HorizontalOrganizationChart"/>
    <dgm:cxn modelId="{558A9E18-C4F8-994D-B271-D49AEBE2CC2C}" type="presParOf" srcId="{7F26C796-D6E6-AA42-99A2-04679DC63221}" destId="{B335B904-B595-7541-8623-F15B873D5B2C}" srcOrd="0" destOrd="0" presId="urn:microsoft.com/office/officeart/2009/3/layout/HorizontalOrganizationChart"/>
    <dgm:cxn modelId="{B52AFF5D-1F1D-D64A-A476-8A02D495D642}" type="presParOf" srcId="{B335B904-B595-7541-8623-F15B873D5B2C}" destId="{304D120C-6B94-D845-9732-00D2195D8939}" srcOrd="0" destOrd="0" presId="urn:microsoft.com/office/officeart/2009/3/layout/HorizontalOrganizationChart"/>
    <dgm:cxn modelId="{AD033C48-49F7-664A-8899-3B97C0BE3125}" type="presParOf" srcId="{B335B904-B595-7541-8623-F15B873D5B2C}" destId="{1238D5AC-CF0D-0047-B625-E9DF1C93AA8D}" srcOrd="1" destOrd="0" presId="urn:microsoft.com/office/officeart/2009/3/layout/HorizontalOrganizationChart"/>
    <dgm:cxn modelId="{2AC489A6-6E6C-A940-B736-33B2FD77B942}" type="presParOf" srcId="{7F26C796-D6E6-AA42-99A2-04679DC63221}" destId="{7A2031BC-AF28-DA4A-A68E-AF39F0CB8913}" srcOrd="1" destOrd="0" presId="urn:microsoft.com/office/officeart/2009/3/layout/HorizontalOrganizationChart"/>
    <dgm:cxn modelId="{CAB86B1F-B57F-F743-B75B-C2E96EAD2CE8}" type="presParOf" srcId="{7F26C796-D6E6-AA42-99A2-04679DC63221}" destId="{A9D648F9-C6B7-8E4A-9075-5DDBF97723D0}" srcOrd="2" destOrd="0" presId="urn:microsoft.com/office/officeart/2009/3/layout/HorizontalOrganizationChart"/>
    <dgm:cxn modelId="{A14E6802-7B17-6240-A36D-6631B68BA4FA}" type="presParOf" srcId="{03BE518B-182D-E840-A210-84CDA9A5E247}" destId="{7116D368-7232-7141-AB00-5A9051A5AEC1}" srcOrd="2" destOrd="0" presId="urn:microsoft.com/office/officeart/2009/3/layout/HorizontalOrganizationChart"/>
    <dgm:cxn modelId="{E72A8DD2-E7D9-E349-9BE7-D8B5B2BD9DD1}" type="presParOf" srcId="{1E2E667D-5C97-4843-816E-4AF89A3CD02B}" destId="{871C68D5-7A4A-2D48-BDE9-34742D2C8EDD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420CB7-AB96-6744-B0C7-BFDF35B031A0}">
      <dsp:nvSpPr>
        <dsp:cNvPr id="0" name=""/>
        <dsp:cNvSpPr/>
      </dsp:nvSpPr>
      <dsp:spPr>
        <a:xfrm>
          <a:off x="5067717" y="4183912"/>
          <a:ext cx="1072577" cy="10579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49556" y="0"/>
              </a:lnTo>
              <a:lnTo>
                <a:pt x="949556" y="1057974"/>
              </a:lnTo>
              <a:lnTo>
                <a:pt x="1072577" y="1057974"/>
              </a:lnTo>
            </a:path>
          </a:pathLst>
        </a:custGeom>
        <a:noFill/>
        <a:ln w="1905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97B6EB-D8AE-304A-8228-0BDC722657E8}">
      <dsp:nvSpPr>
        <dsp:cNvPr id="0" name=""/>
        <dsp:cNvSpPr/>
      </dsp:nvSpPr>
      <dsp:spPr>
        <a:xfrm>
          <a:off x="5067717" y="4183912"/>
          <a:ext cx="1072577" cy="5289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49556" y="0"/>
              </a:lnTo>
              <a:lnTo>
                <a:pt x="949556" y="528987"/>
              </a:lnTo>
              <a:lnTo>
                <a:pt x="1072577" y="528987"/>
              </a:lnTo>
            </a:path>
          </a:pathLst>
        </a:custGeom>
        <a:noFill/>
        <a:ln w="1905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48FB18-DE68-854C-980A-5E4FEDDFDD8B}">
      <dsp:nvSpPr>
        <dsp:cNvPr id="0" name=""/>
        <dsp:cNvSpPr/>
      </dsp:nvSpPr>
      <dsp:spPr>
        <a:xfrm>
          <a:off x="5067717" y="4138192"/>
          <a:ext cx="107257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1072577" y="45720"/>
              </a:lnTo>
            </a:path>
          </a:pathLst>
        </a:custGeom>
        <a:noFill/>
        <a:ln w="1905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6ACC74-5A31-3146-A2DA-3F09A018F0C8}">
      <dsp:nvSpPr>
        <dsp:cNvPr id="0" name=""/>
        <dsp:cNvSpPr/>
      </dsp:nvSpPr>
      <dsp:spPr>
        <a:xfrm>
          <a:off x="5067717" y="3654924"/>
          <a:ext cx="1072577" cy="528987"/>
        </a:xfrm>
        <a:custGeom>
          <a:avLst/>
          <a:gdLst/>
          <a:ahLst/>
          <a:cxnLst/>
          <a:rect l="0" t="0" r="0" b="0"/>
          <a:pathLst>
            <a:path>
              <a:moveTo>
                <a:pt x="0" y="528987"/>
              </a:moveTo>
              <a:lnTo>
                <a:pt x="949556" y="528987"/>
              </a:lnTo>
              <a:lnTo>
                <a:pt x="949556" y="0"/>
              </a:lnTo>
              <a:lnTo>
                <a:pt x="1072577" y="0"/>
              </a:lnTo>
            </a:path>
          </a:pathLst>
        </a:custGeom>
        <a:noFill/>
        <a:ln w="1905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B4F97F-DC40-8E4A-842D-E914F12D89AD}">
      <dsp:nvSpPr>
        <dsp:cNvPr id="0" name=""/>
        <dsp:cNvSpPr/>
      </dsp:nvSpPr>
      <dsp:spPr>
        <a:xfrm>
          <a:off x="5067717" y="3125937"/>
          <a:ext cx="1072577" cy="1057974"/>
        </a:xfrm>
        <a:custGeom>
          <a:avLst/>
          <a:gdLst/>
          <a:ahLst/>
          <a:cxnLst/>
          <a:rect l="0" t="0" r="0" b="0"/>
          <a:pathLst>
            <a:path>
              <a:moveTo>
                <a:pt x="0" y="1057974"/>
              </a:moveTo>
              <a:lnTo>
                <a:pt x="949556" y="1057974"/>
              </a:lnTo>
              <a:lnTo>
                <a:pt x="949556" y="0"/>
              </a:lnTo>
              <a:lnTo>
                <a:pt x="1072577" y="0"/>
              </a:lnTo>
            </a:path>
          </a:pathLst>
        </a:custGeom>
        <a:noFill/>
        <a:ln w="1905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1BDC57-A992-EC45-91BF-F839E1D650C7}">
      <dsp:nvSpPr>
        <dsp:cNvPr id="0" name=""/>
        <dsp:cNvSpPr/>
      </dsp:nvSpPr>
      <dsp:spPr>
        <a:xfrm>
          <a:off x="1684375" y="2716138"/>
          <a:ext cx="1203618" cy="14677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80598" y="0"/>
              </a:lnTo>
              <a:lnTo>
                <a:pt x="1080598" y="1467773"/>
              </a:lnTo>
              <a:lnTo>
                <a:pt x="1203618" y="1467773"/>
              </a:lnTo>
            </a:path>
          </a:pathLst>
        </a:custGeom>
        <a:noFill/>
        <a:ln w="1905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DC0DFC-2F3E-C746-8CAA-633E4F612250}">
      <dsp:nvSpPr>
        <dsp:cNvPr id="0" name=""/>
        <dsp:cNvSpPr/>
      </dsp:nvSpPr>
      <dsp:spPr>
        <a:xfrm>
          <a:off x="1684375" y="2716138"/>
          <a:ext cx="1203618" cy="7338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80598" y="0"/>
              </a:lnTo>
              <a:lnTo>
                <a:pt x="1080598" y="733886"/>
              </a:lnTo>
              <a:lnTo>
                <a:pt x="1203618" y="733886"/>
              </a:lnTo>
            </a:path>
          </a:pathLst>
        </a:custGeom>
        <a:noFill/>
        <a:ln w="1905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4AB1C6-4569-004C-81A2-AD02BD256E03}">
      <dsp:nvSpPr>
        <dsp:cNvPr id="0" name=""/>
        <dsp:cNvSpPr/>
      </dsp:nvSpPr>
      <dsp:spPr>
        <a:xfrm>
          <a:off x="1684375" y="2670418"/>
          <a:ext cx="120361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1203618" y="45720"/>
              </a:lnTo>
            </a:path>
          </a:pathLst>
        </a:custGeom>
        <a:noFill/>
        <a:ln w="1905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80375D-7EA3-3E46-96CC-DA38D2DAC92B}">
      <dsp:nvSpPr>
        <dsp:cNvPr id="0" name=""/>
        <dsp:cNvSpPr/>
      </dsp:nvSpPr>
      <dsp:spPr>
        <a:xfrm>
          <a:off x="1684375" y="1982251"/>
          <a:ext cx="1203618" cy="733886"/>
        </a:xfrm>
        <a:custGeom>
          <a:avLst/>
          <a:gdLst/>
          <a:ahLst/>
          <a:cxnLst/>
          <a:rect l="0" t="0" r="0" b="0"/>
          <a:pathLst>
            <a:path>
              <a:moveTo>
                <a:pt x="0" y="733886"/>
              </a:moveTo>
              <a:lnTo>
                <a:pt x="1080598" y="733886"/>
              </a:lnTo>
              <a:lnTo>
                <a:pt x="1080598" y="0"/>
              </a:lnTo>
              <a:lnTo>
                <a:pt x="1203618" y="0"/>
              </a:lnTo>
            </a:path>
          </a:pathLst>
        </a:custGeom>
        <a:noFill/>
        <a:ln w="1905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AA4B86-CB3F-9443-BE7F-711DCB0626AE}">
      <dsp:nvSpPr>
        <dsp:cNvPr id="0" name=""/>
        <dsp:cNvSpPr/>
      </dsp:nvSpPr>
      <dsp:spPr>
        <a:xfrm>
          <a:off x="5067717" y="1248364"/>
          <a:ext cx="1072577" cy="10579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49556" y="0"/>
              </a:lnTo>
              <a:lnTo>
                <a:pt x="949556" y="1057974"/>
              </a:lnTo>
              <a:lnTo>
                <a:pt x="1072577" y="1057974"/>
              </a:lnTo>
            </a:path>
          </a:pathLst>
        </a:custGeom>
        <a:noFill/>
        <a:ln w="1905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D12E1C-7AE9-3B4B-BD41-0313F39CEAE0}">
      <dsp:nvSpPr>
        <dsp:cNvPr id="0" name=""/>
        <dsp:cNvSpPr/>
      </dsp:nvSpPr>
      <dsp:spPr>
        <a:xfrm>
          <a:off x="5067717" y="1248364"/>
          <a:ext cx="1072577" cy="5289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49556" y="0"/>
              </a:lnTo>
              <a:lnTo>
                <a:pt x="949556" y="528987"/>
              </a:lnTo>
              <a:lnTo>
                <a:pt x="1072577" y="528987"/>
              </a:lnTo>
            </a:path>
          </a:pathLst>
        </a:custGeom>
        <a:noFill/>
        <a:ln w="1905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35DEDC-CEC7-CF46-AC72-BB94DDC3F520}">
      <dsp:nvSpPr>
        <dsp:cNvPr id="0" name=""/>
        <dsp:cNvSpPr/>
      </dsp:nvSpPr>
      <dsp:spPr>
        <a:xfrm>
          <a:off x="5067717" y="1202644"/>
          <a:ext cx="107257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1072577" y="45720"/>
              </a:lnTo>
            </a:path>
          </a:pathLst>
        </a:custGeom>
        <a:noFill/>
        <a:ln w="1905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3A0AA3-F2FC-B445-86AE-36751FA4FEFB}">
      <dsp:nvSpPr>
        <dsp:cNvPr id="0" name=""/>
        <dsp:cNvSpPr/>
      </dsp:nvSpPr>
      <dsp:spPr>
        <a:xfrm>
          <a:off x="5067717" y="719377"/>
          <a:ext cx="1072577" cy="528987"/>
        </a:xfrm>
        <a:custGeom>
          <a:avLst/>
          <a:gdLst/>
          <a:ahLst/>
          <a:cxnLst/>
          <a:rect l="0" t="0" r="0" b="0"/>
          <a:pathLst>
            <a:path>
              <a:moveTo>
                <a:pt x="0" y="528987"/>
              </a:moveTo>
              <a:lnTo>
                <a:pt x="949556" y="528987"/>
              </a:lnTo>
              <a:lnTo>
                <a:pt x="949556" y="0"/>
              </a:lnTo>
              <a:lnTo>
                <a:pt x="1072577" y="0"/>
              </a:lnTo>
            </a:path>
          </a:pathLst>
        </a:custGeom>
        <a:noFill/>
        <a:ln w="1905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00DAFC-5824-104A-8DB2-5586DF22DCFD}">
      <dsp:nvSpPr>
        <dsp:cNvPr id="0" name=""/>
        <dsp:cNvSpPr/>
      </dsp:nvSpPr>
      <dsp:spPr>
        <a:xfrm>
          <a:off x="5067717" y="190390"/>
          <a:ext cx="1072577" cy="1057974"/>
        </a:xfrm>
        <a:custGeom>
          <a:avLst/>
          <a:gdLst/>
          <a:ahLst/>
          <a:cxnLst/>
          <a:rect l="0" t="0" r="0" b="0"/>
          <a:pathLst>
            <a:path>
              <a:moveTo>
                <a:pt x="0" y="1057974"/>
              </a:moveTo>
              <a:lnTo>
                <a:pt x="949556" y="1057974"/>
              </a:lnTo>
              <a:lnTo>
                <a:pt x="949556" y="0"/>
              </a:lnTo>
              <a:lnTo>
                <a:pt x="1072577" y="0"/>
              </a:lnTo>
            </a:path>
          </a:pathLst>
        </a:custGeom>
        <a:noFill/>
        <a:ln w="1905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509A60-BFAD-474F-A642-10F66675CE1F}">
      <dsp:nvSpPr>
        <dsp:cNvPr id="0" name=""/>
        <dsp:cNvSpPr/>
      </dsp:nvSpPr>
      <dsp:spPr>
        <a:xfrm>
          <a:off x="1684375" y="1248364"/>
          <a:ext cx="1203618" cy="1467773"/>
        </a:xfrm>
        <a:custGeom>
          <a:avLst/>
          <a:gdLst/>
          <a:ahLst/>
          <a:cxnLst/>
          <a:rect l="0" t="0" r="0" b="0"/>
          <a:pathLst>
            <a:path>
              <a:moveTo>
                <a:pt x="0" y="1467773"/>
              </a:moveTo>
              <a:lnTo>
                <a:pt x="1080598" y="1467773"/>
              </a:lnTo>
              <a:lnTo>
                <a:pt x="1080598" y="0"/>
              </a:lnTo>
              <a:lnTo>
                <a:pt x="1203618" y="0"/>
              </a:lnTo>
            </a:path>
          </a:pathLst>
        </a:custGeom>
        <a:noFill/>
        <a:ln w="1905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13921D-490A-F944-9E1E-FD6DEDDC4CB3}">
      <dsp:nvSpPr>
        <dsp:cNvPr id="0" name=""/>
        <dsp:cNvSpPr/>
      </dsp:nvSpPr>
      <dsp:spPr>
        <a:xfrm>
          <a:off x="454172" y="2330259"/>
          <a:ext cx="1230203" cy="77175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Biomass</a:t>
          </a:r>
        </a:p>
      </dsp:txBody>
      <dsp:txXfrm>
        <a:off x="454172" y="2330259"/>
        <a:ext cx="1230203" cy="771758"/>
      </dsp:txXfrm>
    </dsp:sp>
    <dsp:sp modelId="{1B17EEDC-FC99-5740-BE6F-8FB04092045E}">
      <dsp:nvSpPr>
        <dsp:cNvPr id="0" name=""/>
        <dsp:cNvSpPr/>
      </dsp:nvSpPr>
      <dsp:spPr>
        <a:xfrm>
          <a:off x="2887994" y="958309"/>
          <a:ext cx="2179723" cy="580111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Biopolymers</a:t>
          </a:r>
        </a:p>
      </dsp:txBody>
      <dsp:txXfrm>
        <a:off x="2887994" y="958309"/>
        <a:ext cx="2179723" cy="580111"/>
      </dsp:txXfrm>
    </dsp:sp>
    <dsp:sp modelId="{1D67474F-FEAF-FD41-A89A-7DD1C0723E71}">
      <dsp:nvSpPr>
        <dsp:cNvPr id="0" name=""/>
        <dsp:cNvSpPr/>
      </dsp:nvSpPr>
      <dsp:spPr>
        <a:xfrm>
          <a:off x="6140294" y="2784"/>
          <a:ext cx="2174113" cy="375211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Chitin/chitosan</a:t>
          </a:r>
        </a:p>
      </dsp:txBody>
      <dsp:txXfrm>
        <a:off x="6140294" y="2784"/>
        <a:ext cx="2174113" cy="375211"/>
      </dsp:txXfrm>
    </dsp:sp>
    <dsp:sp modelId="{1D07E075-5FFF-EC4B-9F36-5CFAB0D4662A}">
      <dsp:nvSpPr>
        <dsp:cNvPr id="0" name=""/>
        <dsp:cNvSpPr/>
      </dsp:nvSpPr>
      <dsp:spPr>
        <a:xfrm>
          <a:off x="6140294" y="531771"/>
          <a:ext cx="2174113" cy="375211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Starch</a:t>
          </a:r>
        </a:p>
      </dsp:txBody>
      <dsp:txXfrm>
        <a:off x="6140294" y="531771"/>
        <a:ext cx="2174113" cy="375211"/>
      </dsp:txXfrm>
    </dsp:sp>
    <dsp:sp modelId="{A40F3C93-39A6-4342-9049-F4FF23DBFFC1}">
      <dsp:nvSpPr>
        <dsp:cNvPr id="0" name=""/>
        <dsp:cNvSpPr/>
      </dsp:nvSpPr>
      <dsp:spPr>
        <a:xfrm>
          <a:off x="6140294" y="1060758"/>
          <a:ext cx="2174113" cy="375211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Cellulose</a:t>
          </a:r>
        </a:p>
      </dsp:txBody>
      <dsp:txXfrm>
        <a:off x="6140294" y="1060758"/>
        <a:ext cx="2174113" cy="375211"/>
      </dsp:txXfrm>
    </dsp:sp>
    <dsp:sp modelId="{F888B850-D385-6A43-9CCB-F63D3C78683C}">
      <dsp:nvSpPr>
        <dsp:cNvPr id="0" name=""/>
        <dsp:cNvSpPr/>
      </dsp:nvSpPr>
      <dsp:spPr>
        <a:xfrm>
          <a:off x="6140294" y="1589746"/>
          <a:ext cx="2174113" cy="375211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Hemicellulose</a:t>
          </a:r>
        </a:p>
      </dsp:txBody>
      <dsp:txXfrm>
        <a:off x="6140294" y="1589746"/>
        <a:ext cx="2174113" cy="375211"/>
      </dsp:txXfrm>
    </dsp:sp>
    <dsp:sp modelId="{2EAAB776-F1FF-3942-9826-66F1C38CB1C3}">
      <dsp:nvSpPr>
        <dsp:cNvPr id="0" name=""/>
        <dsp:cNvSpPr/>
      </dsp:nvSpPr>
      <dsp:spPr>
        <a:xfrm>
          <a:off x="6140294" y="2118733"/>
          <a:ext cx="2174113" cy="375211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Lignin</a:t>
          </a:r>
        </a:p>
      </dsp:txBody>
      <dsp:txXfrm>
        <a:off x="6140294" y="2118733"/>
        <a:ext cx="2174113" cy="375211"/>
      </dsp:txXfrm>
    </dsp:sp>
    <dsp:sp modelId="{018FCDFB-B746-2047-8124-F675B2A5D3A8}">
      <dsp:nvSpPr>
        <dsp:cNvPr id="0" name=""/>
        <dsp:cNvSpPr/>
      </dsp:nvSpPr>
      <dsp:spPr>
        <a:xfrm>
          <a:off x="2887994" y="1692195"/>
          <a:ext cx="2179723" cy="580111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Oil/Fat</a:t>
          </a:r>
        </a:p>
      </dsp:txBody>
      <dsp:txXfrm>
        <a:off x="2887994" y="1692195"/>
        <a:ext cx="2179723" cy="580111"/>
      </dsp:txXfrm>
    </dsp:sp>
    <dsp:sp modelId="{FB6DAF75-5A1D-F34D-9365-F45CFE1D9047}">
      <dsp:nvSpPr>
        <dsp:cNvPr id="0" name=""/>
        <dsp:cNvSpPr/>
      </dsp:nvSpPr>
      <dsp:spPr>
        <a:xfrm>
          <a:off x="2887994" y="2426082"/>
          <a:ext cx="2179723" cy="580111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Protein</a:t>
          </a:r>
        </a:p>
      </dsp:txBody>
      <dsp:txXfrm>
        <a:off x="2887994" y="2426082"/>
        <a:ext cx="2179723" cy="580111"/>
      </dsp:txXfrm>
    </dsp:sp>
    <dsp:sp modelId="{15CC48F5-8327-A149-9BD3-C97ABA42EA86}">
      <dsp:nvSpPr>
        <dsp:cNvPr id="0" name=""/>
        <dsp:cNvSpPr/>
      </dsp:nvSpPr>
      <dsp:spPr>
        <a:xfrm>
          <a:off x="2887994" y="3159969"/>
          <a:ext cx="2179723" cy="580111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Sucrose</a:t>
          </a:r>
        </a:p>
      </dsp:txBody>
      <dsp:txXfrm>
        <a:off x="2887994" y="3159969"/>
        <a:ext cx="2179723" cy="580111"/>
      </dsp:txXfrm>
    </dsp:sp>
    <dsp:sp modelId="{CE765B22-8538-7F44-9A6D-40F37D7E7F0F}">
      <dsp:nvSpPr>
        <dsp:cNvPr id="0" name=""/>
        <dsp:cNvSpPr/>
      </dsp:nvSpPr>
      <dsp:spPr>
        <a:xfrm>
          <a:off x="2887994" y="3893856"/>
          <a:ext cx="2179723" cy="580111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Secondary metabolites</a:t>
          </a:r>
        </a:p>
      </dsp:txBody>
      <dsp:txXfrm>
        <a:off x="2887994" y="3893856"/>
        <a:ext cx="2179723" cy="580111"/>
      </dsp:txXfrm>
    </dsp:sp>
    <dsp:sp modelId="{10E61E74-D2B5-AF46-81D6-B6E882E2EB89}">
      <dsp:nvSpPr>
        <dsp:cNvPr id="0" name=""/>
        <dsp:cNvSpPr/>
      </dsp:nvSpPr>
      <dsp:spPr>
        <a:xfrm>
          <a:off x="6140294" y="2938331"/>
          <a:ext cx="2174113" cy="375211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Essential oils</a:t>
          </a:r>
        </a:p>
      </dsp:txBody>
      <dsp:txXfrm>
        <a:off x="6140294" y="2938331"/>
        <a:ext cx="2174113" cy="375211"/>
      </dsp:txXfrm>
    </dsp:sp>
    <dsp:sp modelId="{785DCCB8-E708-3E47-AD2D-8AD370B11D27}">
      <dsp:nvSpPr>
        <dsp:cNvPr id="0" name=""/>
        <dsp:cNvSpPr/>
      </dsp:nvSpPr>
      <dsp:spPr>
        <a:xfrm>
          <a:off x="6140294" y="3467318"/>
          <a:ext cx="2174113" cy="375211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Waxes</a:t>
          </a:r>
        </a:p>
      </dsp:txBody>
      <dsp:txXfrm>
        <a:off x="6140294" y="3467318"/>
        <a:ext cx="2174113" cy="375211"/>
      </dsp:txXfrm>
    </dsp:sp>
    <dsp:sp modelId="{AC43A569-868C-864D-B487-8174520A4CF8}">
      <dsp:nvSpPr>
        <dsp:cNvPr id="0" name=""/>
        <dsp:cNvSpPr/>
      </dsp:nvSpPr>
      <dsp:spPr>
        <a:xfrm>
          <a:off x="6140294" y="3996306"/>
          <a:ext cx="2174113" cy="375211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Pharmaceuticals</a:t>
          </a:r>
        </a:p>
      </dsp:txBody>
      <dsp:txXfrm>
        <a:off x="6140294" y="3996306"/>
        <a:ext cx="2174113" cy="375211"/>
      </dsp:txXfrm>
    </dsp:sp>
    <dsp:sp modelId="{44BE1AAB-A240-5D49-843B-2CA6F750CF20}">
      <dsp:nvSpPr>
        <dsp:cNvPr id="0" name=""/>
        <dsp:cNvSpPr/>
      </dsp:nvSpPr>
      <dsp:spPr>
        <a:xfrm>
          <a:off x="6140294" y="4525293"/>
          <a:ext cx="2174113" cy="375211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Antioxidants</a:t>
          </a:r>
        </a:p>
      </dsp:txBody>
      <dsp:txXfrm>
        <a:off x="6140294" y="4525293"/>
        <a:ext cx="2174113" cy="375211"/>
      </dsp:txXfrm>
    </dsp:sp>
    <dsp:sp modelId="{304D120C-6B94-D845-9732-00D2195D8939}">
      <dsp:nvSpPr>
        <dsp:cNvPr id="0" name=""/>
        <dsp:cNvSpPr/>
      </dsp:nvSpPr>
      <dsp:spPr>
        <a:xfrm>
          <a:off x="6140294" y="5054280"/>
          <a:ext cx="2174113" cy="375211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Pigments</a:t>
          </a:r>
        </a:p>
      </dsp:txBody>
      <dsp:txXfrm>
        <a:off x="6140294" y="5054280"/>
        <a:ext cx="2174113" cy="3752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BE6E8B1-FE95-FE5D-CB84-D3E90967D2A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2238BA8-B2F4-38D4-A90B-6E2D8E7936E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D4770D-2D65-604A-979A-0EF1011BA9CC}" type="datetimeFigureOut">
              <a:rPr lang="en-UA" smtClean="0"/>
              <a:t>02/16/2026</a:t>
            </a:fld>
            <a:endParaRPr lang="en-U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39CD601-30E2-12A6-A7CC-644D1571B20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22CAEA9-3D2C-04A1-63F7-BEF255F35A3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AE8CD5-40D9-724A-AA5A-CC3066875007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316025592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B892EF-64E8-974E-A5D8-2F246359016B}" type="datetimeFigureOut">
              <a:rPr lang="en-UA" smtClean="0"/>
              <a:t>02/16/2026</a:t>
            </a:fld>
            <a:endParaRPr lang="en-U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96DCA0-4D88-8B45-AA09-1E6726AC1BFC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4630186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euters.com/finance/stocks/overview?symbol=PEP.N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Microsoft image to represent conversion/transformation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96DCA0-4D88-8B45-AA09-1E6726AC1BFC}" type="slidenum">
              <a:rPr lang="en-UA" smtClean="0"/>
              <a:t>2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29469062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-GB" b="1" dirty="0">
                <a:latin typeface="Times"/>
                <a:ea typeface="Times"/>
                <a:cs typeface="Times"/>
                <a:sym typeface="Times"/>
              </a:rPr>
              <a:t>PepsiCo looks to reuse plant waste</a:t>
            </a:r>
            <a:r>
              <a:rPr lang="en-GB" dirty="0">
                <a:latin typeface="Times"/>
                <a:ea typeface="Times"/>
                <a:cs typeface="Times"/>
                <a:sym typeface="Times"/>
              </a:rPr>
              <a:t> Mar 14, 2011 6:10pm EDT CHICAGO (Reuters) - PepsiCo Inc (</a:t>
            </a:r>
            <a:r>
              <a:rPr lang="en-GB" u="sng" dirty="0">
                <a:solidFill>
                  <a:schemeClr val="hlink"/>
                </a:solidFill>
                <a:latin typeface="Times"/>
                <a:ea typeface="Times"/>
                <a:cs typeface="Times"/>
                <a:sym typeface="Times"/>
                <a:hlinkClick r:id="rId3"/>
              </a:rPr>
              <a:t>PEP.N</a:t>
            </a:r>
            <a:r>
              <a:rPr lang="en-GB" dirty="0">
                <a:latin typeface="Times"/>
                <a:ea typeface="Times"/>
                <a:cs typeface="Times"/>
                <a:sym typeface="Times"/>
              </a:rPr>
              <a:t>) is working on ways to reuse waste like oat </a:t>
            </a:r>
            <a:r>
              <a:rPr lang="en-GB" dirty="0" err="1">
                <a:latin typeface="Times"/>
                <a:ea typeface="Times"/>
                <a:cs typeface="Times"/>
                <a:sym typeface="Times"/>
              </a:rPr>
              <a:t>husksand</a:t>
            </a:r>
            <a:r>
              <a:rPr lang="en-GB" dirty="0">
                <a:latin typeface="Times"/>
                <a:ea typeface="Times"/>
                <a:cs typeface="Times"/>
                <a:sym typeface="Times"/>
              </a:rPr>
              <a:t> orange peels, to save money in its supply chain, in areas such as packaging.</a:t>
            </a:r>
            <a:endParaRPr lang="en-GB" dirty="0"/>
          </a:p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lang="en-GB" dirty="0">
              <a:latin typeface="Times"/>
              <a:ea typeface="Times"/>
              <a:cs typeface="Times"/>
              <a:sym typeface="Time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96DCA0-4D88-8B45-AA09-1E6726AC1BFC}" type="slidenum">
              <a:rPr lang="en-UA" smtClean="0"/>
              <a:t>3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20108649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Quick show of hands, does anyone’s process fit into here?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96DCA0-4D88-8B45-AA09-1E6726AC1BFC}" type="slidenum">
              <a:rPr lang="en-UA" smtClean="0"/>
              <a:t>4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13614946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Image source Top Value Added Chemicals from Biomass, Volume 1 – Results of Screening for Potential Candidates from Sugar and Synthesis Gas</a:t>
            </a:r>
            <a:br>
              <a:rPr lang="en-US" dirty="0"/>
            </a:br>
            <a:r>
              <a:rPr lang="en-GB" sz="1200" i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http://</a:t>
            </a:r>
            <a:r>
              <a:rPr lang="en-GB" sz="1200" i="1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www.eere.energy.gov</a:t>
            </a:r>
            <a:endParaRPr lang="en-GB" sz="24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96DCA0-4D88-8B45-AA09-1E6726AC1BFC}" type="slidenum">
              <a:rPr lang="en-UA" smtClean="0"/>
              <a:t>5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6208580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80990" indent="-380990"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GB" sz="12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Classic, scalable and understood   </a:t>
            </a:r>
          </a:p>
          <a:p>
            <a:pPr marL="380990" indent="-380990"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GB" sz="12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Range of reactor sizes available – width, height, surface/volume ratio options</a:t>
            </a:r>
          </a:p>
          <a:p>
            <a:pPr marL="380990" indent="-380990"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GB" sz="12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Well characterised or able to model heat transfer &amp; cooling</a:t>
            </a:r>
          </a:p>
          <a:p>
            <a:pPr marL="380990" indent="-380990"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GB" sz="12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Stirring and baffles  - limitations with high solids &amp; viscosity</a:t>
            </a:r>
          </a:p>
          <a:p>
            <a:pPr marL="380990" indent="-380990"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GB" sz="12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Generally as flexible as round bottom flask – pressure, drain/addition, temperature, distillation </a:t>
            </a:r>
          </a:p>
          <a:p>
            <a:pPr marL="380990" indent="-380990"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GB" sz="12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Continuous vs batch</a:t>
            </a:r>
          </a:p>
          <a:p>
            <a:pPr marL="380990" indent="-380990"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GB" sz="12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Material compatibility – stainless steel standard, glass lined metal, </a:t>
            </a:r>
            <a:r>
              <a:rPr lang="en-GB" sz="1200" dirty="0" err="1">
                <a:solidFill>
                  <a:srgbClr val="000000"/>
                </a:solidFill>
                <a:ea typeface="Arial"/>
                <a:cs typeface="Arial"/>
                <a:sym typeface="Arial"/>
              </a:rPr>
              <a:t>hastalloy</a:t>
            </a:r>
            <a:r>
              <a:rPr lang="en-GB" sz="12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, plastic lined metal</a:t>
            </a:r>
          </a:p>
          <a:p>
            <a:pPr marL="380990" indent="-380990"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GB" sz="12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Catalysts &amp; enzymes -  supported or homogeneous – recovery vs activity</a:t>
            </a:r>
          </a:p>
          <a:p>
            <a:pPr marL="380990" indent="-380990"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GB" sz="12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Heating &amp; cooling times</a:t>
            </a:r>
          </a:p>
          <a:p>
            <a:pPr marL="380990" indent="-380990"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GB" sz="12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Reaction calorimetry &amp; safety – thermal runaway</a:t>
            </a:r>
          </a:p>
          <a:p>
            <a:pPr marL="380990" indent="-380990"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GB" sz="12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Integrated DSP – biphasic or reactive distillation</a:t>
            </a:r>
            <a:endParaRPr lang="en-GB" sz="1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96DCA0-4D88-8B45-AA09-1E6726AC1BFC}" type="slidenum">
              <a:rPr lang="en-UA" smtClean="0"/>
              <a:t>7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19485795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96DCA0-4D88-8B45-AA09-1E6726AC1BFC}" type="slidenum">
              <a:rPr lang="en-UA" smtClean="0"/>
              <a:t>10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11845815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-GB" dirty="0"/>
              <a:t>Additional challenges -  double innovation but opportunity for patents</a:t>
            </a: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-GB" dirty="0"/>
              <a:t>MW / ultrasound – out there but kept low key</a:t>
            </a: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-GB" dirty="0"/>
              <a:t>Take knowledge from other industries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96DCA0-4D88-8B45-AA09-1E6726AC1BFC}" type="slidenum">
              <a:rPr lang="en-UA" smtClean="0"/>
              <a:t>12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40083325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9D99B5-1D1D-1793-8C6E-691CBFF003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68B9C35-265A-CD74-EA4D-4DCF9F0FEA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35A5F04-1E45-4B88-C560-AA2E84E4F7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-GB" dirty="0"/>
              <a:t>Additional challenges -  double innovation but opportunity for patents</a:t>
            </a: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-GB" dirty="0"/>
              <a:t>MW / ultrasound – out there but kept low key</a:t>
            </a: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-GB" dirty="0"/>
              <a:t>Take knowledge from other industries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918344-FA30-F41A-3E24-CE7CC9F412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96DCA0-4D88-8B45-AA09-1E6726AC1BFC}" type="slidenum">
              <a:rPr lang="en-UA" smtClean="0"/>
              <a:t>13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1919001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icture Placeholder 66">
            <a:extLst>
              <a:ext uri="{FF2B5EF4-FFF2-40B4-BE49-F238E27FC236}">
                <a16:creationId xmlns:a16="http://schemas.microsoft.com/office/drawing/2014/main" id="{C8E8E350-BAB2-9FFB-1DC0-025269566BB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21144" y="1695410"/>
            <a:ext cx="6470856" cy="5162590"/>
          </a:xfrm>
          <a:custGeom>
            <a:avLst/>
            <a:gdLst>
              <a:gd name="connsiteX0" fmla="*/ 975436 w 6470856"/>
              <a:gd name="connsiteY0" fmla="*/ 588392 h 5162590"/>
              <a:gd name="connsiteX1" fmla="*/ 1931407 w 6470856"/>
              <a:gd name="connsiteY1" fmla="*/ 768738 h 5162590"/>
              <a:gd name="connsiteX2" fmla="*/ 2251041 w 6470856"/>
              <a:gd name="connsiteY2" fmla="*/ 1698295 h 5162590"/>
              <a:gd name="connsiteX3" fmla="*/ 1614727 w 6470856"/>
              <a:gd name="connsiteY3" fmla="*/ 2447377 h 5162590"/>
              <a:gd name="connsiteX4" fmla="*/ 658756 w 6470856"/>
              <a:gd name="connsiteY4" fmla="*/ 2267030 h 5162590"/>
              <a:gd name="connsiteX5" fmla="*/ 339098 w 6470856"/>
              <a:gd name="connsiteY5" fmla="*/ 1337602 h 5162590"/>
              <a:gd name="connsiteX6" fmla="*/ 2586133 w 6470856"/>
              <a:gd name="connsiteY6" fmla="*/ 0 h 5162590"/>
              <a:gd name="connsiteX7" fmla="*/ 6470856 w 6470856"/>
              <a:gd name="connsiteY7" fmla="*/ 732863 h 5162590"/>
              <a:gd name="connsiteX8" fmla="*/ 6470856 w 6470856"/>
              <a:gd name="connsiteY8" fmla="*/ 5162590 h 5162590"/>
              <a:gd name="connsiteX9" fmla="*/ 728353 w 6470856"/>
              <a:gd name="connsiteY9" fmla="*/ 5162590 h 5162590"/>
              <a:gd name="connsiteX10" fmla="*/ 0 w 6470856"/>
              <a:gd name="connsiteY10" fmla="*/ 3044855 h 5162590"/>
              <a:gd name="connsiteX11" fmla="*/ 490865 w 6470856"/>
              <a:gd name="connsiteY11" fmla="*/ 2466923 h 5162590"/>
              <a:gd name="connsiteX12" fmla="*/ 1699886 w 6470856"/>
              <a:gd name="connsiteY12" fmla="*/ 2695008 h 5162590"/>
              <a:gd name="connsiteX13" fmla="*/ 2505724 w 6470856"/>
              <a:gd name="connsiteY13" fmla="*/ 1746360 h 5162590"/>
              <a:gd name="connsiteX14" fmla="*/ 2101449 w 6470856"/>
              <a:gd name="connsiteY14" fmla="*/ 570655 h 5162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470856" h="5162590">
                <a:moveTo>
                  <a:pt x="975436" y="588392"/>
                </a:moveTo>
                <a:lnTo>
                  <a:pt x="1931407" y="768738"/>
                </a:lnTo>
                <a:lnTo>
                  <a:pt x="2251041" y="1698295"/>
                </a:lnTo>
                <a:lnTo>
                  <a:pt x="1614727" y="2447377"/>
                </a:lnTo>
                <a:lnTo>
                  <a:pt x="658756" y="2267030"/>
                </a:lnTo>
                <a:lnTo>
                  <a:pt x="339098" y="1337602"/>
                </a:lnTo>
                <a:close/>
                <a:moveTo>
                  <a:pt x="2586133" y="0"/>
                </a:moveTo>
                <a:lnTo>
                  <a:pt x="6470856" y="732863"/>
                </a:lnTo>
                <a:lnTo>
                  <a:pt x="6470856" y="5162590"/>
                </a:lnTo>
                <a:lnTo>
                  <a:pt x="728353" y="5162590"/>
                </a:lnTo>
                <a:lnTo>
                  <a:pt x="0" y="3044855"/>
                </a:lnTo>
                <a:lnTo>
                  <a:pt x="490865" y="2466923"/>
                </a:lnTo>
                <a:lnTo>
                  <a:pt x="1699886" y="2695008"/>
                </a:lnTo>
                <a:lnTo>
                  <a:pt x="2505724" y="1746360"/>
                </a:lnTo>
                <a:lnTo>
                  <a:pt x="2101449" y="57065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3CE9FEA7-214F-1695-8346-23BE6D9CC397}"/>
              </a:ext>
            </a:extLst>
          </p:cNvPr>
          <p:cNvSpPr/>
          <p:nvPr userDrawn="1"/>
        </p:nvSpPr>
        <p:spPr>
          <a:xfrm>
            <a:off x="3802930" y="0"/>
            <a:ext cx="6192894" cy="6338754"/>
          </a:xfrm>
          <a:custGeom>
            <a:avLst/>
            <a:gdLst>
              <a:gd name="connsiteX0" fmla="*/ 3213295 w 6192894"/>
              <a:gd name="connsiteY0" fmla="*/ 0 h 6338754"/>
              <a:gd name="connsiteX1" fmla="*/ 6174073 w 6192894"/>
              <a:gd name="connsiteY1" fmla="*/ 1962536 h 6338754"/>
              <a:gd name="connsiteX2" fmla="*/ 6192894 w 6192894"/>
              <a:gd name="connsiteY2" fmla="*/ 2013958 h 6338754"/>
              <a:gd name="connsiteX3" fmla="*/ 4504348 w 6192894"/>
              <a:gd name="connsiteY3" fmla="*/ 1695409 h 6338754"/>
              <a:gd name="connsiteX4" fmla="*/ 1918214 w 6192894"/>
              <a:gd name="connsiteY4" fmla="*/ 4740265 h 6338754"/>
              <a:gd name="connsiteX5" fmla="*/ 2467983 w 6192894"/>
              <a:gd name="connsiteY5" fmla="*/ 6338754 h 6338754"/>
              <a:gd name="connsiteX6" fmla="*/ 2410243 w 6192894"/>
              <a:gd name="connsiteY6" fmla="*/ 6325427 h 6338754"/>
              <a:gd name="connsiteX7" fmla="*/ 0 w 6192894"/>
              <a:gd name="connsiteY7" fmla="*/ 3213295 h 6338754"/>
              <a:gd name="connsiteX8" fmla="*/ 3213295 w 6192894"/>
              <a:gd name="connsiteY8" fmla="*/ 0 h 6338754"/>
              <a:gd name="connsiteX0" fmla="*/ 4504348 w 6192894"/>
              <a:gd name="connsiteY0" fmla="*/ 1695409 h 6338754"/>
              <a:gd name="connsiteX1" fmla="*/ 1918214 w 6192894"/>
              <a:gd name="connsiteY1" fmla="*/ 4740265 h 6338754"/>
              <a:gd name="connsiteX2" fmla="*/ 2467983 w 6192894"/>
              <a:gd name="connsiteY2" fmla="*/ 6338754 h 6338754"/>
              <a:gd name="connsiteX3" fmla="*/ 2410243 w 6192894"/>
              <a:gd name="connsiteY3" fmla="*/ 6325427 h 6338754"/>
              <a:gd name="connsiteX4" fmla="*/ 0 w 6192894"/>
              <a:gd name="connsiteY4" fmla="*/ 3213295 h 6338754"/>
              <a:gd name="connsiteX5" fmla="*/ 3213295 w 6192894"/>
              <a:gd name="connsiteY5" fmla="*/ 0 h 6338754"/>
              <a:gd name="connsiteX6" fmla="*/ 6174073 w 6192894"/>
              <a:gd name="connsiteY6" fmla="*/ 1962536 h 6338754"/>
              <a:gd name="connsiteX7" fmla="*/ 6192894 w 6192894"/>
              <a:gd name="connsiteY7" fmla="*/ 2013958 h 6338754"/>
              <a:gd name="connsiteX8" fmla="*/ 4595788 w 6192894"/>
              <a:gd name="connsiteY8" fmla="*/ 1786849 h 6338754"/>
              <a:gd name="connsiteX0" fmla="*/ 4504348 w 6192894"/>
              <a:gd name="connsiteY0" fmla="*/ 1695409 h 6338754"/>
              <a:gd name="connsiteX1" fmla="*/ 1918214 w 6192894"/>
              <a:gd name="connsiteY1" fmla="*/ 4740265 h 6338754"/>
              <a:gd name="connsiteX2" fmla="*/ 2467983 w 6192894"/>
              <a:gd name="connsiteY2" fmla="*/ 6338754 h 6338754"/>
              <a:gd name="connsiteX3" fmla="*/ 2410243 w 6192894"/>
              <a:gd name="connsiteY3" fmla="*/ 6325427 h 6338754"/>
              <a:gd name="connsiteX4" fmla="*/ 0 w 6192894"/>
              <a:gd name="connsiteY4" fmla="*/ 3213295 h 6338754"/>
              <a:gd name="connsiteX5" fmla="*/ 3213295 w 6192894"/>
              <a:gd name="connsiteY5" fmla="*/ 0 h 6338754"/>
              <a:gd name="connsiteX6" fmla="*/ 6174073 w 6192894"/>
              <a:gd name="connsiteY6" fmla="*/ 1962536 h 6338754"/>
              <a:gd name="connsiteX7" fmla="*/ 6192894 w 6192894"/>
              <a:gd name="connsiteY7" fmla="*/ 2013958 h 6338754"/>
              <a:gd name="connsiteX0" fmla="*/ 1918214 w 6192894"/>
              <a:gd name="connsiteY0" fmla="*/ 4740265 h 6338754"/>
              <a:gd name="connsiteX1" fmla="*/ 2467983 w 6192894"/>
              <a:gd name="connsiteY1" fmla="*/ 6338754 h 6338754"/>
              <a:gd name="connsiteX2" fmla="*/ 2410243 w 6192894"/>
              <a:gd name="connsiteY2" fmla="*/ 6325427 h 6338754"/>
              <a:gd name="connsiteX3" fmla="*/ 0 w 6192894"/>
              <a:gd name="connsiteY3" fmla="*/ 3213295 h 6338754"/>
              <a:gd name="connsiteX4" fmla="*/ 3213295 w 6192894"/>
              <a:gd name="connsiteY4" fmla="*/ 0 h 6338754"/>
              <a:gd name="connsiteX5" fmla="*/ 6174073 w 6192894"/>
              <a:gd name="connsiteY5" fmla="*/ 1962536 h 6338754"/>
              <a:gd name="connsiteX6" fmla="*/ 6192894 w 6192894"/>
              <a:gd name="connsiteY6" fmla="*/ 2013958 h 6338754"/>
              <a:gd name="connsiteX0" fmla="*/ 2467983 w 6192894"/>
              <a:gd name="connsiteY0" fmla="*/ 6338754 h 6338754"/>
              <a:gd name="connsiteX1" fmla="*/ 2410243 w 6192894"/>
              <a:gd name="connsiteY1" fmla="*/ 6325427 h 6338754"/>
              <a:gd name="connsiteX2" fmla="*/ 0 w 6192894"/>
              <a:gd name="connsiteY2" fmla="*/ 3213295 h 6338754"/>
              <a:gd name="connsiteX3" fmla="*/ 3213295 w 6192894"/>
              <a:gd name="connsiteY3" fmla="*/ 0 h 6338754"/>
              <a:gd name="connsiteX4" fmla="*/ 6174073 w 6192894"/>
              <a:gd name="connsiteY4" fmla="*/ 1962536 h 6338754"/>
              <a:gd name="connsiteX5" fmla="*/ 6192894 w 6192894"/>
              <a:gd name="connsiteY5" fmla="*/ 2013958 h 6338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92894" h="6338754">
                <a:moveTo>
                  <a:pt x="2467983" y="6338754"/>
                </a:moveTo>
                <a:lnTo>
                  <a:pt x="2410243" y="6325427"/>
                </a:lnTo>
                <a:cubicBezTo>
                  <a:pt x="1024189" y="5968811"/>
                  <a:pt x="0" y="4710660"/>
                  <a:pt x="0" y="3213295"/>
                </a:cubicBezTo>
                <a:cubicBezTo>
                  <a:pt x="0" y="1438641"/>
                  <a:pt x="1438641" y="0"/>
                  <a:pt x="3213295" y="0"/>
                </a:cubicBezTo>
                <a:cubicBezTo>
                  <a:pt x="4544286" y="0"/>
                  <a:pt x="5686269" y="809236"/>
                  <a:pt x="6174073" y="1962536"/>
                </a:cubicBezTo>
                <a:lnTo>
                  <a:pt x="6192894" y="2013958"/>
                </a:lnTo>
              </a:path>
            </a:pathLst>
          </a:cu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FE57726D-6D38-DBDB-53AF-216B40C85284}"/>
              </a:ext>
            </a:extLst>
          </p:cNvPr>
          <p:cNvSpPr/>
          <p:nvPr userDrawn="1"/>
        </p:nvSpPr>
        <p:spPr>
          <a:xfrm>
            <a:off x="5422180" y="1619251"/>
            <a:ext cx="2626412" cy="2809251"/>
          </a:xfrm>
          <a:custGeom>
            <a:avLst/>
            <a:gdLst>
              <a:gd name="connsiteX0" fmla="*/ 1594045 w 2626412"/>
              <a:gd name="connsiteY0" fmla="*/ 0 h 2809251"/>
              <a:gd name="connsiteX1" fmla="*/ 2608006 w 2626412"/>
              <a:gd name="connsiteY1" fmla="*/ 364002 h 2809251"/>
              <a:gd name="connsiteX2" fmla="*/ 2626412 w 2626412"/>
              <a:gd name="connsiteY2" fmla="*/ 380731 h 2809251"/>
              <a:gd name="connsiteX3" fmla="*/ 563760 w 2626412"/>
              <a:gd name="connsiteY3" fmla="*/ 2809251 h 2809251"/>
              <a:gd name="connsiteX4" fmla="*/ 466885 w 2626412"/>
              <a:gd name="connsiteY4" fmla="*/ 2721205 h 2809251"/>
              <a:gd name="connsiteX5" fmla="*/ 0 w 2626412"/>
              <a:gd name="connsiteY5" fmla="*/ 1594045 h 2809251"/>
              <a:gd name="connsiteX6" fmla="*/ 1594045 w 2626412"/>
              <a:gd name="connsiteY6" fmla="*/ 0 h 2809251"/>
              <a:gd name="connsiteX0" fmla="*/ 563760 w 2626412"/>
              <a:gd name="connsiteY0" fmla="*/ 2809251 h 2900691"/>
              <a:gd name="connsiteX1" fmla="*/ 466885 w 2626412"/>
              <a:gd name="connsiteY1" fmla="*/ 2721205 h 2900691"/>
              <a:gd name="connsiteX2" fmla="*/ 0 w 2626412"/>
              <a:gd name="connsiteY2" fmla="*/ 1594045 h 2900691"/>
              <a:gd name="connsiteX3" fmla="*/ 1594045 w 2626412"/>
              <a:gd name="connsiteY3" fmla="*/ 0 h 2900691"/>
              <a:gd name="connsiteX4" fmla="*/ 2608006 w 2626412"/>
              <a:gd name="connsiteY4" fmla="*/ 364002 h 2900691"/>
              <a:gd name="connsiteX5" fmla="*/ 2626412 w 2626412"/>
              <a:gd name="connsiteY5" fmla="*/ 380731 h 2900691"/>
              <a:gd name="connsiteX6" fmla="*/ 655200 w 2626412"/>
              <a:gd name="connsiteY6" fmla="*/ 2900691 h 2900691"/>
              <a:gd name="connsiteX0" fmla="*/ 563760 w 2626412"/>
              <a:gd name="connsiteY0" fmla="*/ 2809251 h 2809251"/>
              <a:gd name="connsiteX1" fmla="*/ 466885 w 2626412"/>
              <a:gd name="connsiteY1" fmla="*/ 2721205 h 2809251"/>
              <a:gd name="connsiteX2" fmla="*/ 0 w 2626412"/>
              <a:gd name="connsiteY2" fmla="*/ 1594045 h 2809251"/>
              <a:gd name="connsiteX3" fmla="*/ 1594045 w 2626412"/>
              <a:gd name="connsiteY3" fmla="*/ 0 h 2809251"/>
              <a:gd name="connsiteX4" fmla="*/ 2608006 w 2626412"/>
              <a:gd name="connsiteY4" fmla="*/ 364002 h 2809251"/>
              <a:gd name="connsiteX5" fmla="*/ 2626412 w 2626412"/>
              <a:gd name="connsiteY5" fmla="*/ 380731 h 2809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26412" h="2809251">
                <a:moveTo>
                  <a:pt x="563760" y="2809251"/>
                </a:moveTo>
                <a:lnTo>
                  <a:pt x="466885" y="2721205"/>
                </a:lnTo>
                <a:cubicBezTo>
                  <a:pt x="178420" y="2432740"/>
                  <a:pt x="0" y="2034229"/>
                  <a:pt x="0" y="1594045"/>
                </a:cubicBezTo>
                <a:cubicBezTo>
                  <a:pt x="0" y="713678"/>
                  <a:pt x="713678" y="0"/>
                  <a:pt x="1594045" y="0"/>
                </a:cubicBezTo>
                <a:cubicBezTo>
                  <a:pt x="1979206" y="0"/>
                  <a:pt x="2332461" y="136603"/>
                  <a:pt x="2608006" y="364002"/>
                </a:cubicBezTo>
                <a:lnTo>
                  <a:pt x="2626412" y="380731"/>
                </a:lnTo>
              </a:path>
            </a:pathLst>
          </a:cu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39F8D96-3C7E-2AB2-C97C-F93FC758F5D1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593726" y="3162300"/>
            <a:ext cx="4729162" cy="2079839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1" name="Text Placeholder 70">
            <a:extLst>
              <a:ext uri="{FF2B5EF4-FFF2-40B4-BE49-F238E27FC236}">
                <a16:creationId xmlns:a16="http://schemas.microsoft.com/office/drawing/2014/main" id="{4D1E2084-186E-3E44-6D79-BC45E6E1071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93724" y="5402477"/>
            <a:ext cx="4729163" cy="301453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C34B7F76-59D6-9D52-E3CB-DE4EDB15DE7D}"/>
              </a:ext>
            </a:extLst>
          </p:cNvPr>
          <p:cNvSpPr/>
          <p:nvPr userDrawn="1"/>
        </p:nvSpPr>
        <p:spPr>
          <a:xfrm rot="18550398">
            <a:off x="8973244" y="645151"/>
            <a:ext cx="109472" cy="124684"/>
          </a:xfrm>
          <a:custGeom>
            <a:avLst/>
            <a:gdLst>
              <a:gd name="connsiteX0" fmla="*/ 0 w 560954"/>
              <a:gd name="connsiteY0" fmla="*/ 159730 h 638920"/>
              <a:gd name="connsiteX1" fmla="*/ 0 w 560954"/>
              <a:gd name="connsiteY1" fmla="*/ 479190 h 638920"/>
              <a:gd name="connsiteX2" fmla="*/ 280456 w 560954"/>
              <a:gd name="connsiteY2" fmla="*/ 638920 h 638920"/>
              <a:gd name="connsiteX3" fmla="*/ 560955 w 560954"/>
              <a:gd name="connsiteY3" fmla="*/ 479190 h 638920"/>
              <a:gd name="connsiteX4" fmla="*/ 560955 w 560954"/>
              <a:gd name="connsiteY4" fmla="*/ 159730 h 638920"/>
              <a:gd name="connsiteX5" fmla="*/ 280456 w 560954"/>
              <a:gd name="connsiteY5" fmla="*/ 0 h 638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0954" h="638920">
                <a:moveTo>
                  <a:pt x="0" y="159730"/>
                </a:moveTo>
                <a:lnTo>
                  <a:pt x="0" y="479190"/>
                </a:lnTo>
                <a:lnTo>
                  <a:pt x="280456" y="638920"/>
                </a:lnTo>
                <a:lnTo>
                  <a:pt x="560955" y="479190"/>
                </a:lnTo>
                <a:lnTo>
                  <a:pt x="560955" y="159730"/>
                </a:lnTo>
                <a:lnTo>
                  <a:pt x="280456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4242" cap="flat">
            <a:noFill/>
            <a:prstDash val="solid"/>
            <a:miter/>
          </a:ln>
        </p:spPr>
        <p:txBody>
          <a:bodyPr rtlCol="0" anchor="ctr">
            <a:normAutofit fontScale="25000" lnSpcReduction="20000"/>
          </a:bodyPr>
          <a:lstStyle/>
          <a:p>
            <a:endParaRPr lang="en-US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CBC2F7A6-452E-B9CD-AA1C-8564D3AEB4AB}"/>
              </a:ext>
            </a:extLst>
          </p:cNvPr>
          <p:cNvSpPr/>
          <p:nvPr userDrawn="1"/>
        </p:nvSpPr>
        <p:spPr>
          <a:xfrm rot="11120482">
            <a:off x="3760460" y="2896189"/>
            <a:ext cx="109472" cy="124684"/>
          </a:xfrm>
          <a:custGeom>
            <a:avLst/>
            <a:gdLst>
              <a:gd name="connsiteX0" fmla="*/ 0 w 560954"/>
              <a:gd name="connsiteY0" fmla="*/ 159730 h 638920"/>
              <a:gd name="connsiteX1" fmla="*/ 0 w 560954"/>
              <a:gd name="connsiteY1" fmla="*/ 479190 h 638920"/>
              <a:gd name="connsiteX2" fmla="*/ 280456 w 560954"/>
              <a:gd name="connsiteY2" fmla="*/ 638920 h 638920"/>
              <a:gd name="connsiteX3" fmla="*/ 560955 w 560954"/>
              <a:gd name="connsiteY3" fmla="*/ 479190 h 638920"/>
              <a:gd name="connsiteX4" fmla="*/ 560955 w 560954"/>
              <a:gd name="connsiteY4" fmla="*/ 159730 h 638920"/>
              <a:gd name="connsiteX5" fmla="*/ 280456 w 560954"/>
              <a:gd name="connsiteY5" fmla="*/ 0 h 638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0954" h="638920">
                <a:moveTo>
                  <a:pt x="0" y="159730"/>
                </a:moveTo>
                <a:lnTo>
                  <a:pt x="0" y="479190"/>
                </a:lnTo>
                <a:lnTo>
                  <a:pt x="280456" y="638920"/>
                </a:lnTo>
                <a:lnTo>
                  <a:pt x="560955" y="479190"/>
                </a:lnTo>
                <a:lnTo>
                  <a:pt x="560955" y="159730"/>
                </a:lnTo>
                <a:lnTo>
                  <a:pt x="280456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4242" cap="flat">
            <a:noFill/>
            <a:prstDash val="solid"/>
            <a:miter/>
          </a:ln>
        </p:spPr>
        <p:txBody>
          <a:bodyPr rtlCol="0" anchor="ctr">
            <a:normAutofit fontScale="25000" lnSpcReduction="20000"/>
          </a:bodyPr>
          <a:lstStyle/>
          <a:p>
            <a:endParaRPr lang="en-US"/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AFAF46CB-FBB8-413E-470D-A370A3888A21}"/>
              </a:ext>
            </a:extLst>
          </p:cNvPr>
          <p:cNvSpPr/>
          <p:nvPr userDrawn="1"/>
        </p:nvSpPr>
        <p:spPr>
          <a:xfrm rot="16411232">
            <a:off x="7077148" y="1559290"/>
            <a:ext cx="109472" cy="124684"/>
          </a:xfrm>
          <a:custGeom>
            <a:avLst/>
            <a:gdLst>
              <a:gd name="connsiteX0" fmla="*/ 0 w 560954"/>
              <a:gd name="connsiteY0" fmla="*/ 159730 h 638920"/>
              <a:gd name="connsiteX1" fmla="*/ 0 w 560954"/>
              <a:gd name="connsiteY1" fmla="*/ 479190 h 638920"/>
              <a:gd name="connsiteX2" fmla="*/ 280456 w 560954"/>
              <a:gd name="connsiteY2" fmla="*/ 638920 h 638920"/>
              <a:gd name="connsiteX3" fmla="*/ 560955 w 560954"/>
              <a:gd name="connsiteY3" fmla="*/ 479190 h 638920"/>
              <a:gd name="connsiteX4" fmla="*/ 560955 w 560954"/>
              <a:gd name="connsiteY4" fmla="*/ 159730 h 638920"/>
              <a:gd name="connsiteX5" fmla="*/ 280456 w 560954"/>
              <a:gd name="connsiteY5" fmla="*/ 0 h 638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0954" h="638920">
                <a:moveTo>
                  <a:pt x="0" y="159730"/>
                </a:moveTo>
                <a:lnTo>
                  <a:pt x="0" y="479190"/>
                </a:lnTo>
                <a:lnTo>
                  <a:pt x="280456" y="638920"/>
                </a:lnTo>
                <a:lnTo>
                  <a:pt x="560955" y="479190"/>
                </a:lnTo>
                <a:lnTo>
                  <a:pt x="560955" y="159730"/>
                </a:lnTo>
                <a:lnTo>
                  <a:pt x="280456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4242" cap="flat">
            <a:noFill/>
            <a:prstDash val="solid"/>
            <a:miter/>
          </a:ln>
        </p:spPr>
        <p:txBody>
          <a:bodyPr rtlCol="0" anchor="ctr">
            <a:normAutofit fontScale="25000" lnSpcReduction="20000"/>
          </a:bodyPr>
          <a:lstStyle/>
          <a:p>
            <a:endParaRPr lang="en-US"/>
          </a:p>
        </p:txBody>
      </p: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79327118-9E33-4923-C841-2559C25E6AD9}"/>
              </a:ext>
            </a:extLst>
          </p:cNvPr>
          <p:cNvSpPr/>
          <p:nvPr userDrawn="1"/>
        </p:nvSpPr>
        <p:spPr>
          <a:xfrm rot="16841006">
            <a:off x="6839221" y="3011694"/>
            <a:ext cx="354010" cy="403202"/>
          </a:xfrm>
          <a:custGeom>
            <a:avLst/>
            <a:gdLst>
              <a:gd name="connsiteX0" fmla="*/ 0 w 560954"/>
              <a:gd name="connsiteY0" fmla="*/ 159730 h 638920"/>
              <a:gd name="connsiteX1" fmla="*/ 0 w 560954"/>
              <a:gd name="connsiteY1" fmla="*/ 479190 h 638920"/>
              <a:gd name="connsiteX2" fmla="*/ 280456 w 560954"/>
              <a:gd name="connsiteY2" fmla="*/ 638920 h 638920"/>
              <a:gd name="connsiteX3" fmla="*/ 560955 w 560954"/>
              <a:gd name="connsiteY3" fmla="*/ 479190 h 638920"/>
              <a:gd name="connsiteX4" fmla="*/ 560955 w 560954"/>
              <a:gd name="connsiteY4" fmla="*/ 159730 h 638920"/>
              <a:gd name="connsiteX5" fmla="*/ 280456 w 560954"/>
              <a:gd name="connsiteY5" fmla="*/ 0 h 638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0954" h="638920">
                <a:moveTo>
                  <a:pt x="0" y="159730"/>
                </a:moveTo>
                <a:lnTo>
                  <a:pt x="0" y="479190"/>
                </a:lnTo>
                <a:lnTo>
                  <a:pt x="280456" y="638920"/>
                </a:lnTo>
                <a:lnTo>
                  <a:pt x="560955" y="479190"/>
                </a:lnTo>
                <a:lnTo>
                  <a:pt x="560955" y="159730"/>
                </a:lnTo>
                <a:lnTo>
                  <a:pt x="280456" y="0"/>
                </a:lnTo>
                <a:close/>
              </a:path>
            </a:pathLst>
          </a:custGeom>
          <a:solidFill>
            <a:srgbClr val="F58832"/>
          </a:solidFill>
          <a:ln w="4242" cap="flat">
            <a:noFill/>
            <a:prstDash val="solid"/>
            <a:miter/>
          </a:ln>
        </p:spPr>
        <p:txBody>
          <a:bodyPr rtlCol="0" anchor="ctr">
            <a:normAutofit/>
          </a:bodyPr>
          <a:lstStyle/>
          <a:p>
            <a:endParaRPr 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DC07902-B8C2-E1B4-0401-9367E5035E09}"/>
              </a:ext>
            </a:extLst>
          </p:cNvPr>
          <p:cNvCxnSpPr>
            <a:cxnSpLocks/>
          </p:cNvCxnSpPr>
          <p:nvPr userDrawn="1"/>
        </p:nvCxnSpPr>
        <p:spPr>
          <a:xfrm>
            <a:off x="591343" y="5819760"/>
            <a:ext cx="4731545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6FB1799-837E-5EDC-8376-E1CBB59BC105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4029074" y="5941498"/>
            <a:ext cx="1293813" cy="215444"/>
          </a:xfrm>
        </p:spPr>
        <p:txBody>
          <a:bodyPr/>
          <a:lstStyle>
            <a:lvl1pPr algn="r">
              <a:defRPr sz="1400">
                <a:solidFill>
                  <a:schemeClr val="accent3"/>
                </a:solidFill>
              </a:defRPr>
            </a:lvl1pPr>
          </a:lstStyle>
          <a:p>
            <a:fld id="{A236777D-606C-4539-9350-7F2CFE6EFCF4}" type="datetime1">
              <a:rPr lang="en-US" smtClean="0"/>
              <a:pPr/>
              <a:t>2/16/2026</a:t>
            </a:fld>
            <a:endParaRPr lang="en-US" dirty="0"/>
          </a:p>
        </p:txBody>
      </p:sp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DCF0ECD1-E1EC-1E3B-DAA9-F75F86514C0C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595988" y="5935590"/>
            <a:ext cx="1890037" cy="241547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100000"/>
              </a:lnSpc>
              <a:buNone/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12387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82FB5786-2730-434C-C058-9504C43CE7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A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A9DD5F7-C9A4-68B0-D75C-AF10A90509A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22556" y="2277496"/>
            <a:ext cx="2362377" cy="483043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</a:t>
            </a:r>
            <a:br>
              <a:rPr lang="uk-UA" dirty="0"/>
            </a:br>
            <a:r>
              <a:rPr lang="en-US" dirty="0"/>
              <a:t>Master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69EF90-9B47-0EAA-2B2D-9B1BA063BED8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722944" y="5593257"/>
            <a:ext cx="2361600" cy="532800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7" name="Text Placeholder 14">
            <a:extLst>
              <a:ext uri="{FF2B5EF4-FFF2-40B4-BE49-F238E27FC236}">
                <a16:creationId xmlns:a16="http://schemas.microsoft.com/office/drawing/2014/main" id="{F12D64E2-9EBE-CDFF-8219-CD1FB3E6CF59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3564396" y="2277496"/>
            <a:ext cx="2362377" cy="483043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</a:t>
            </a:r>
            <a:br>
              <a:rPr lang="uk-UA" dirty="0"/>
            </a:br>
            <a:r>
              <a:rPr lang="en-US" dirty="0"/>
              <a:t>Master</a:t>
            </a:r>
          </a:p>
        </p:txBody>
      </p:sp>
      <p:sp>
        <p:nvSpPr>
          <p:cNvPr id="31" name="Text Placeholder 14">
            <a:extLst>
              <a:ext uri="{FF2B5EF4-FFF2-40B4-BE49-F238E27FC236}">
                <a16:creationId xmlns:a16="http://schemas.microsoft.com/office/drawing/2014/main" id="{C930367C-499F-99DA-67D4-1E47451EEA22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400822" y="2277496"/>
            <a:ext cx="2362377" cy="483043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</a:t>
            </a:r>
            <a:br>
              <a:rPr lang="uk-UA" dirty="0"/>
            </a:br>
            <a:r>
              <a:rPr lang="en-US" dirty="0"/>
              <a:t>Master</a:t>
            </a:r>
          </a:p>
        </p:txBody>
      </p:sp>
      <p:sp>
        <p:nvSpPr>
          <p:cNvPr id="32" name="Text Placeholder 14">
            <a:extLst>
              <a:ext uri="{FF2B5EF4-FFF2-40B4-BE49-F238E27FC236}">
                <a16:creationId xmlns:a16="http://schemas.microsoft.com/office/drawing/2014/main" id="{51BEC900-7BD5-33A3-3921-956DDECBA45F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240076" y="2277496"/>
            <a:ext cx="2362377" cy="483043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</a:t>
            </a:r>
            <a:br>
              <a:rPr lang="uk-UA" dirty="0"/>
            </a:br>
            <a:r>
              <a:rPr lang="en-US" dirty="0"/>
              <a:t>Master</a:t>
            </a:r>
          </a:p>
        </p:txBody>
      </p:sp>
      <p:sp>
        <p:nvSpPr>
          <p:cNvPr id="33" name="Picture Placeholder 15">
            <a:extLst>
              <a:ext uri="{FF2B5EF4-FFF2-40B4-BE49-F238E27FC236}">
                <a16:creationId xmlns:a16="http://schemas.microsoft.com/office/drawing/2014/main" id="{59E66659-68B5-A4B8-C574-B717DAA9A84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2556" y="2946707"/>
            <a:ext cx="2370655" cy="2460274"/>
          </a:xfrm>
          <a:prstGeom prst="roundRect">
            <a:avLst>
              <a:gd name="adj" fmla="val 4230"/>
            </a:avLst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A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64B398DB-883B-F0D6-CBFE-6A01BEF7FEED}"/>
              </a:ext>
            </a:extLst>
          </p:cNvPr>
          <p:cNvSpPr>
            <a:spLocks noGrp="1"/>
          </p:cNvSpPr>
          <p:nvPr>
            <p:ph type="pic" sz="quarter" idx="55"/>
          </p:nvPr>
        </p:nvSpPr>
        <p:spPr>
          <a:xfrm>
            <a:off x="3564396" y="2946707"/>
            <a:ext cx="2370655" cy="2460274"/>
          </a:xfrm>
          <a:prstGeom prst="roundRect">
            <a:avLst>
              <a:gd name="adj" fmla="val 4230"/>
            </a:avLst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A"/>
          </a:p>
        </p:txBody>
      </p:sp>
      <p:sp>
        <p:nvSpPr>
          <p:cNvPr id="44" name="Picture Placeholder 15">
            <a:extLst>
              <a:ext uri="{FF2B5EF4-FFF2-40B4-BE49-F238E27FC236}">
                <a16:creationId xmlns:a16="http://schemas.microsoft.com/office/drawing/2014/main" id="{9CB56E9B-248A-1505-4272-51E30A29E1CA}"/>
              </a:ext>
            </a:extLst>
          </p:cNvPr>
          <p:cNvSpPr>
            <a:spLocks noGrp="1"/>
          </p:cNvSpPr>
          <p:nvPr>
            <p:ph type="pic" sz="quarter" idx="56"/>
          </p:nvPr>
        </p:nvSpPr>
        <p:spPr>
          <a:xfrm>
            <a:off x="6400822" y="2946707"/>
            <a:ext cx="2370655" cy="2460274"/>
          </a:xfrm>
          <a:prstGeom prst="roundRect">
            <a:avLst>
              <a:gd name="adj" fmla="val 4230"/>
            </a:avLst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A"/>
          </a:p>
        </p:txBody>
      </p:sp>
      <p:sp>
        <p:nvSpPr>
          <p:cNvPr id="45" name="Picture Placeholder 15">
            <a:extLst>
              <a:ext uri="{FF2B5EF4-FFF2-40B4-BE49-F238E27FC236}">
                <a16:creationId xmlns:a16="http://schemas.microsoft.com/office/drawing/2014/main" id="{C85F801F-D269-230D-127E-12A37C43F6D8}"/>
              </a:ext>
            </a:extLst>
          </p:cNvPr>
          <p:cNvSpPr>
            <a:spLocks noGrp="1"/>
          </p:cNvSpPr>
          <p:nvPr>
            <p:ph type="pic" sz="quarter" idx="57"/>
          </p:nvPr>
        </p:nvSpPr>
        <p:spPr>
          <a:xfrm>
            <a:off x="9240076" y="2946707"/>
            <a:ext cx="2370655" cy="2460274"/>
          </a:xfrm>
          <a:prstGeom prst="roundRect">
            <a:avLst>
              <a:gd name="adj" fmla="val 4230"/>
            </a:avLst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A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D93A10CC-69C8-A5D8-8CA8-7DAB297ADCAB}"/>
              </a:ext>
            </a:extLst>
          </p:cNvPr>
          <p:cNvSpPr>
            <a:spLocks noGrp="1"/>
          </p:cNvSpPr>
          <p:nvPr>
            <p:ph type="body" sz="quarter" idx="64"/>
          </p:nvPr>
        </p:nvSpPr>
        <p:spPr>
          <a:xfrm>
            <a:off x="3564784" y="5593257"/>
            <a:ext cx="2361600" cy="532800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3F6A38E-1816-E980-76ED-00B8105B6F3E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6401211" y="5593257"/>
            <a:ext cx="2361600" cy="532800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2AC2DFF6-513B-A0B7-D94F-9DA1BA3BB1D5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9240465" y="5593257"/>
            <a:ext cx="2361600" cy="532800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9" name="Freeform 48">
            <a:extLst>
              <a:ext uri="{FF2B5EF4-FFF2-40B4-BE49-F238E27FC236}">
                <a16:creationId xmlns:a16="http://schemas.microsoft.com/office/drawing/2014/main" id="{C31E80CB-215D-DC81-9125-B3C828D801D4}"/>
              </a:ext>
            </a:extLst>
          </p:cNvPr>
          <p:cNvSpPr>
            <a:spLocks noChangeAspect="1"/>
          </p:cNvSpPr>
          <p:nvPr userDrawn="1"/>
        </p:nvSpPr>
        <p:spPr>
          <a:xfrm>
            <a:off x="492188" y="1823085"/>
            <a:ext cx="202290" cy="230400"/>
          </a:xfrm>
          <a:custGeom>
            <a:avLst/>
            <a:gdLst>
              <a:gd name="connsiteX0" fmla="*/ 0 w 215210"/>
              <a:gd name="connsiteY0" fmla="*/ 61290 h 245115"/>
              <a:gd name="connsiteX1" fmla="*/ 0 w 215210"/>
              <a:gd name="connsiteY1" fmla="*/ 183869 h 245115"/>
              <a:gd name="connsiteX2" fmla="*/ 107605 w 215210"/>
              <a:gd name="connsiteY2" fmla="*/ 245116 h 245115"/>
              <a:gd name="connsiteX3" fmla="*/ 215211 w 215210"/>
              <a:gd name="connsiteY3" fmla="*/ 183869 h 245115"/>
              <a:gd name="connsiteX4" fmla="*/ 215211 w 215210"/>
              <a:gd name="connsiteY4" fmla="*/ 61290 h 245115"/>
              <a:gd name="connsiteX5" fmla="*/ 107605 w 215210"/>
              <a:gd name="connsiteY5" fmla="*/ 0 h 24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210" h="245115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2"/>
          </a:solidFill>
          <a:ln w="4322" cap="flat">
            <a:noFill/>
            <a:prstDash val="solid"/>
            <a:miter/>
          </a:ln>
        </p:spPr>
        <p:txBody>
          <a:bodyPr rtlCol="0" anchor="ctr"/>
          <a:lstStyle/>
          <a:p>
            <a:endParaRPr lang="en-UA"/>
          </a:p>
        </p:txBody>
      </p:sp>
      <p:sp>
        <p:nvSpPr>
          <p:cNvPr id="51" name="Freeform 50">
            <a:extLst>
              <a:ext uri="{FF2B5EF4-FFF2-40B4-BE49-F238E27FC236}">
                <a16:creationId xmlns:a16="http://schemas.microsoft.com/office/drawing/2014/main" id="{A3917095-BEA9-69BC-A040-F4732DA34070}"/>
              </a:ext>
            </a:extLst>
          </p:cNvPr>
          <p:cNvSpPr>
            <a:spLocks noChangeAspect="1"/>
          </p:cNvSpPr>
          <p:nvPr userDrawn="1"/>
        </p:nvSpPr>
        <p:spPr>
          <a:xfrm>
            <a:off x="3331648" y="1823085"/>
            <a:ext cx="202290" cy="230400"/>
          </a:xfrm>
          <a:custGeom>
            <a:avLst/>
            <a:gdLst>
              <a:gd name="connsiteX0" fmla="*/ 0 w 215210"/>
              <a:gd name="connsiteY0" fmla="*/ 61290 h 245115"/>
              <a:gd name="connsiteX1" fmla="*/ 0 w 215210"/>
              <a:gd name="connsiteY1" fmla="*/ 183869 h 245115"/>
              <a:gd name="connsiteX2" fmla="*/ 107605 w 215210"/>
              <a:gd name="connsiteY2" fmla="*/ 245116 h 245115"/>
              <a:gd name="connsiteX3" fmla="*/ 215211 w 215210"/>
              <a:gd name="connsiteY3" fmla="*/ 183869 h 245115"/>
              <a:gd name="connsiteX4" fmla="*/ 215211 w 215210"/>
              <a:gd name="connsiteY4" fmla="*/ 61290 h 245115"/>
              <a:gd name="connsiteX5" fmla="*/ 107605 w 215210"/>
              <a:gd name="connsiteY5" fmla="*/ 0 h 24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210" h="245115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2"/>
          </a:solidFill>
          <a:ln w="4322" cap="flat">
            <a:noFill/>
            <a:prstDash val="solid"/>
            <a:miter/>
          </a:ln>
        </p:spPr>
        <p:txBody>
          <a:bodyPr rtlCol="0" anchor="ctr"/>
          <a:lstStyle/>
          <a:p>
            <a:endParaRPr lang="en-UA"/>
          </a:p>
        </p:txBody>
      </p:sp>
      <p:sp>
        <p:nvSpPr>
          <p:cNvPr id="53" name="Freeform 52">
            <a:extLst>
              <a:ext uri="{FF2B5EF4-FFF2-40B4-BE49-F238E27FC236}">
                <a16:creationId xmlns:a16="http://schemas.microsoft.com/office/drawing/2014/main" id="{AEB7FB4A-38EF-E571-5C32-943A640A4686}"/>
              </a:ext>
            </a:extLst>
          </p:cNvPr>
          <p:cNvSpPr>
            <a:spLocks noChangeAspect="1"/>
          </p:cNvSpPr>
          <p:nvPr userDrawn="1"/>
        </p:nvSpPr>
        <p:spPr>
          <a:xfrm>
            <a:off x="6168008" y="1823085"/>
            <a:ext cx="202290" cy="230400"/>
          </a:xfrm>
          <a:custGeom>
            <a:avLst/>
            <a:gdLst>
              <a:gd name="connsiteX0" fmla="*/ 0 w 215210"/>
              <a:gd name="connsiteY0" fmla="*/ 61290 h 245115"/>
              <a:gd name="connsiteX1" fmla="*/ 0 w 215210"/>
              <a:gd name="connsiteY1" fmla="*/ 183869 h 245115"/>
              <a:gd name="connsiteX2" fmla="*/ 107605 w 215210"/>
              <a:gd name="connsiteY2" fmla="*/ 245116 h 245115"/>
              <a:gd name="connsiteX3" fmla="*/ 215211 w 215210"/>
              <a:gd name="connsiteY3" fmla="*/ 183869 h 245115"/>
              <a:gd name="connsiteX4" fmla="*/ 215211 w 215210"/>
              <a:gd name="connsiteY4" fmla="*/ 61290 h 245115"/>
              <a:gd name="connsiteX5" fmla="*/ 107605 w 215210"/>
              <a:gd name="connsiteY5" fmla="*/ 0 h 24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210" h="245115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2"/>
          </a:solidFill>
          <a:ln w="4322" cap="flat">
            <a:noFill/>
            <a:prstDash val="solid"/>
            <a:miter/>
          </a:ln>
        </p:spPr>
        <p:txBody>
          <a:bodyPr rtlCol="0" anchor="ctr"/>
          <a:lstStyle/>
          <a:p>
            <a:endParaRPr lang="en-UA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CDB461B-8D79-4FA7-65AE-5374B7480D8D}"/>
              </a:ext>
            </a:extLst>
          </p:cNvPr>
          <p:cNvCxnSpPr>
            <a:cxnSpLocks/>
          </p:cNvCxnSpPr>
          <p:nvPr userDrawn="1"/>
        </p:nvCxnSpPr>
        <p:spPr>
          <a:xfrm>
            <a:off x="592940" y="1892299"/>
            <a:ext cx="785" cy="4233863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9B3CD784-BD75-992D-930C-F5886F4EE46F}"/>
              </a:ext>
            </a:extLst>
          </p:cNvPr>
          <p:cNvCxnSpPr>
            <a:cxnSpLocks/>
          </p:cNvCxnSpPr>
          <p:nvPr userDrawn="1"/>
        </p:nvCxnSpPr>
        <p:spPr>
          <a:xfrm>
            <a:off x="3432400" y="1892299"/>
            <a:ext cx="785" cy="4233863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7313DBEE-C701-E4D5-619E-45D9BD1B34D5}"/>
              </a:ext>
            </a:extLst>
          </p:cNvPr>
          <p:cNvCxnSpPr>
            <a:cxnSpLocks/>
          </p:cNvCxnSpPr>
          <p:nvPr userDrawn="1"/>
        </p:nvCxnSpPr>
        <p:spPr>
          <a:xfrm>
            <a:off x="6268760" y="1892299"/>
            <a:ext cx="785" cy="4233863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4FEA142C-7880-6DC6-6ECB-11875B064ADF}"/>
              </a:ext>
            </a:extLst>
          </p:cNvPr>
          <p:cNvCxnSpPr>
            <a:cxnSpLocks/>
          </p:cNvCxnSpPr>
          <p:nvPr userDrawn="1"/>
        </p:nvCxnSpPr>
        <p:spPr>
          <a:xfrm>
            <a:off x="9112932" y="1892299"/>
            <a:ext cx="785" cy="4233863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Freeform 54">
            <a:extLst>
              <a:ext uri="{FF2B5EF4-FFF2-40B4-BE49-F238E27FC236}">
                <a16:creationId xmlns:a16="http://schemas.microsoft.com/office/drawing/2014/main" id="{65A7E4F3-1E1C-CF2F-8A84-093865D56C43}"/>
              </a:ext>
            </a:extLst>
          </p:cNvPr>
          <p:cNvSpPr>
            <a:spLocks noChangeAspect="1"/>
          </p:cNvSpPr>
          <p:nvPr userDrawn="1"/>
        </p:nvSpPr>
        <p:spPr>
          <a:xfrm>
            <a:off x="9012180" y="1823085"/>
            <a:ext cx="202290" cy="230400"/>
          </a:xfrm>
          <a:custGeom>
            <a:avLst/>
            <a:gdLst>
              <a:gd name="connsiteX0" fmla="*/ 0 w 215210"/>
              <a:gd name="connsiteY0" fmla="*/ 61290 h 245115"/>
              <a:gd name="connsiteX1" fmla="*/ 0 w 215210"/>
              <a:gd name="connsiteY1" fmla="*/ 183869 h 245115"/>
              <a:gd name="connsiteX2" fmla="*/ 107605 w 215210"/>
              <a:gd name="connsiteY2" fmla="*/ 245116 h 245115"/>
              <a:gd name="connsiteX3" fmla="*/ 215211 w 215210"/>
              <a:gd name="connsiteY3" fmla="*/ 183869 h 245115"/>
              <a:gd name="connsiteX4" fmla="*/ 215211 w 215210"/>
              <a:gd name="connsiteY4" fmla="*/ 61290 h 245115"/>
              <a:gd name="connsiteX5" fmla="*/ 107605 w 215210"/>
              <a:gd name="connsiteY5" fmla="*/ 0 h 24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210" h="245115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2"/>
          </a:solidFill>
          <a:ln w="4322" cap="flat">
            <a:noFill/>
            <a:prstDash val="solid"/>
            <a:miter/>
          </a:ln>
        </p:spPr>
        <p:txBody>
          <a:bodyPr rtlCol="0" anchor="ctr"/>
          <a:lstStyle/>
          <a:p>
            <a:endParaRPr lang="en-UA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3647C51C-3E14-493A-7C2E-15648CDE8B8C}"/>
              </a:ext>
            </a:extLst>
          </p:cNvPr>
          <p:cNvSpPr>
            <a:spLocks noGrp="1"/>
          </p:cNvSpPr>
          <p:nvPr>
            <p:ph type="sldNum" sz="quarter" idx="67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883565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798BF3B1-A0B1-9F9F-CCF2-B28B5D86AC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A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E360727-B064-2E67-E4D5-31F98B1FC1A2}"/>
              </a:ext>
            </a:extLst>
          </p:cNvPr>
          <p:cNvCxnSpPr>
            <a:cxnSpLocks/>
          </p:cNvCxnSpPr>
          <p:nvPr userDrawn="1"/>
        </p:nvCxnSpPr>
        <p:spPr>
          <a:xfrm>
            <a:off x="0" y="5732283"/>
            <a:ext cx="11596688" cy="0"/>
          </a:xfrm>
          <a:prstGeom prst="line">
            <a:avLst/>
          </a:prstGeom>
          <a:ln w="12700">
            <a:solidFill>
              <a:schemeClr val="accent3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4283341-3E46-F8B9-BD2D-0736F5E141B0}"/>
              </a:ext>
            </a:extLst>
          </p:cNvPr>
          <p:cNvCxnSpPr>
            <a:cxnSpLocks/>
          </p:cNvCxnSpPr>
          <p:nvPr userDrawn="1"/>
        </p:nvCxnSpPr>
        <p:spPr>
          <a:xfrm>
            <a:off x="776605" y="1823085"/>
            <a:ext cx="0" cy="3823561"/>
          </a:xfrm>
          <a:prstGeom prst="line">
            <a:avLst/>
          </a:prstGeom>
          <a:ln w="12700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C188E13-95A3-3461-28BD-FA1D58B298E1}"/>
              </a:ext>
            </a:extLst>
          </p:cNvPr>
          <p:cNvCxnSpPr>
            <a:cxnSpLocks/>
          </p:cNvCxnSpPr>
          <p:nvPr userDrawn="1"/>
        </p:nvCxnSpPr>
        <p:spPr>
          <a:xfrm>
            <a:off x="9105900" y="1823085"/>
            <a:ext cx="1" cy="3823200"/>
          </a:xfrm>
          <a:prstGeom prst="line">
            <a:avLst/>
          </a:prstGeom>
          <a:ln w="12700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126BD91-CBEB-F695-65AC-5473B481A57D}"/>
              </a:ext>
            </a:extLst>
          </p:cNvPr>
          <p:cNvCxnSpPr>
            <a:cxnSpLocks/>
          </p:cNvCxnSpPr>
          <p:nvPr userDrawn="1"/>
        </p:nvCxnSpPr>
        <p:spPr>
          <a:xfrm flipH="1">
            <a:off x="3552684" y="1823085"/>
            <a:ext cx="529" cy="3823200"/>
          </a:xfrm>
          <a:prstGeom prst="line">
            <a:avLst/>
          </a:prstGeom>
          <a:ln w="12700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EBE3EC8-9F4E-A940-88DF-8C3B93F25C4F}"/>
              </a:ext>
            </a:extLst>
          </p:cNvPr>
          <p:cNvCxnSpPr>
            <a:cxnSpLocks/>
          </p:cNvCxnSpPr>
          <p:nvPr userDrawn="1"/>
        </p:nvCxnSpPr>
        <p:spPr>
          <a:xfrm>
            <a:off x="6329292" y="1823085"/>
            <a:ext cx="529" cy="3823200"/>
          </a:xfrm>
          <a:prstGeom prst="line">
            <a:avLst/>
          </a:prstGeom>
          <a:ln w="12700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E31CCC01-BE53-16D3-D7CA-CCB401819959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913774" y="2463520"/>
            <a:ext cx="2353619" cy="46256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C81206E9-9BC2-DD5E-9522-F283E567BC4D}"/>
              </a:ext>
            </a:extLst>
          </p:cNvPr>
          <p:cNvSpPr>
            <a:spLocks noGrp="1"/>
          </p:cNvSpPr>
          <p:nvPr>
            <p:ph type="body" sz="quarter" idx="75"/>
          </p:nvPr>
        </p:nvSpPr>
        <p:spPr>
          <a:xfrm>
            <a:off x="913774" y="4496583"/>
            <a:ext cx="2350800" cy="1080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E91A45C2-62FB-2714-A273-52A5235D956E}"/>
              </a:ext>
            </a:extLst>
          </p:cNvPr>
          <p:cNvSpPr>
            <a:spLocks noGrp="1" noChangeAspect="1"/>
          </p:cNvSpPr>
          <p:nvPr>
            <p:ph type="body" sz="quarter" idx="44" hasCustomPrompt="1"/>
          </p:nvPr>
        </p:nvSpPr>
        <p:spPr>
          <a:xfrm>
            <a:off x="599600" y="1771673"/>
            <a:ext cx="354010" cy="403202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54" name="Text Placeholder 14">
            <a:extLst>
              <a:ext uri="{FF2B5EF4-FFF2-40B4-BE49-F238E27FC236}">
                <a16:creationId xmlns:a16="http://schemas.microsoft.com/office/drawing/2014/main" id="{75CBCCFC-D412-4B46-AC69-80F03D2ABA0C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>
          <a:xfrm>
            <a:off x="2843336" y="5955527"/>
            <a:ext cx="1419224" cy="170636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spcBef>
                <a:spcPts val="0"/>
              </a:spcBef>
              <a:buNone/>
              <a:defRPr sz="1100" b="0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6" name="Text Placeholder 14">
            <a:extLst>
              <a:ext uri="{FF2B5EF4-FFF2-40B4-BE49-F238E27FC236}">
                <a16:creationId xmlns:a16="http://schemas.microsoft.com/office/drawing/2014/main" id="{6B326E3C-67BA-694E-4921-703C6442439A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>
          <a:xfrm>
            <a:off x="593725" y="5955527"/>
            <a:ext cx="1419224" cy="170636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spcBef>
                <a:spcPts val="0"/>
              </a:spcBef>
              <a:buNone/>
              <a:defRPr sz="1100" b="0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7" name="Text Placeholder 14">
            <a:extLst>
              <a:ext uri="{FF2B5EF4-FFF2-40B4-BE49-F238E27FC236}">
                <a16:creationId xmlns:a16="http://schemas.microsoft.com/office/drawing/2014/main" id="{947E0358-840C-68C2-F2CD-DADE62DE191C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5619944" y="5955527"/>
            <a:ext cx="1419224" cy="170636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spcBef>
                <a:spcPts val="0"/>
              </a:spcBef>
              <a:buNone/>
              <a:defRPr sz="1100" b="0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8" name="Text Placeholder 14">
            <a:extLst>
              <a:ext uri="{FF2B5EF4-FFF2-40B4-BE49-F238E27FC236}">
                <a16:creationId xmlns:a16="http://schemas.microsoft.com/office/drawing/2014/main" id="{E4A3145A-6737-6452-3F98-72D4476AB9D0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>
          <a:xfrm>
            <a:off x="8396289" y="5955527"/>
            <a:ext cx="1419224" cy="170636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spcBef>
                <a:spcPts val="0"/>
              </a:spcBef>
              <a:buNone/>
              <a:defRPr sz="1100" b="0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0" name="Text Placeholder 11">
            <a:extLst>
              <a:ext uri="{FF2B5EF4-FFF2-40B4-BE49-F238E27FC236}">
                <a16:creationId xmlns:a16="http://schemas.microsoft.com/office/drawing/2014/main" id="{533DF202-A197-DB07-C2B5-CEC48C87BEC4}"/>
              </a:ext>
            </a:extLst>
          </p:cNvPr>
          <p:cNvSpPr>
            <a:spLocks noGrp="1"/>
          </p:cNvSpPr>
          <p:nvPr>
            <p:ph type="body" sz="quarter" idx="78"/>
          </p:nvPr>
        </p:nvSpPr>
        <p:spPr>
          <a:xfrm>
            <a:off x="3688748" y="4496583"/>
            <a:ext cx="2350800" cy="1080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9" name="Text Placeholder 11">
            <a:extLst>
              <a:ext uri="{FF2B5EF4-FFF2-40B4-BE49-F238E27FC236}">
                <a16:creationId xmlns:a16="http://schemas.microsoft.com/office/drawing/2014/main" id="{1F80E3F7-892D-5354-322F-D570969C0579}"/>
              </a:ext>
            </a:extLst>
          </p:cNvPr>
          <p:cNvSpPr>
            <a:spLocks noGrp="1"/>
          </p:cNvSpPr>
          <p:nvPr>
            <p:ph type="body" sz="quarter" idx="77"/>
          </p:nvPr>
        </p:nvSpPr>
        <p:spPr>
          <a:xfrm>
            <a:off x="6471167" y="4496583"/>
            <a:ext cx="2350800" cy="1080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3AF26343-8D56-86F5-FD0C-F52D841466ED}"/>
              </a:ext>
            </a:extLst>
          </p:cNvPr>
          <p:cNvSpPr>
            <a:spLocks noGrp="1"/>
          </p:cNvSpPr>
          <p:nvPr>
            <p:ph type="body" sz="quarter" idx="76"/>
          </p:nvPr>
        </p:nvSpPr>
        <p:spPr>
          <a:xfrm>
            <a:off x="9265762" y="4496583"/>
            <a:ext cx="2350800" cy="1080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2779DD1-47DD-39AA-7CEB-31FE0FEBA3AB}"/>
              </a:ext>
            </a:extLst>
          </p:cNvPr>
          <p:cNvSpPr>
            <a:spLocks noGrp="1"/>
          </p:cNvSpPr>
          <p:nvPr>
            <p:ph type="body" sz="quarter" idx="71"/>
          </p:nvPr>
        </p:nvSpPr>
        <p:spPr>
          <a:xfrm>
            <a:off x="913130" y="3161780"/>
            <a:ext cx="2350800" cy="1188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BD129EB2-9D5E-FD6F-2540-A7D1DA7628E1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3687338" y="2463520"/>
            <a:ext cx="2353619" cy="46256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3EBAEC28-1727-6CBB-96A4-4EE01A0C69B3}"/>
              </a:ext>
            </a:extLst>
          </p:cNvPr>
          <p:cNvSpPr>
            <a:spLocks noGrp="1"/>
          </p:cNvSpPr>
          <p:nvPr>
            <p:ph type="body" sz="quarter" idx="72"/>
          </p:nvPr>
        </p:nvSpPr>
        <p:spPr>
          <a:xfrm>
            <a:off x="3687338" y="3161780"/>
            <a:ext cx="2350800" cy="1188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72AC7BEE-3F45-52A5-B219-54924C60CBFA}"/>
              </a:ext>
            </a:extLst>
          </p:cNvPr>
          <p:cNvSpPr>
            <a:spLocks noGrp="1"/>
          </p:cNvSpPr>
          <p:nvPr>
            <p:ph type="body" sz="quarter" idx="64"/>
          </p:nvPr>
        </p:nvSpPr>
        <p:spPr>
          <a:xfrm>
            <a:off x="6469757" y="2463520"/>
            <a:ext cx="2353619" cy="46256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2404BEE7-F063-1F37-F68D-9B1EFDC935A9}"/>
              </a:ext>
            </a:extLst>
          </p:cNvPr>
          <p:cNvSpPr>
            <a:spLocks noGrp="1"/>
          </p:cNvSpPr>
          <p:nvPr>
            <p:ph type="body" sz="quarter" idx="74"/>
          </p:nvPr>
        </p:nvSpPr>
        <p:spPr>
          <a:xfrm>
            <a:off x="6469757" y="3161780"/>
            <a:ext cx="2350800" cy="1188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Text Placeholder 14">
            <a:extLst>
              <a:ext uri="{FF2B5EF4-FFF2-40B4-BE49-F238E27FC236}">
                <a16:creationId xmlns:a16="http://schemas.microsoft.com/office/drawing/2014/main" id="{CCF790CB-2745-6170-5D4B-FAD846213608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>
          <a:xfrm>
            <a:off x="9264352" y="2463520"/>
            <a:ext cx="2353619" cy="46256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8CB5D1A9-8AF8-4E21-DDD7-7D1C9C9E24C9}"/>
              </a:ext>
            </a:extLst>
          </p:cNvPr>
          <p:cNvSpPr>
            <a:spLocks noGrp="1"/>
          </p:cNvSpPr>
          <p:nvPr>
            <p:ph type="body" sz="quarter" idx="73"/>
          </p:nvPr>
        </p:nvSpPr>
        <p:spPr>
          <a:xfrm>
            <a:off x="9264352" y="3161780"/>
            <a:ext cx="2350800" cy="1188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279984F6-60BD-6465-6632-0A2CCE4F6F2F}"/>
              </a:ext>
            </a:extLst>
          </p:cNvPr>
          <p:cNvSpPr>
            <a:spLocks noChangeAspect="1"/>
          </p:cNvSpPr>
          <p:nvPr userDrawn="1"/>
        </p:nvSpPr>
        <p:spPr>
          <a:xfrm>
            <a:off x="673713" y="5609725"/>
            <a:ext cx="202290" cy="230400"/>
          </a:xfrm>
          <a:custGeom>
            <a:avLst/>
            <a:gdLst>
              <a:gd name="connsiteX0" fmla="*/ 0 w 215210"/>
              <a:gd name="connsiteY0" fmla="*/ 61290 h 245115"/>
              <a:gd name="connsiteX1" fmla="*/ 0 w 215210"/>
              <a:gd name="connsiteY1" fmla="*/ 183869 h 245115"/>
              <a:gd name="connsiteX2" fmla="*/ 107605 w 215210"/>
              <a:gd name="connsiteY2" fmla="*/ 245116 h 245115"/>
              <a:gd name="connsiteX3" fmla="*/ 215211 w 215210"/>
              <a:gd name="connsiteY3" fmla="*/ 183869 h 245115"/>
              <a:gd name="connsiteX4" fmla="*/ 215211 w 215210"/>
              <a:gd name="connsiteY4" fmla="*/ 61290 h 245115"/>
              <a:gd name="connsiteX5" fmla="*/ 107605 w 215210"/>
              <a:gd name="connsiteY5" fmla="*/ 0 h 24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210" h="245115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3"/>
          </a:solidFill>
          <a:ln w="4322" cap="flat">
            <a:noFill/>
            <a:prstDash val="solid"/>
            <a:miter/>
          </a:ln>
        </p:spPr>
        <p:txBody>
          <a:bodyPr rtlCol="0" anchor="ctr"/>
          <a:lstStyle/>
          <a:p>
            <a:endParaRPr lang="en-UA"/>
          </a:p>
        </p:txBody>
      </p:sp>
      <p:sp>
        <p:nvSpPr>
          <p:cNvPr id="24" name="Freeform 23">
            <a:extLst>
              <a:ext uri="{FF2B5EF4-FFF2-40B4-BE49-F238E27FC236}">
                <a16:creationId xmlns:a16="http://schemas.microsoft.com/office/drawing/2014/main" id="{C43D847C-7432-10BC-2C21-5F30430CB9A0}"/>
              </a:ext>
            </a:extLst>
          </p:cNvPr>
          <p:cNvSpPr>
            <a:spLocks noChangeAspect="1"/>
          </p:cNvSpPr>
          <p:nvPr userDrawn="1"/>
        </p:nvSpPr>
        <p:spPr>
          <a:xfrm>
            <a:off x="3451803" y="5609725"/>
            <a:ext cx="202290" cy="230400"/>
          </a:xfrm>
          <a:custGeom>
            <a:avLst/>
            <a:gdLst>
              <a:gd name="connsiteX0" fmla="*/ 0 w 215210"/>
              <a:gd name="connsiteY0" fmla="*/ 61290 h 245115"/>
              <a:gd name="connsiteX1" fmla="*/ 0 w 215210"/>
              <a:gd name="connsiteY1" fmla="*/ 183869 h 245115"/>
              <a:gd name="connsiteX2" fmla="*/ 107605 w 215210"/>
              <a:gd name="connsiteY2" fmla="*/ 245116 h 245115"/>
              <a:gd name="connsiteX3" fmla="*/ 215211 w 215210"/>
              <a:gd name="connsiteY3" fmla="*/ 183869 h 245115"/>
              <a:gd name="connsiteX4" fmla="*/ 215211 w 215210"/>
              <a:gd name="connsiteY4" fmla="*/ 61290 h 245115"/>
              <a:gd name="connsiteX5" fmla="*/ 107605 w 215210"/>
              <a:gd name="connsiteY5" fmla="*/ 0 h 24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210" h="245115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3"/>
          </a:solidFill>
          <a:ln w="4322" cap="flat">
            <a:noFill/>
            <a:prstDash val="solid"/>
            <a:miter/>
          </a:ln>
        </p:spPr>
        <p:txBody>
          <a:bodyPr rtlCol="0" anchor="ctr"/>
          <a:lstStyle/>
          <a:p>
            <a:endParaRPr lang="en-UA"/>
          </a:p>
        </p:txBody>
      </p:sp>
      <p:sp>
        <p:nvSpPr>
          <p:cNvPr id="25" name="Freeform 24">
            <a:extLst>
              <a:ext uri="{FF2B5EF4-FFF2-40B4-BE49-F238E27FC236}">
                <a16:creationId xmlns:a16="http://schemas.microsoft.com/office/drawing/2014/main" id="{F571698D-A80B-AD40-1C85-16B8883841FF}"/>
              </a:ext>
            </a:extLst>
          </p:cNvPr>
          <p:cNvSpPr>
            <a:spLocks noChangeAspect="1"/>
          </p:cNvSpPr>
          <p:nvPr userDrawn="1"/>
        </p:nvSpPr>
        <p:spPr>
          <a:xfrm>
            <a:off x="6228411" y="5609725"/>
            <a:ext cx="202290" cy="230400"/>
          </a:xfrm>
          <a:custGeom>
            <a:avLst/>
            <a:gdLst>
              <a:gd name="connsiteX0" fmla="*/ 0 w 215210"/>
              <a:gd name="connsiteY0" fmla="*/ 61290 h 245115"/>
              <a:gd name="connsiteX1" fmla="*/ 0 w 215210"/>
              <a:gd name="connsiteY1" fmla="*/ 183869 h 245115"/>
              <a:gd name="connsiteX2" fmla="*/ 107605 w 215210"/>
              <a:gd name="connsiteY2" fmla="*/ 245116 h 245115"/>
              <a:gd name="connsiteX3" fmla="*/ 215211 w 215210"/>
              <a:gd name="connsiteY3" fmla="*/ 183869 h 245115"/>
              <a:gd name="connsiteX4" fmla="*/ 215211 w 215210"/>
              <a:gd name="connsiteY4" fmla="*/ 61290 h 245115"/>
              <a:gd name="connsiteX5" fmla="*/ 107605 w 215210"/>
              <a:gd name="connsiteY5" fmla="*/ 0 h 24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210" h="245115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3"/>
          </a:solidFill>
          <a:ln w="4322" cap="flat">
            <a:noFill/>
            <a:prstDash val="solid"/>
            <a:miter/>
          </a:ln>
        </p:spPr>
        <p:txBody>
          <a:bodyPr rtlCol="0" anchor="ctr"/>
          <a:lstStyle/>
          <a:p>
            <a:endParaRPr lang="en-UA"/>
          </a:p>
        </p:txBody>
      </p:sp>
      <p:sp>
        <p:nvSpPr>
          <p:cNvPr id="27" name="Freeform 26">
            <a:extLst>
              <a:ext uri="{FF2B5EF4-FFF2-40B4-BE49-F238E27FC236}">
                <a16:creationId xmlns:a16="http://schemas.microsoft.com/office/drawing/2014/main" id="{85340E48-0618-E8A9-ED49-1889A79CA77A}"/>
              </a:ext>
            </a:extLst>
          </p:cNvPr>
          <p:cNvSpPr>
            <a:spLocks noChangeAspect="1"/>
          </p:cNvSpPr>
          <p:nvPr userDrawn="1"/>
        </p:nvSpPr>
        <p:spPr>
          <a:xfrm>
            <a:off x="9004756" y="5609725"/>
            <a:ext cx="202290" cy="230400"/>
          </a:xfrm>
          <a:custGeom>
            <a:avLst/>
            <a:gdLst>
              <a:gd name="connsiteX0" fmla="*/ 0 w 215210"/>
              <a:gd name="connsiteY0" fmla="*/ 61290 h 245115"/>
              <a:gd name="connsiteX1" fmla="*/ 0 w 215210"/>
              <a:gd name="connsiteY1" fmla="*/ 183869 h 245115"/>
              <a:gd name="connsiteX2" fmla="*/ 107605 w 215210"/>
              <a:gd name="connsiteY2" fmla="*/ 245116 h 245115"/>
              <a:gd name="connsiteX3" fmla="*/ 215211 w 215210"/>
              <a:gd name="connsiteY3" fmla="*/ 183869 h 245115"/>
              <a:gd name="connsiteX4" fmla="*/ 215211 w 215210"/>
              <a:gd name="connsiteY4" fmla="*/ 61290 h 245115"/>
              <a:gd name="connsiteX5" fmla="*/ 107605 w 215210"/>
              <a:gd name="connsiteY5" fmla="*/ 0 h 24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210" h="245115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3"/>
          </a:solidFill>
          <a:ln w="4322" cap="flat">
            <a:noFill/>
            <a:prstDash val="solid"/>
            <a:miter/>
          </a:ln>
        </p:spPr>
        <p:txBody>
          <a:bodyPr rtlCol="0" anchor="ctr"/>
          <a:lstStyle/>
          <a:p>
            <a:endParaRPr lang="en-UA"/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2779EBFA-B92F-3D44-7208-3735AF04E52E}"/>
              </a:ext>
            </a:extLst>
          </p:cNvPr>
          <p:cNvSpPr>
            <a:spLocks noGrp="1" noChangeAspect="1"/>
          </p:cNvSpPr>
          <p:nvPr>
            <p:ph type="body" sz="quarter" idx="68" hasCustomPrompt="1"/>
          </p:nvPr>
        </p:nvSpPr>
        <p:spPr>
          <a:xfrm>
            <a:off x="3375943" y="1771673"/>
            <a:ext cx="354010" cy="403202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A46A425B-3059-CE65-8DDB-DE7C9BECE9F4}"/>
              </a:ext>
            </a:extLst>
          </p:cNvPr>
          <p:cNvSpPr>
            <a:spLocks noGrp="1" noChangeAspect="1"/>
          </p:cNvSpPr>
          <p:nvPr>
            <p:ph type="body" sz="quarter" idx="69" hasCustomPrompt="1"/>
          </p:nvPr>
        </p:nvSpPr>
        <p:spPr>
          <a:xfrm>
            <a:off x="6152551" y="1771673"/>
            <a:ext cx="354010" cy="403202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32F47A8B-A024-D7EE-532E-DF026A0E1811}"/>
              </a:ext>
            </a:extLst>
          </p:cNvPr>
          <p:cNvSpPr>
            <a:spLocks noGrp="1" noChangeAspect="1"/>
          </p:cNvSpPr>
          <p:nvPr>
            <p:ph type="body" sz="quarter" idx="70" hasCustomPrompt="1"/>
          </p:nvPr>
        </p:nvSpPr>
        <p:spPr>
          <a:xfrm>
            <a:off x="8928896" y="1771673"/>
            <a:ext cx="354010" cy="403202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39" name="Slide Number Placeholder 38">
            <a:extLst>
              <a:ext uri="{FF2B5EF4-FFF2-40B4-BE49-F238E27FC236}">
                <a16:creationId xmlns:a16="http://schemas.microsoft.com/office/drawing/2014/main" id="{9A5AB50F-18A2-D239-89EC-C497C0B328FD}"/>
              </a:ext>
            </a:extLst>
          </p:cNvPr>
          <p:cNvSpPr>
            <a:spLocks noGrp="1"/>
          </p:cNvSpPr>
          <p:nvPr>
            <p:ph type="sldNum" sz="quarter" idx="81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1349331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ste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aphic 18">
            <a:extLst>
              <a:ext uri="{FF2B5EF4-FFF2-40B4-BE49-F238E27FC236}">
                <a16:creationId xmlns:a16="http://schemas.microsoft.com/office/drawing/2014/main" id="{9B0E3B91-FB68-656D-B860-B648D0E6E735}"/>
              </a:ext>
            </a:extLst>
          </p:cNvPr>
          <p:cNvSpPr/>
          <p:nvPr/>
        </p:nvSpPr>
        <p:spPr>
          <a:xfrm>
            <a:off x="593724" y="1823339"/>
            <a:ext cx="1971405" cy="2674047"/>
          </a:xfrm>
          <a:custGeom>
            <a:avLst/>
            <a:gdLst>
              <a:gd name="connsiteX0" fmla="*/ 1481328 w 1481328"/>
              <a:gd name="connsiteY0" fmla="*/ 95155 h 2009298"/>
              <a:gd name="connsiteX1" fmla="*/ 1386173 w 1481328"/>
              <a:gd name="connsiteY1" fmla="*/ 0 h 2009298"/>
              <a:gd name="connsiteX2" fmla="*/ 95155 w 1481328"/>
              <a:gd name="connsiteY2" fmla="*/ 0 h 2009298"/>
              <a:gd name="connsiteX3" fmla="*/ 0 w 1481328"/>
              <a:gd name="connsiteY3" fmla="*/ 95155 h 2009298"/>
              <a:gd name="connsiteX4" fmla="*/ 0 w 1481328"/>
              <a:gd name="connsiteY4" fmla="*/ 1914144 h 2009298"/>
              <a:gd name="connsiteX5" fmla="*/ 95155 w 1481328"/>
              <a:gd name="connsiteY5" fmla="*/ 2009299 h 2009298"/>
              <a:gd name="connsiteX6" fmla="*/ 1211199 w 1481328"/>
              <a:gd name="connsiteY6" fmla="*/ 2009299 h 2009298"/>
              <a:gd name="connsiteX7" fmla="*/ 1306449 w 1481328"/>
              <a:gd name="connsiteY7" fmla="*/ 1914049 h 2009298"/>
              <a:gd name="connsiteX8" fmla="*/ 1306449 w 1481328"/>
              <a:gd name="connsiteY8" fmla="*/ 1849755 h 2009298"/>
              <a:gd name="connsiteX9" fmla="*/ 1323594 w 1481328"/>
              <a:gd name="connsiteY9" fmla="*/ 1795272 h 2009298"/>
              <a:gd name="connsiteX10" fmla="*/ 1464183 w 1481328"/>
              <a:gd name="connsiteY10" fmla="*/ 1593818 h 2009298"/>
              <a:gd name="connsiteX11" fmla="*/ 1481328 w 1481328"/>
              <a:gd name="connsiteY11" fmla="*/ 1539335 h 2009298"/>
              <a:gd name="connsiteX12" fmla="*/ 1481328 w 1481328"/>
              <a:gd name="connsiteY12" fmla="*/ 95155 h 200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1328" h="200929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A714325-FE60-547A-28FB-96AC6B7B0754}"/>
              </a:ext>
            </a:extLst>
          </p:cNvPr>
          <p:cNvSpPr/>
          <p:nvPr userDrawn="1"/>
        </p:nvSpPr>
        <p:spPr>
          <a:xfrm>
            <a:off x="1487487" y="4497387"/>
            <a:ext cx="1324458" cy="1335089"/>
          </a:xfrm>
          <a:custGeom>
            <a:avLst/>
            <a:gdLst>
              <a:gd name="connsiteX0" fmla="*/ 0 w 1892300"/>
              <a:gd name="connsiteY0" fmla="*/ 104379 h 2322513"/>
              <a:gd name="connsiteX1" fmla="*/ 104379 w 1892300"/>
              <a:gd name="connsiteY1" fmla="*/ 0 h 2322513"/>
              <a:gd name="connsiteX2" fmla="*/ 1787921 w 1892300"/>
              <a:gd name="connsiteY2" fmla="*/ 0 h 2322513"/>
              <a:gd name="connsiteX3" fmla="*/ 1892300 w 1892300"/>
              <a:gd name="connsiteY3" fmla="*/ 104379 h 2322513"/>
              <a:gd name="connsiteX4" fmla="*/ 1892300 w 1892300"/>
              <a:gd name="connsiteY4" fmla="*/ 2218134 h 2322513"/>
              <a:gd name="connsiteX5" fmla="*/ 1787921 w 1892300"/>
              <a:gd name="connsiteY5" fmla="*/ 2322513 h 2322513"/>
              <a:gd name="connsiteX6" fmla="*/ 104379 w 1892300"/>
              <a:gd name="connsiteY6" fmla="*/ 2322513 h 2322513"/>
              <a:gd name="connsiteX7" fmla="*/ 0 w 1892300"/>
              <a:gd name="connsiteY7" fmla="*/ 2218134 h 2322513"/>
              <a:gd name="connsiteX8" fmla="*/ 0 w 1892300"/>
              <a:gd name="connsiteY8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8" fmla="*/ 195819 w 1892300"/>
              <a:gd name="connsiteY8" fmla="*/ 91440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4176 w 1892300"/>
              <a:gd name="connsiteY7" fmla="*/ 647173 h 2322513"/>
              <a:gd name="connsiteX0" fmla="*/ 1787921 w 1892300"/>
              <a:gd name="connsiteY0" fmla="*/ 0 h 2322513"/>
              <a:gd name="connsiteX1" fmla="*/ 1892300 w 1892300"/>
              <a:gd name="connsiteY1" fmla="*/ 104379 h 2322513"/>
              <a:gd name="connsiteX2" fmla="*/ 1892300 w 1892300"/>
              <a:gd name="connsiteY2" fmla="*/ 2218134 h 2322513"/>
              <a:gd name="connsiteX3" fmla="*/ 1787921 w 1892300"/>
              <a:gd name="connsiteY3" fmla="*/ 2322513 h 2322513"/>
              <a:gd name="connsiteX4" fmla="*/ 104379 w 1892300"/>
              <a:gd name="connsiteY4" fmla="*/ 2322513 h 2322513"/>
              <a:gd name="connsiteX5" fmla="*/ 0 w 1892300"/>
              <a:gd name="connsiteY5" fmla="*/ 2218134 h 2322513"/>
              <a:gd name="connsiteX6" fmla="*/ 4176 w 1892300"/>
              <a:gd name="connsiteY6" fmla="*/ 647173 h 2322513"/>
              <a:gd name="connsiteX0" fmla="*/ 1892300 w 1892300"/>
              <a:gd name="connsiteY0" fmla="*/ 0 h 2218134"/>
              <a:gd name="connsiteX1" fmla="*/ 1892300 w 1892300"/>
              <a:gd name="connsiteY1" fmla="*/ 2113755 h 2218134"/>
              <a:gd name="connsiteX2" fmla="*/ 1787921 w 1892300"/>
              <a:gd name="connsiteY2" fmla="*/ 2218134 h 2218134"/>
              <a:gd name="connsiteX3" fmla="*/ 104379 w 1892300"/>
              <a:gd name="connsiteY3" fmla="*/ 2218134 h 2218134"/>
              <a:gd name="connsiteX4" fmla="*/ 0 w 1892300"/>
              <a:gd name="connsiteY4" fmla="*/ 2113755 h 2218134"/>
              <a:gd name="connsiteX5" fmla="*/ 4176 w 1892300"/>
              <a:gd name="connsiteY5" fmla="*/ 542794 h 2218134"/>
              <a:gd name="connsiteX0" fmla="*/ 1892300 w 1892300"/>
              <a:gd name="connsiteY0" fmla="*/ 1570961 h 1675340"/>
              <a:gd name="connsiteX1" fmla="*/ 1787921 w 1892300"/>
              <a:gd name="connsiteY1" fmla="*/ 1675340 h 1675340"/>
              <a:gd name="connsiteX2" fmla="*/ 104379 w 1892300"/>
              <a:gd name="connsiteY2" fmla="*/ 1675340 h 1675340"/>
              <a:gd name="connsiteX3" fmla="*/ 0 w 1892300"/>
              <a:gd name="connsiteY3" fmla="*/ 1570961 h 1675340"/>
              <a:gd name="connsiteX4" fmla="*/ 4176 w 1892300"/>
              <a:gd name="connsiteY4" fmla="*/ 0 h 1675340"/>
              <a:gd name="connsiteX0" fmla="*/ 1892300 w 1947471"/>
              <a:gd name="connsiteY0" fmla="*/ 1570961 h 1675340"/>
              <a:gd name="connsiteX1" fmla="*/ 1889668 w 1947471"/>
              <a:gd name="connsiteY1" fmla="*/ 1575608 h 1675340"/>
              <a:gd name="connsiteX2" fmla="*/ 1787921 w 1947471"/>
              <a:gd name="connsiteY2" fmla="*/ 1675340 h 1675340"/>
              <a:gd name="connsiteX3" fmla="*/ 104379 w 1947471"/>
              <a:gd name="connsiteY3" fmla="*/ 1675340 h 1675340"/>
              <a:gd name="connsiteX4" fmla="*/ 0 w 1947471"/>
              <a:gd name="connsiteY4" fmla="*/ 1570961 h 1675340"/>
              <a:gd name="connsiteX5" fmla="*/ 4176 w 1947471"/>
              <a:gd name="connsiteY5" fmla="*/ 0 h 1675340"/>
              <a:gd name="connsiteX0" fmla="*/ 1892300 w 1947326"/>
              <a:gd name="connsiteY0" fmla="*/ 1570961 h 1675340"/>
              <a:gd name="connsiteX1" fmla="*/ 1787921 w 1947326"/>
              <a:gd name="connsiteY1" fmla="*/ 1675340 h 1675340"/>
              <a:gd name="connsiteX2" fmla="*/ 104379 w 1947326"/>
              <a:gd name="connsiteY2" fmla="*/ 1675340 h 1675340"/>
              <a:gd name="connsiteX3" fmla="*/ 0 w 1947326"/>
              <a:gd name="connsiteY3" fmla="*/ 1570961 h 1675340"/>
              <a:gd name="connsiteX4" fmla="*/ 4176 w 1947326"/>
              <a:gd name="connsiteY4" fmla="*/ 0 h 1675340"/>
              <a:gd name="connsiteX0" fmla="*/ 1787921 w 1787921"/>
              <a:gd name="connsiteY0" fmla="*/ 1675340 h 1675340"/>
              <a:gd name="connsiteX1" fmla="*/ 104379 w 1787921"/>
              <a:gd name="connsiteY1" fmla="*/ 1675340 h 1675340"/>
              <a:gd name="connsiteX2" fmla="*/ 0 w 1787921"/>
              <a:gd name="connsiteY2" fmla="*/ 1570961 h 1675340"/>
              <a:gd name="connsiteX3" fmla="*/ 4176 w 1787921"/>
              <a:gd name="connsiteY3" fmla="*/ 0 h 1675340"/>
              <a:gd name="connsiteX0" fmla="*/ 1324458 w 1324458"/>
              <a:gd name="connsiteY0" fmla="*/ 1675340 h 1675340"/>
              <a:gd name="connsiteX1" fmla="*/ 104379 w 1324458"/>
              <a:gd name="connsiteY1" fmla="*/ 1675340 h 1675340"/>
              <a:gd name="connsiteX2" fmla="*/ 0 w 1324458"/>
              <a:gd name="connsiteY2" fmla="*/ 1570961 h 1675340"/>
              <a:gd name="connsiteX3" fmla="*/ 4176 w 1324458"/>
              <a:gd name="connsiteY3" fmla="*/ 0 h 167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24458" h="167534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3ACF1690-2BE1-7143-C66E-52AE3AD23A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A" dirty="0"/>
          </a:p>
        </p:txBody>
      </p:sp>
      <p:sp>
        <p:nvSpPr>
          <p:cNvPr id="28" name="Rounded Rectangle 20">
            <a:extLst>
              <a:ext uri="{FF2B5EF4-FFF2-40B4-BE49-F238E27FC236}">
                <a16:creationId xmlns:a16="http://schemas.microsoft.com/office/drawing/2014/main" id="{F9D9A0F2-2A53-5AB5-C778-BA8BA593DDD1}"/>
              </a:ext>
            </a:extLst>
          </p:cNvPr>
          <p:cNvSpPr/>
          <p:nvPr userDrawn="1"/>
        </p:nvSpPr>
        <p:spPr>
          <a:xfrm>
            <a:off x="6045200" y="4497387"/>
            <a:ext cx="1324458" cy="1335089"/>
          </a:xfrm>
          <a:custGeom>
            <a:avLst/>
            <a:gdLst>
              <a:gd name="connsiteX0" fmla="*/ 0 w 1892300"/>
              <a:gd name="connsiteY0" fmla="*/ 104379 h 2322513"/>
              <a:gd name="connsiteX1" fmla="*/ 104379 w 1892300"/>
              <a:gd name="connsiteY1" fmla="*/ 0 h 2322513"/>
              <a:gd name="connsiteX2" fmla="*/ 1787921 w 1892300"/>
              <a:gd name="connsiteY2" fmla="*/ 0 h 2322513"/>
              <a:gd name="connsiteX3" fmla="*/ 1892300 w 1892300"/>
              <a:gd name="connsiteY3" fmla="*/ 104379 h 2322513"/>
              <a:gd name="connsiteX4" fmla="*/ 1892300 w 1892300"/>
              <a:gd name="connsiteY4" fmla="*/ 2218134 h 2322513"/>
              <a:gd name="connsiteX5" fmla="*/ 1787921 w 1892300"/>
              <a:gd name="connsiteY5" fmla="*/ 2322513 h 2322513"/>
              <a:gd name="connsiteX6" fmla="*/ 104379 w 1892300"/>
              <a:gd name="connsiteY6" fmla="*/ 2322513 h 2322513"/>
              <a:gd name="connsiteX7" fmla="*/ 0 w 1892300"/>
              <a:gd name="connsiteY7" fmla="*/ 2218134 h 2322513"/>
              <a:gd name="connsiteX8" fmla="*/ 0 w 1892300"/>
              <a:gd name="connsiteY8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8" fmla="*/ 195819 w 1892300"/>
              <a:gd name="connsiteY8" fmla="*/ 91440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4176 w 1892300"/>
              <a:gd name="connsiteY7" fmla="*/ 647173 h 2322513"/>
              <a:gd name="connsiteX0" fmla="*/ 1787921 w 1892300"/>
              <a:gd name="connsiteY0" fmla="*/ 0 h 2322513"/>
              <a:gd name="connsiteX1" fmla="*/ 1892300 w 1892300"/>
              <a:gd name="connsiteY1" fmla="*/ 104379 h 2322513"/>
              <a:gd name="connsiteX2" fmla="*/ 1892300 w 1892300"/>
              <a:gd name="connsiteY2" fmla="*/ 2218134 h 2322513"/>
              <a:gd name="connsiteX3" fmla="*/ 1787921 w 1892300"/>
              <a:gd name="connsiteY3" fmla="*/ 2322513 h 2322513"/>
              <a:gd name="connsiteX4" fmla="*/ 104379 w 1892300"/>
              <a:gd name="connsiteY4" fmla="*/ 2322513 h 2322513"/>
              <a:gd name="connsiteX5" fmla="*/ 0 w 1892300"/>
              <a:gd name="connsiteY5" fmla="*/ 2218134 h 2322513"/>
              <a:gd name="connsiteX6" fmla="*/ 4176 w 1892300"/>
              <a:gd name="connsiteY6" fmla="*/ 647173 h 2322513"/>
              <a:gd name="connsiteX0" fmla="*/ 1892300 w 1892300"/>
              <a:gd name="connsiteY0" fmla="*/ 0 h 2218134"/>
              <a:gd name="connsiteX1" fmla="*/ 1892300 w 1892300"/>
              <a:gd name="connsiteY1" fmla="*/ 2113755 h 2218134"/>
              <a:gd name="connsiteX2" fmla="*/ 1787921 w 1892300"/>
              <a:gd name="connsiteY2" fmla="*/ 2218134 h 2218134"/>
              <a:gd name="connsiteX3" fmla="*/ 104379 w 1892300"/>
              <a:gd name="connsiteY3" fmla="*/ 2218134 h 2218134"/>
              <a:gd name="connsiteX4" fmla="*/ 0 w 1892300"/>
              <a:gd name="connsiteY4" fmla="*/ 2113755 h 2218134"/>
              <a:gd name="connsiteX5" fmla="*/ 4176 w 1892300"/>
              <a:gd name="connsiteY5" fmla="*/ 542794 h 2218134"/>
              <a:gd name="connsiteX0" fmla="*/ 1892300 w 1892300"/>
              <a:gd name="connsiteY0" fmla="*/ 1570961 h 1675340"/>
              <a:gd name="connsiteX1" fmla="*/ 1787921 w 1892300"/>
              <a:gd name="connsiteY1" fmla="*/ 1675340 h 1675340"/>
              <a:gd name="connsiteX2" fmla="*/ 104379 w 1892300"/>
              <a:gd name="connsiteY2" fmla="*/ 1675340 h 1675340"/>
              <a:gd name="connsiteX3" fmla="*/ 0 w 1892300"/>
              <a:gd name="connsiteY3" fmla="*/ 1570961 h 1675340"/>
              <a:gd name="connsiteX4" fmla="*/ 4176 w 1892300"/>
              <a:gd name="connsiteY4" fmla="*/ 0 h 1675340"/>
              <a:gd name="connsiteX0" fmla="*/ 1892300 w 1947471"/>
              <a:gd name="connsiteY0" fmla="*/ 1570961 h 1675340"/>
              <a:gd name="connsiteX1" fmla="*/ 1889668 w 1947471"/>
              <a:gd name="connsiteY1" fmla="*/ 1575608 h 1675340"/>
              <a:gd name="connsiteX2" fmla="*/ 1787921 w 1947471"/>
              <a:gd name="connsiteY2" fmla="*/ 1675340 h 1675340"/>
              <a:gd name="connsiteX3" fmla="*/ 104379 w 1947471"/>
              <a:gd name="connsiteY3" fmla="*/ 1675340 h 1675340"/>
              <a:gd name="connsiteX4" fmla="*/ 0 w 1947471"/>
              <a:gd name="connsiteY4" fmla="*/ 1570961 h 1675340"/>
              <a:gd name="connsiteX5" fmla="*/ 4176 w 1947471"/>
              <a:gd name="connsiteY5" fmla="*/ 0 h 1675340"/>
              <a:gd name="connsiteX0" fmla="*/ 1892300 w 1947326"/>
              <a:gd name="connsiteY0" fmla="*/ 1570961 h 1675340"/>
              <a:gd name="connsiteX1" fmla="*/ 1787921 w 1947326"/>
              <a:gd name="connsiteY1" fmla="*/ 1675340 h 1675340"/>
              <a:gd name="connsiteX2" fmla="*/ 104379 w 1947326"/>
              <a:gd name="connsiteY2" fmla="*/ 1675340 h 1675340"/>
              <a:gd name="connsiteX3" fmla="*/ 0 w 1947326"/>
              <a:gd name="connsiteY3" fmla="*/ 1570961 h 1675340"/>
              <a:gd name="connsiteX4" fmla="*/ 4176 w 1947326"/>
              <a:gd name="connsiteY4" fmla="*/ 0 h 1675340"/>
              <a:gd name="connsiteX0" fmla="*/ 1787921 w 1787921"/>
              <a:gd name="connsiteY0" fmla="*/ 1675340 h 1675340"/>
              <a:gd name="connsiteX1" fmla="*/ 104379 w 1787921"/>
              <a:gd name="connsiteY1" fmla="*/ 1675340 h 1675340"/>
              <a:gd name="connsiteX2" fmla="*/ 0 w 1787921"/>
              <a:gd name="connsiteY2" fmla="*/ 1570961 h 1675340"/>
              <a:gd name="connsiteX3" fmla="*/ 4176 w 1787921"/>
              <a:gd name="connsiteY3" fmla="*/ 0 h 1675340"/>
              <a:gd name="connsiteX0" fmla="*/ 1324458 w 1324458"/>
              <a:gd name="connsiteY0" fmla="*/ 1675340 h 1675340"/>
              <a:gd name="connsiteX1" fmla="*/ 104379 w 1324458"/>
              <a:gd name="connsiteY1" fmla="*/ 1675340 h 1675340"/>
              <a:gd name="connsiteX2" fmla="*/ 0 w 1324458"/>
              <a:gd name="connsiteY2" fmla="*/ 1570961 h 1675340"/>
              <a:gd name="connsiteX3" fmla="*/ 4176 w 1324458"/>
              <a:gd name="connsiteY3" fmla="*/ 0 h 167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24458" h="167534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/>
          </a:p>
        </p:txBody>
      </p:sp>
      <p:sp>
        <p:nvSpPr>
          <p:cNvPr id="29" name="Rounded Rectangle 20">
            <a:extLst>
              <a:ext uri="{FF2B5EF4-FFF2-40B4-BE49-F238E27FC236}">
                <a16:creationId xmlns:a16="http://schemas.microsoft.com/office/drawing/2014/main" id="{B0DC867E-C005-43DD-536A-A2993740C4C8}"/>
              </a:ext>
            </a:extLst>
          </p:cNvPr>
          <p:cNvSpPr/>
          <p:nvPr userDrawn="1"/>
        </p:nvSpPr>
        <p:spPr>
          <a:xfrm flipV="1">
            <a:off x="3752445" y="2067678"/>
            <a:ext cx="1324458" cy="1391485"/>
          </a:xfrm>
          <a:custGeom>
            <a:avLst/>
            <a:gdLst>
              <a:gd name="connsiteX0" fmla="*/ 0 w 1892300"/>
              <a:gd name="connsiteY0" fmla="*/ 104379 h 2322513"/>
              <a:gd name="connsiteX1" fmla="*/ 104379 w 1892300"/>
              <a:gd name="connsiteY1" fmla="*/ 0 h 2322513"/>
              <a:gd name="connsiteX2" fmla="*/ 1787921 w 1892300"/>
              <a:gd name="connsiteY2" fmla="*/ 0 h 2322513"/>
              <a:gd name="connsiteX3" fmla="*/ 1892300 w 1892300"/>
              <a:gd name="connsiteY3" fmla="*/ 104379 h 2322513"/>
              <a:gd name="connsiteX4" fmla="*/ 1892300 w 1892300"/>
              <a:gd name="connsiteY4" fmla="*/ 2218134 h 2322513"/>
              <a:gd name="connsiteX5" fmla="*/ 1787921 w 1892300"/>
              <a:gd name="connsiteY5" fmla="*/ 2322513 h 2322513"/>
              <a:gd name="connsiteX6" fmla="*/ 104379 w 1892300"/>
              <a:gd name="connsiteY6" fmla="*/ 2322513 h 2322513"/>
              <a:gd name="connsiteX7" fmla="*/ 0 w 1892300"/>
              <a:gd name="connsiteY7" fmla="*/ 2218134 h 2322513"/>
              <a:gd name="connsiteX8" fmla="*/ 0 w 1892300"/>
              <a:gd name="connsiteY8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8" fmla="*/ 195819 w 1892300"/>
              <a:gd name="connsiteY8" fmla="*/ 91440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4176 w 1892300"/>
              <a:gd name="connsiteY7" fmla="*/ 647173 h 2322513"/>
              <a:gd name="connsiteX0" fmla="*/ 1787921 w 1892300"/>
              <a:gd name="connsiteY0" fmla="*/ 0 h 2322513"/>
              <a:gd name="connsiteX1" fmla="*/ 1892300 w 1892300"/>
              <a:gd name="connsiteY1" fmla="*/ 104379 h 2322513"/>
              <a:gd name="connsiteX2" fmla="*/ 1892300 w 1892300"/>
              <a:gd name="connsiteY2" fmla="*/ 2218134 h 2322513"/>
              <a:gd name="connsiteX3" fmla="*/ 1787921 w 1892300"/>
              <a:gd name="connsiteY3" fmla="*/ 2322513 h 2322513"/>
              <a:gd name="connsiteX4" fmla="*/ 104379 w 1892300"/>
              <a:gd name="connsiteY4" fmla="*/ 2322513 h 2322513"/>
              <a:gd name="connsiteX5" fmla="*/ 0 w 1892300"/>
              <a:gd name="connsiteY5" fmla="*/ 2218134 h 2322513"/>
              <a:gd name="connsiteX6" fmla="*/ 4176 w 1892300"/>
              <a:gd name="connsiteY6" fmla="*/ 647173 h 2322513"/>
              <a:gd name="connsiteX0" fmla="*/ 1892300 w 1892300"/>
              <a:gd name="connsiteY0" fmla="*/ 0 h 2218134"/>
              <a:gd name="connsiteX1" fmla="*/ 1892300 w 1892300"/>
              <a:gd name="connsiteY1" fmla="*/ 2113755 h 2218134"/>
              <a:gd name="connsiteX2" fmla="*/ 1787921 w 1892300"/>
              <a:gd name="connsiteY2" fmla="*/ 2218134 h 2218134"/>
              <a:gd name="connsiteX3" fmla="*/ 104379 w 1892300"/>
              <a:gd name="connsiteY3" fmla="*/ 2218134 h 2218134"/>
              <a:gd name="connsiteX4" fmla="*/ 0 w 1892300"/>
              <a:gd name="connsiteY4" fmla="*/ 2113755 h 2218134"/>
              <a:gd name="connsiteX5" fmla="*/ 4176 w 1892300"/>
              <a:gd name="connsiteY5" fmla="*/ 542794 h 2218134"/>
              <a:gd name="connsiteX0" fmla="*/ 1892300 w 1892300"/>
              <a:gd name="connsiteY0" fmla="*/ 1570961 h 1675340"/>
              <a:gd name="connsiteX1" fmla="*/ 1787921 w 1892300"/>
              <a:gd name="connsiteY1" fmla="*/ 1675340 h 1675340"/>
              <a:gd name="connsiteX2" fmla="*/ 104379 w 1892300"/>
              <a:gd name="connsiteY2" fmla="*/ 1675340 h 1675340"/>
              <a:gd name="connsiteX3" fmla="*/ 0 w 1892300"/>
              <a:gd name="connsiteY3" fmla="*/ 1570961 h 1675340"/>
              <a:gd name="connsiteX4" fmla="*/ 4176 w 1892300"/>
              <a:gd name="connsiteY4" fmla="*/ 0 h 1675340"/>
              <a:gd name="connsiteX0" fmla="*/ 1892300 w 1947471"/>
              <a:gd name="connsiteY0" fmla="*/ 1570961 h 1675340"/>
              <a:gd name="connsiteX1" fmla="*/ 1889668 w 1947471"/>
              <a:gd name="connsiteY1" fmla="*/ 1575608 h 1675340"/>
              <a:gd name="connsiteX2" fmla="*/ 1787921 w 1947471"/>
              <a:gd name="connsiteY2" fmla="*/ 1675340 h 1675340"/>
              <a:gd name="connsiteX3" fmla="*/ 104379 w 1947471"/>
              <a:gd name="connsiteY3" fmla="*/ 1675340 h 1675340"/>
              <a:gd name="connsiteX4" fmla="*/ 0 w 1947471"/>
              <a:gd name="connsiteY4" fmla="*/ 1570961 h 1675340"/>
              <a:gd name="connsiteX5" fmla="*/ 4176 w 1947471"/>
              <a:gd name="connsiteY5" fmla="*/ 0 h 1675340"/>
              <a:gd name="connsiteX0" fmla="*/ 1892300 w 1947326"/>
              <a:gd name="connsiteY0" fmla="*/ 1570961 h 1675340"/>
              <a:gd name="connsiteX1" fmla="*/ 1787921 w 1947326"/>
              <a:gd name="connsiteY1" fmla="*/ 1675340 h 1675340"/>
              <a:gd name="connsiteX2" fmla="*/ 104379 w 1947326"/>
              <a:gd name="connsiteY2" fmla="*/ 1675340 h 1675340"/>
              <a:gd name="connsiteX3" fmla="*/ 0 w 1947326"/>
              <a:gd name="connsiteY3" fmla="*/ 1570961 h 1675340"/>
              <a:gd name="connsiteX4" fmla="*/ 4176 w 1947326"/>
              <a:gd name="connsiteY4" fmla="*/ 0 h 1675340"/>
              <a:gd name="connsiteX0" fmla="*/ 1787921 w 1787921"/>
              <a:gd name="connsiteY0" fmla="*/ 1675340 h 1675340"/>
              <a:gd name="connsiteX1" fmla="*/ 104379 w 1787921"/>
              <a:gd name="connsiteY1" fmla="*/ 1675340 h 1675340"/>
              <a:gd name="connsiteX2" fmla="*/ 0 w 1787921"/>
              <a:gd name="connsiteY2" fmla="*/ 1570961 h 1675340"/>
              <a:gd name="connsiteX3" fmla="*/ 4176 w 1787921"/>
              <a:gd name="connsiteY3" fmla="*/ 0 h 1675340"/>
              <a:gd name="connsiteX0" fmla="*/ 1324458 w 1324458"/>
              <a:gd name="connsiteY0" fmla="*/ 1675340 h 1675340"/>
              <a:gd name="connsiteX1" fmla="*/ 104379 w 1324458"/>
              <a:gd name="connsiteY1" fmla="*/ 1675340 h 1675340"/>
              <a:gd name="connsiteX2" fmla="*/ 0 w 1324458"/>
              <a:gd name="connsiteY2" fmla="*/ 1570961 h 1675340"/>
              <a:gd name="connsiteX3" fmla="*/ 4176 w 1324458"/>
              <a:gd name="connsiteY3" fmla="*/ 0 h 167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24458" h="167534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/>
          </a:p>
        </p:txBody>
      </p:sp>
      <p:sp>
        <p:nvSpPr>
          <p:cNvPr id="30" name="Rounded Rectangle 20">
            <a:extLst>
              <a:ext uri="{FF2B5EF4-FFF2-40B4-BE49-F238E27FC236}">
                <a16:creationId xmlns:a16="http://schemas.microsoft.com/office/drawing/2014/main" id="{977FE6AF-586F-3C49-47F2-ED5EAAB82F64}"/>
              </a:ext>
            </a:extLst>
          </p:cNvPr>
          <p:cNvSpPr/>
          <p:nvPr userDrawn="1"/>
        </p:nvSpPr>
        <p:spPr>
          <a:xfrm flipV="1">
            <a:off x="8302252" y="2067678"/>
            <a:ext cx="1324458" cy="1391485"/>
          </a:xfrm>
          <a:custGeom>
            <a:avLst/>
            <a:gdLst>
              <a:gd name="connsiteX0" fmla="*/ 0 w 1892300"/>
              <a:gd name="connsiteY0" fmla="*/ 104379 h 2322513"/>
              <a:gd name="connsiteX1" fmla="*/ 104379 w 1892300"/>
              <a:gd name="connsiteY1" fmla="*/ 0 h 2322513"/>
              <a:gd name="connsiteX2" fmla="*/ 1787921 w 1892300"/>
              <a:gd name="connsiteY2" fmla="*/ 0 h 2322513"/>
              <a:gd name="connsiteX3" fmla="*/ 1892300 w 1892300"/>
              <a:gd name="connsiteY3" fmla="*/ 104379 h 2322513"/>
              <a:gd name="connsiteX4" fmla="*/ 1892300 w 1892300"/>
              <a:gd name="connsiteY4" fmla="*/ 2218134 h 2322513"/>
              <a:gd name="connsiteX5" fmla="*/ 1787921 w 1892300"/>
              <a:gd name="connsiteY5" fmla="*/ 2322513 h 2322513"/>
              <a:gd name="connsiteX6" fmla="*/ 104379 w 1892300"/>
              <a:gd name="connsiteY6" fmla="*/ 2322513 h 2322513"/>
              <a:gd name="connsiteX7" fmla="*/ 0 w 1892300"/>
              <a:gd name="connsiteY7" fmla="*/ 2218134 h 2322513"/>
              <a:gd name="connsiteX8" fmla="*/ 0 w 1892300"/>
              <a:gd name="connsiteY8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8" fmla="*/ 195819 w 1892300"/>
              <a:gd name="connsiteY8" fmla="*/ 91440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4176 w 1892300"/>
              <a:gd name="connsiteY7" fmla="*/ 647173 h 2322513"/>
              <a:gd name="connsiteX0" fmla="*/ 1787921 w 1892300"/>
              <a:gd name="connsiteY0" fmla="*/ 0 h 2322513"/>
              <a:gd name="connsiteX1" fmla="*/ 1892300 w 1892300"/>
              <a:gd name="connsiteY1" fmla="*/ 104379 h 2322513"/>
              <a:gd name="connsiteX2" fmla="*/ 1892300 w 1892300"/>
              <a:gd name="connsiteY2" fmla="*/ 2218134 h 2322513"/>
              <a:gd name="connsiteX3" fmla="*/ 1787921 w 1892300"/>
              <a:gd name="connsiteY3" fmla="*/ 2322513 h 2322513"/>
              <a:gd name="connsiteX4" fmla="*/ 104379 w 1892300"/>
              <a:gd name="connsiteY4" fmla="*/ 2322513 h 2322513"/>
              <a:gd name="connsiteX5" fmla="*/ 0 w 1892300"/>
              <a:gd name="connsiteY5" fmla="*/ 2218134 h 2322513"/>
              <a:gd name="connsiteX6" fmla="*/ 4176 w 1892300"/>
              <a:gd name="connsiteY6" fmla="*/ 647173 h 2322513"/>
              <a:gd name="connsiteX0" fmla="*/ 1892300 w 1892300"/>
              <a:gd name="connsiteY0" fmla="*/ 0 h 2218134"/>
              <a:gd name="connsiteX1" fmla="*/ 1892300 w 1892300"/>
              <a:gd name="connsiteY1" fmla="*/ 2113755 h 2218134"/>
              <a:gd name="connsiteX2" fmla="*/ 1787921 w 1892300"/>
              <a:gd name="connsiteY2" fmla="*/ 2218134 h 2218134"/>
              <a:gd name="connsiteX3" fmla="*/ 104379 w 1892300"/>
              <a:gd name="connsiteY3" fmla="*/ 2218134 h 2218134"/>
              <a:gd name="connsiteX4" fmla="*/ 0 w 1892300"/>
              <a:gd name="connsiteY4" fmla="*/ 2113755 h 2218134"/>
              <a:gd name="connsiteX5" fmla="*/ 4176 w 1892300"/>
              <a:gd name="connsiteY5" fmla="*/ 542794 h 2218134"/>
              <a:gd name="connsiteX0" fmla="*/ 1892300 w 1892300"/>
              <a:gd name="connsiteY0" fmla="*/ 1570961 h 1675340"/>
              <a:gd name="connsiteX1" fmla="*/ 1787921 w 1892300"/>
              <a:gd name="connsiteY1" fmla="*/ 1675340 h 1675340"/>
              <a:gd name="connsiteX2" fmla="*/ 104379 w 1892300"/>
              <a:gd name="connsiteY2" fmla="*/ 1675340 h 1675340"/>
              <a:gd name="connsiteX3" fmla="*/ 0 w 1892300"/>
              <a:gd name="connsiteY3" fmla="*/ 1570961 h 1675340"/>
              <a:gd name="connsiteX4" fmla="*/ 4176 w 1892300"/>
              <a:gd name="connsiteY4" fmla="*/ 0 h 1675340"/>
              <a:gd name="connsiteX0" fmla="*/ 1892300 w 1947471"/>
              <a:gd name="connsiteY0" fmla="*/ 1570961 h 1675340"/>
              <a:gd name="connsiteX1" fmla="*/ 1889668 w 1947471"/>
              <a:gd name="connsiteY1" fmla="*/ 1575608 h 1675340"/>
              <a:gd name="connsiteX2" fmla="*/ 1787921 w 1947471"/>
              <a:gd name="connsiteY2" fmla="*/ 1675340 h 1675340"/>
              <a:gd name="connsiteX3" fmla="*/ 104379 w 1947471"/>
              <a:gd name="connsiteY3" fmla="*/ 1675340 h 1675340"/>
              <a:gd name="connsiteX4" fmla="*/ 0 w 1947471"/>
              <a:gd name="connsiteY4" fmla="*/ 1570961 h 1675340"/>
              <a:gd name="connsiteX5" fmla="*/ 4176 w 1947471"/>
              <a:gd name="connsiteY5" fmla="*/ 0 h 1675340"/>
              <a:gd name="connsiteX0" fmla="*/ 1892300 w 1947326"/>
              <a:gd name="connsiteY0" fmla="*/ 1570961 h 1675340"/>
              <a:gd name="connsiteX1" fmla="*/ 1787921 w 1947326"/>
              <a:gd name="connsiteY1" fmla="*/ 1675340 h 1675340"/>
              <a:gd name="connsiteX2" fmla="*/ 104379 w 1947326"/>
              <a:gd name="connsiteY2" fmla="*/ 1675340 h 1675340"/>
              <a:gd name="connsiteX3" fmla="*/ 0 w 1947326"/>
              <a:gd name="connsiteY3" fmla="*/ 1570961 h 1675340"/>
              <a:gd name="connsiteX4" fmla="*/ 4176 w 1947326"/>
              <a:gd name="connsiteY4" fmla="*/ 0 h 1675340"/>
              <a:gd name="connsiteX0" fmla="*/ 1787921 w 1787921"/>
              <a:gd name="connsiteY0" fmla="*/ 1675340 h 1675340"/>
              <a:gd name="connsiteX1" fmla="*/ 104379 w 1787921"/>
              <a:gd name="connsiteY1" fmla="*/ 1675340 h 1675340"/>
              <a:gd name="connsiteX2" fmla="*/ 0 w 1787921"/>
              <a:gd name="connsiteY2" fmla="*/ 1570961 h 1675340"/>
              <a:gd name="connsiteX3" fmla="*/ 4176 w 1787921"/>
              <a:gd name="connsiteY3" fmla="*/ 0 h 1675340"/>
              <a:gd name="connsiteX0" fmla="*/ 1324458 w 1324458"/>
              <a:gd name="connsiteY0" fmla="*/ 1675340 h 1675340"/>
              <a:gd name="connsiteX1" fmla="*/ 104379 w 1324458"/>
              <a:gd name="connsiteY1" fmla="*/ 1675340 h 1675340"/>
              <a:gd name="connsiteX2" fmla="*/ 0 w 1324458"/>
              <a:gd name="connsiteY2" fmla="*/ 1570961 h 1675340"/>
              <a:gd name="connsiteX3" fmla="*/ 4176 w 1324458"/>
              <a:gd name="connsiteY3" fmla="*/ 0 h 167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24458" h="167534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/>
          </a:p>
        </p:txBody>
      </p:sp>
      <p:sp>
        <p:nvSpPr>
          <p:cNvPr id="22" name="Graphic 18">
            <a:extLst>
              <a:ext uri="{FF2B5EF4-FFF2-40B4-BE49-F238E27FC236}">
                <a16:creationId xmlns:a16="http://schemas.microsoft.com/office/drawing/2014/main" id="{FFE7A372-0AC8-6B21-24C7-7EBE23220E86}"/>
              </a:ext>
            </a:extLst>
          </p:cNvPr>
          <p:cNvSpPr/>
          <p:nvPr userDrawn="1"/>
        </p:nvSpPr>
        <p:spPr>
          <a:xfrm>
            <a:off x="2854500" y="3463118"/>
            <a:ext cx="1971405" cy="2674047"/>
          </a:xfrm>
          <a:custGeom>
            <a:avLst/>
            <a:gdLst>
              <a:gd name="connsiteX0" fmla="*/ 1481328 w 1481328"/>
              <a:gd name="connsiteY0" fmla="*/ 95155 h 2009298"/>
              <a:gd name="connsiteX1" fmla="*/ 1386173 w 1481328"/>
              <a:gd name="connsiteY1" fmla="*/ 0 h 2009298"/>
              <a:gd name="connsiteX2" fmla="*/ 95155 w 1481328"/>
              <a:gd name="connsiteY2" fmla="*/ 0 h 2009298"/>
              <a:gd name="connsiteX3" fmla="*/ 0 w 1481328"/>
              <a:gd name="connsiteY3" fmla="*/ 95155 h 2009298"/>
              <a:gd name="connsiteX4" fmla="*/ 0 w 1481328"/>
              <a:gd name="connsiteY4" fmla="*/ 1914144 h 2009298"/>
              <a:gd name="connsiteX5" fmla="*/ 95155 w 1481328"/>
              <a:gd name="connsiteY5" fmla="*/ 2009299 h 2009298"/>
              <a:gd name="connsiteX6" fmla="*/ 1211199 w 1481328"/>
              <a:gd name="connsiteY6" fmla="*/ 2009299 h 2009298"/>
              <a:gd name="connsiteX7" fmla="*/ 1306449 w 1481328"/>
              <a:gd name="connsiteY7" fmla="*/ 1914049 h 2009298"/>
              <a:gd name="connsiteX8" fmla="*/ 1306449 w 1481328"/>
              <a:gd name="connsiteY8" fmla="*/ 1849755 h 2009298"/>
              <a:gd name="connsiteX9" fmla="*/ 1323594 w 1481328"/>
              <a:gd name="connsiteY9" fmla="*/ 1795272 h 2009298"/>
              <a:gd name="connsiteX10" fmla="*/ 1464183 w 1481328"/>
              <a:gd name="connsiteY10" fmla="*/ 1593818 h 2009298"/>
              <a:gd name="connsiteX11" fmla="*/ 1481328 w 1481328"/>
              <a:gd name="connsiteY11" fmla="*/ 1539335 h 2009298"/>
              <a:gd name="connsiteX12" fmla="*/ 1481328 w 1481328"/>
              <a:gd name="connsiteY12" fmla="*/ 95155 h 200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1328" h="200929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Graphic 18">
            <a:extLst>
              <a:ext uri="{FF2B5EF4-FFF2-40B4-BE49-F238E27FC236}">
                <a16:creationId xmlns:a16="http://schemas.microsoft.com/office/drawing/2014/main" id="{20BC5BE1-DF8F-82FD-871E-4DF47DEC1002}"/>
              </a:ext>
            </a:extLst>
          </p:cNvPr>
          <p:cNvSpPr/>
          <p:nvPr userDrawn="1"/>
        </p:nvSpPr>
        <p:spPr>
          <a:xfrm>
            <a:off x="5112779" y="1825276"/>
            <a:ext cx="1971405" cy="2674047"/>
          </a:xfrm>
          <a:custGeom>
            <a:avLst/>
            <a:gdLst>
              <a:gd name="connsiteX0" fmla="*/ 1481328 w 1481328"/>
              <a:gd name="connsiteY0" fmla="*/ 95155 h 2009298"/>
              <a:gd name="connsiteX1" fmla="*/ 1386173 w 1481328"/>
              <a:gd name="connsiteY1" fmla="*/ 0 h 2009298"/>
              <a:gd name="connsiteX2" fmla="*/ 95155 w 1481328"/>
              <a:gd name="connsiteY2" fmla="*/ 0 h 2009298"/>
              <a:gd name="connsiteX3" fmla="*/ 0 w 1481328"/>
              <a:gd name="connsiteY3" fmla="*/ 95155 h 2009298"/>
              <a:gd name="connsiteX4" fmla="*/ 0 w 1481328"/>
              <a:gd name="connsiteY4" fmla="*/ 1914144 h 2009298"/>
              <a:gd name="connsiteX5" fmla="*/ 95155 w 1481328"/>
              <a:gd name="connsiteY5" fmla="*/ 2009299 h 2009298"/>
              <a:gd name="connsiteX6" fmla="*/ 1211199 w 1481328"/>
              <a:gd name="connsiteY6" fmla="*/ 2009299 h 2009298"/>
              <a:gd name="connsiteX7" fmla="*/ 1306449 w 1481328"/>
              <a:gd name="connsiteY7" fmla="*/ 1914049 h 2009298"/>
              <a:gd name="connsiteX8" fmla="*/ 1306449 w 1481328"/>
              <a:gd name="connsiteY8" fmla="*/ 1849755 h 2009298"/>
              <a:gd name="connsiteX9" fmla="*/ 1323594 w 1481328"/>
              <a:gd name="connsiteY9" fmla="*/ 1795272 h 2009298"/>
              <a:gd name="connsiteX10" fmla="*/ 1464183 w 1481328"/>
              <a:gd name="connsiteY10" fmla="*/ 1593818 h 2009298"/>
              <a:gd name="connsiteX11" fmla="*/ 1481328 w 1481328"/>
              <a:gd name="connsiteY11" fmla="*/ 1539335 h 2009298"/>
              <a:gd name="connsiteX12" fmla="*/ 1481328 w 1481328"/>
              <a:gd name="connsiteY12" fmla="*/ 95155 h 200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1328" h="200929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Graphic 18">
            <a:extLst>
              <a:ext uri="{FF2B5EF4-FFF2-40B4-BE49-F238E27FC236}">
                <a16:creationId xmlns:a16="http://schemas.microsoft.com/office/drawing/2014/main" id="{250ED996-238B-07D4-A716-739AA4208AA7}"/>
              </a:ext>
            </a:extLst>
          </p:cNvPr>
          <p:cNvSpPr/>
          <p:nvPr userDrawn="1"/>
        </p:nvSpPr>
        <p:spPr>
          <a:xfrm>
            <a:off x="7371056" y="3463118"/>
            <a:ext cx="1971405" cy="2674047"/>
          </a:xfrm>
          <a:custGeom>
            <a:avLst/>
            <a:gdLst>
              <a:gd name="connsiteX0" fmla="*/ 1481328 w 1481328"/>
              <a:gd name="connsiteY0" fmla="*/ 95155 h 2009298"/>
              <a:gd name="connsiteX1" fmla="*/ 1386173 w 1481328"/>
              <a:gd name="connsiteY1" fmla="*/ 0 h 2009298"/>
              <a:gd name="connsiteX2" fmla="*/ 95155 w 1481328"/>
              <a:gd name="connsiteY2" fmla="*/ 0 h 2009298"/>
              <a:gd name="connsiteX3" fmla="*/ 0 w 1481328"/>
              <a:gd name="connsiteY3" fmla="*/ 95155 h 2009298"/>
              <a:gd name="connsiteX4" fmla="*/ 0 w 1481328"/>
              <a:gd name="connsiteY4" fmla="*/ 1914144 h 2009298"/>
              <a:gd name="connsiteX5" fmla="*/ 95155 w 1481328"/>
              <a:gd name="connsiteY5" fmla="*/ 2009299 h 2009298"/>
              <a:gd name="connsiteX6" fmla="*/ 1211199 w 1481328"/>
              <a:gd name="connsiteY6" fmla="*/ 2009299 h 2009298"/>
              <a:gd name="connsiteX7" fmla="*/ 1306449 w 1481328"/>
              <a:gd name="connsiteY7" fmla="*/ 1914049 h 2009298"/>
              <a:gd name="connsiteX8" fmla="*/ 1306449 w 1481328"/>
              <a:gd name="connsiteY8" fmla="*/ 1849755 h 2009298"/>
              <a:gd name="connsiteX9" fmla="*/ 1323594 w 1481328"/>
              <a:gd name="connsiteY9" fmla="*/ 1795272 h 2009298"/>
              <a:gd name="connsiteX10" fmla="*/ 1464183 w 1481328"/>
              <a:gd name="connsiteY10" fmla="*/ 1593818 h 2009298"/>
              <a:gd name="connsiteX11" fmla="*/ 1481328 w 1481328"/>
              <a:gd name="connsiteY11" fmla="*/ 1539335 h 2009298"/>
              <a:gd name="connsiteX12" fmla="*/ 1481328 w 1481328"/>
              <a:gd name="connsiteY12" fmla="*/ 95155 h 200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1328" h="200929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Graphic 18">
            <a:extLst>
              <a:ext uri="{FF2B5EF4-FFF2-40B4-BE49-F238E27FC236}">
                <a16:creationId xmlns:a16="http://schemas.microsoft.com/office/drawing/2014/main" id="{8CAD1941-6C66-CB19-459A-76D1E208E4E9}"/>
              </a:ext>
            </a:extLst>
          </p:cNvPr>
          <p:cNvSpPr/>
          <p:nvPr userDrawn="1"/>
        </p:nvSpPr>
        <p:spPr>
          <a:xfrm>
            <a:off x="9629335" y="1825276"/>
            <a:ext cx="1971405" cy="2674047"/>
          </a:xfrm>
          <a:custGeom>
            <a:avLst/>
            <a:gdLst>
              <a:gd name="connsiteX0" fmla="*/ 1481328 w 1481328"/>
              <a:gd name="connsiteY0" fmla="*/ 95155 h 2009298"/>
              <a:gd name="connsiteX1" fmla="*/ 1386173 w 1481328"/>
              <a:gd name="connsiteY1" fmla="*/ 0 h 2009298"/>
              <a:gd name="connsiteX2" fmla="*/ 95155 w 1481328"/>
              <a:gd name="connsiteY2" fmla="*/ 0 h 2009298"/>
              <a:gd name="connsiteX3" fmla="*/ 0 w 1481328"/>
              <a:gd name="connsiteY3" fmla="*/ 95155 h 2009298"/>
              <a:gd name="connsiteX4" fmla="*/ 0 w 1481328"/>
              <a:gd name="connsiteY4" fmla="*/ 1914144 h 2009298"/>
              <a:gd name="connsiteX5" fmla="*/ 95155 w 1481328"/>
              <a:gd name="connsiteY5" fmla="*/ 2009299 h 2009298"/>
              <a:gd name="connsiteX6" fmla="*/ 1211199 w 1481328"/>
              <a:gd name="connsiteY6" fmla="*/ 2009299 h 2009298"/>
              <a:gd name="connsiteX7" fmla="*/ 1306449 w 1481328"/>
              <a:gd name="connsiteY7" fmla="*/ 1914049 h 2009298"/>
              <a:gd name="connsiteX8" fmla="*/ 1306449 w 1481328"/>
              <a:gd name="connsiteY8" fmla="*/ 1849755 h 2009298"/>
              <a:gd name="connsiteX9" fmla="*/ 1323594 w 1481328"/>
              <a:gd name="connsiteY9" fmla="*/ 1795272 h 2009298"/>
              <a:gd name="connsiteX10" fmla="*/ 1464183 w 1481328"/>
              <a:gd name="connsiteY10" fmla="*/ 1593818 h 2009298"/>
              <a:gd name="connsiteX11" fmla="*/ 1481328 w 1481328"/>
              <a:gd name="connsiteY11" fmla="*/ 1539335 h 2009298"/>
              <a:gd name="connsiteX12" fmla="*/ 1481328 w 1481328"/>
              <a:gd name="connsiteY12" fmla="*/ 95155 h 200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1328" h="200929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7" name="Text Placeholder 14">
            <a:extLst>
              <a:ext uri="{FF2B5EF4-FFF2-40B4-BE49-F238E27FC236}">
                <a16:creationId xmlns:a16="http://schemas.microsoft.com/office/drawing/2014/main" id="{4E6C2F23-C0A7-010B-8FE4-9071CA51AA20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730894" y="2442327"/>
            <a:ext cx="1755131" cy="464159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2" name="Text Placeholder 14">
            <a:extLst>
              <a:ext uri="{FF2B5EF4-FFF2-40B4-BE49-F238E27FC236}">
                <a16:creationId xmlns:a16="http://schemas.microsoft.com/office/drawing/2014/main" id="{51212ED6-E640-1857-9632-1399559B8C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4115" y="1937669"/>
            <a:ext cx="360456" cy="300205"/>
          </a:xfrm>
          <a:prstGeom prst="rect">
            <a:avLst/>
          </a:prstGeom>
        </p:spPr>
        <p:txBody>
          <a:bodyPr/>
          <a:lstStyle>
            <a:lvl1pPr>
              <a:buNone/>
              <a:defRPr sz="16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8B672D-27F9-6B76-B2F7-6E6DA9C3BD6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729738" y="3088264"/>
            <a:ext cx="1756800" cy="1252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5" name="Text Placeholder 14">
            <a:extLst>
              <a:ext uri="{FF2B5EF4-FFF2-40B4-BE49-F238E27FC236}">
                <a16:creationId xmlns:a16="http://schemas.microsoft.com/office/drawing/2014/main" id="{7A3219EF-7957-C28B-6744-BF9E08C9C6FC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5247946" y="2442327"/>
            <a:ext cx="1755131" cy="464159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8" name="Text Placeholder 14">
            <a:extLst>
              <a:ext uri="{FF2B5EF4-FFF2-40B4-BE49-F238E27FC236}">
                <a16:creationId xmlns:a16="http://schemas.microsoft.com/office/drawing/2014/main" id="{99FE3EDF-66EA-65FC-DE52-F8FF302CCB2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241167" y="1937669"/>
            <a:ext cx="360456" cy="300205"/>
          </a:xfrm>
          <a:prstGeom prst="rect">
            <a:avLst/>
          </a:prstGeom>
        </p:spPr>
        <p:txBody>
          <a:bodyPr/>
          <a:lstStyle>
            <a:lvl1pPr>
              <a:buNone/>
              <a:defRPr sz="16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</a:t>
            </a:r>
            <a:r>
              <a:rPr lang="uk-UA" dirty="0"/>
              <a:t>3</a:t>
            </a:r>
            <a:endParaRPr lang="en-US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23513E1-C700-9390-6383-76B50A81D823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5246790" y="3088264"/>
            <a:ext cx="1756800" cy="1252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0" name="Text Placeholder 14">
            <a:extLst>
              <a:ext uri="{FF2B5EF4-FFF2-40B4-BE49-F238E27FC236}">
                <a16:creationId xmlns:a16="http://schemas.microsoft.com/office/drawing/2014/main" id="{F5F3A5CF-1A29-3F3C-9662-532A2CA6BFC1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9774438" y="2442327"/>
            <a:ext cx="1755131" cy="475044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3" name="Text Placeholder 14">
            <a:extLst>
              <a:ext uri="{FF2B5EF4-FFF2-40B4-BE49-F238E27FC236}">
                <a16:creationId xmlns:a16="http://schemas.microsoft.com/office/drawing/2014/main" id="{CE5E99B4-8942-8FDE-960F-7D5FA6250D7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767659" y="1937669"/>
            <a:ext cx="360456" cy="300205"/>
          </a:xfrm>
          <a:prstGeom prst="rect">
            <a:avLst/>
          </a:prstGeom>
        </p:spPr>
        <p:txBody>
          <a:bodyPr/>
          <a:lstStyle>
            <a:lvl1pPr>
              <a:buNone/>
              <a:defRPr sz="16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</a:t>
            </a:r>
            <a:r>
              <a:rPr lang="uk-UA" dirty="0"/>
              <a:t>5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ABEC782-1507-65B0-1968-8C2B2DBB12B4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9773282" y="3088264"/>
            <a:ext cx="1756800" cy="1252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5" name="Text Placeholder 14">
            <a:extLst>
              <a:ext uri="{FF2B5EF4-FFF2-40B4-BE49-F238E27FC236}">
                <a16:creationId xmlns:a16="http://schemas.microsoft.com/office/drawing/2014/main" id="{C275FA53-6CC6-2378-CF11-7A144D8DF480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502085" y="4088244"/>
            <a:ext cx="1755131" cy="494642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8" name="Text Placeholder 14">
            <a:extLst>
              <a:ext uri="{FF2B5EF4-FFF2-40B4-BE49-F238E27FC236}">
                <a16:creationId xmlns:a16="http://schemas.microsoft.com/office/drawing/2014/main" id="{301A8490-3C05-B637-F76A-1F7CAA5A7BCB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7495306" y="3583586"/>
            <a:ext cx="360456" cy="300205"/>
          </a:xfrm>
          <a:prstGeom prst="rect">
            <a:avLst/>
          </a:prstGeom>
        </p:spPr>
        <p:txBody>
          <a:bodyPr/>
          <a:lstStyle>
            <a:lvl1pPr>
              <a:buNone/>
              <a:defRPr sz="16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</a:t>
            </a:r>
            <a:r>
              <a:rPr lang="uk-UA" dirty="0"/>
              <a:t>4</a:t>
            </a:r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B5BADABB-2FFC-697E-A9CF-FA8F311FAF5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7500929" y="4734182"/>
            <a:ext cx="1756800" cy="1252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0" name="Text Placeholder 14">
            <a:extLst>
              <a:ext uri="{FF2B5EF4-FFF2-40B4-BE49-F238E27FC236}">
                <a16:creationId xmlns:a16="http://schemas.microsoft.com/office/drawing/2014/main" id="{503081EE-00D4-F7A6-1824-F7B040220454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987097" y="4088244"/>
            <a:ext cx="1755131" cy="494642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3" name="Text Placeholder 14">
            <a:extLst>
              <a:ext uri="{FF2B5EF4-FFF2-40B4-BE49-F238E27FC236}">
                <a16:creationId xmlns:a16="http://schemas.microsoft.com/office/drawing/2014/main" id="{2DCF80C7-1F9F-3320-2105-AD4C4FCCA279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980318" y="3583586"/>
            <a:ext cx="360456" cy="300205"/>
          </a:xfrm>
          <a:prstGeom prst="rect">
            <a:avLst/>
          </a:prstGeom>
        </p:spPr>
        <p:txBody>
          <a:bodyPr/>
          <a:lstStyle>
            <a:lvl1pPr>
              <a:buNone/>
              <a:defRPr sz="16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</a:t>
            </a:r>
            <a:r>
              <a:rPr lang="uk-UA" dirty="0"/>
              <a:t>2</a:t>
            </a:r>
            <a:endParaRPr lang="en-US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69946B09-76FF-5AD6-7958-8C645ADE7166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2985941" y="4734182"/>
            <a:ext cx="1756800" cy="1252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0" name="Slide Number Placeholder 39">
            <a:extLst>
              <a:ext uri="{FF2B5EF4-FFF2-40B4-BE49-F238E27FC236}">
                <a16:creationId xmlns:a16="http://schemas.microsoft.com/office/drawing/2014/main" id="{E1301474-A30E-3187-5570-717EA57B71B5}"/>
              </a:ext>
            </a:extLst>
          </p:cNvPr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20347114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steps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aphic 18">
            <a:extLst>
              <a:ext uri="{FF2B5EF4-FFF2-40B4-BE49-F238E27FC236}">
                <a16:creationId xmlns:a16="http://schemas.microsoft.com/office/drawing/2014/main" id="{9B0E3B91-FB68-656D-B860-B648D0E6E735}"/>
              </a:ext>
            </a:extLst>
          </p:cNvPr>
          <p:cNvSpPr/>
          <p:nvPr/>
        </p:nvSpPr>
        <p:spPr>
          <a:xfrm>
            <a:off x="593724" y="1823339"/>
            <a:ext cx="2716722" cy="2674047"/>
          </a:xfrm>
          <a:custGeom>
            <a:avLst/>
            <a:gdLst>
              <a:gd name="connsiteX0" fmla="*/ 1481328 w 1481328"/>
              <a:gd name="connsiteY0" fmla="*/ 95155 h 2009298"/>
              <a:gd name="connsiteX1" fmla="*/ 1386173 w 1481328"/>
              <a:gd name="connsiteY1" fmla="*/ 0 h 2009298"/>
              <a:gd name="connsiteX2" fmla="*/ 95155 w 1481328"/>
              <a:gd name="connsiteY2" fmla="*/ 0 h 2009298"/>
              <a:gd name="connsiteX3" fmla="*/ 0 w 1481328"/>
              <a:gd name="connsiteY3" fmla="*/ 95155 h 2009298"/>
              <a:gd name="connsiteX4" fmla="*/ 0 w 1481328"/>
              <a:gd name="connsiteY4" fmla="*/ 1914144 h 2009298"/>
              <a:gd name="connsiteX5" fmla="*/ 95155 w 1481328"/>
              <a:gd name="connsiteY5" fmla="*/ 2009299 h 2009298"/>
              <a:gd name="connsiteX6" fmla="*/ 1211199 w 1481328"/>
              <a:gd name="connsiteY6" fmla="*/ 2009299 h 2009298"/>
              <a:gd name="connsiteX7" fmla="*/ 1306449 w 1481328"/>
              <a:gd name="connsiteY7" fmla="*/ 1914049 h 2009298"/>
              <a:gd name="connsiteX8" fmla="*/ 1306449 w 1481328"/>
              <a:gd name="connsiteY8" fmla="*/ 1849755 h 2009298"/>
              <a:gd name="connsiteX9" fmla="*/ 1323594 w 1481328"/>
              <a:gd name="connsiteY9" fmla="*/ 1795272 h 2009298"/>
              <a:gd name="connsiteX10" fmla="*/ 1464183 w 1481328"/>
              <a:gd name="connsiteY10" fmla="*/ 1593818 h 2009298"/>
              <a:gd name="connsiteX11" fmla="*/ 1481328 w 1481328"/>
              <a:gd name="connsiteY11" fmla="*/ 1539335 h 2009298"/>
              <a:gd name="connsiteX12" fmla="*/ 1481328 w 1481328"/>
              <a:gd name="connsiteY12" fmla="*/ 95155 h 200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1328" h="200929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A714325-FE60-547A-28FB-96AC6B7B0754}"/>
              </a:ext>
            </a:extLst>
          </p:cNvPr>
          <p:cNvSpPr/>
          <p:nvPr userDrawn="1"/>
        </p:nvSpPr>
        <p:spPr>
          <a:xfrm>
            <a:off x="1487486" y="4497387"/>
            <a:ext cx="3317467" cy="1335089"/>
          </a:xfrm>
          <a:custGeom>
            <a:avLst/>
            <a:gdLst>
              <a:gd name="connsiteX0" fmla="*/ 0 w 1892300"/>
              <a:gd name="connsiteY0" fmla="*/ 104379 h 2322513"/>
              <a:gd name="connsiteX1" fmla="*/ 104379 w 1892300"/>
              <a:gd name="connsiteY1" fmla="*/ 0 h 2322513"/>
              <a:gd name="connsiteX2" fmla="*/ 1787921 w 1892300"/>
              <a:gd name="connsiteY2" fmla="*/ 0 h 2322513"/>
              <a:gd name="connsiteX3" fmla="*/ 1892300 w 1892300"/>
              <a:gd name="connsiteY3" fmla="*/ 104379 h 2322513"/>
              <a:gd name="connsiteX4" fmla="*/ 1892300 w 1892300"/>
              <a:gd name="connsiteY4" fmla="*/ 2218134 h 2322513"/>
              <a:gd name="connsiteX5" fmla="*/ 1787921 w 1892300"/>
              <a:gd name="connsiteY5" fmla="*/ 2322513 h 2322513"/>
              <a:gd name="connsiteX6" fmla="*/ 104379 w 1892300"/>
              <a:gd name="connsiteY6" fmla="*/ 2322513 h 2322513"/>
              <a:gd name="connsiteX7" fmla="*/ 0 w 1892300"/>
              <a:gd name="connsiteY7" fmla="*/ 2218134 h 2322513"/>
              <a:gd name="connsiteX8" fmla="*/ 0 w 1892300"/>
              <a:gd name="connsiteY8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8" fmla="*/ 195819 w 1892300"/>
              <a:gd name="connsiteY8" fmla="*/ 91440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4176 w 1892300"/>
              <a:gd name="connsiteY7" fmla="*/ 647173 h 2322513"/>
              <a:gd name="connsiteX0" fmla="*/ 1787921 w 1892300"/>
              <a:gd name="connsiteY0" fmla="*/ 0 h 2322513"/>
              <a:gd name="connsiteX1" fmla="*/ 1892300 w 1892300"/>
              <a:gd name="connsiteY1" fmla="*/ 104379 h 2322513"/>
              <a:gd name="connsiteX2" fmla="*/ 1892300 w 1892300"/>
              <a:gd name="connsiteY2" fmla="*/ 2218134 h 2322513"/>
              <a:gd name="connsiteX3" fmla="*/ 1787921 w 1892300"/>
              <a:gd name="connsiteY3" fmla="*/ 2322513 h 2322513"/>
              <a:gd name="connsiteX4" fmla="*/ 104379 w 1892300"/>
              <a:gd name="connsiteY4" fmla="*/ 2322513 h 2322513"/>
              <a:gd name="connsiteX5" fmla="*/ 0 w 1892300"/>
              <a:gd name="connsiteY5" fmla="*/ 2218134 h 2322513"/>
              <a:gd name="connsiteX6" fmla="*/ 4176 w 1892300"/>
              <a:gd name="connsiteY6" fmla="*/ 647173 h 2322513"/>
              <a:gd name="connsiteX0" fmla="*/ 1892300 w 1892300"/>
              <a:gd name="connsiteY0" fmla="*/ 0 h 2218134"/>
              <a:gd name="connsiteX1" fmla="*/ 1892300 w 1892300"/>
              <a:gd name="connsiteY1" fmla="*/ 2113755 h 2218134"/>
              <a:gd name="connsiteX2" fmla="*/ 1787921 w 1892300"/>
              <a:gd name="connsiteY2" fmla="*/ 2218134 h 2218134"/>
              <a:gd name="connsiteX3" fmla="*/ 104379 w 1892300"/>
              <a:gd name="connsiteY3" fmla="*/ 2218134 h 2218134"/>
              <a:gd name="connsiteX4" fmla="*/ 0 w 1892300"/>
              <a:gd name="connsiteY4" fmla="*/ 2113755 h 2218134"/>
              <a:gd name="connsiteX5" fmla="*/ 4176 w 1892300"/>
              <a:gd name="connsiteY5" fmla="*/ 542794 h 2218134"/>
              <a:gd name="connsiteX0" fmla="*/ 1892300 w 1892300"/>
              <a:gd name="connsiteY0" fmla="*/ 1570961 h 1675340"/>
              <a:gd name="connsiteX1" fmla="*/ 1787921 w 1892300"/>
              <a:gd name="connsiteY1" fmla="*/ 1675340 h 1675340"/>
              <a:gd name="connsiteX2" fmla="*/ 104379 w 1892300"/>
              <a:gd name="connsiteY2" fmla="*/ 1675340 h 1675340"/>
              <a:gd name="connsiteX3" fmla="*/ 0 w 1892300"/>
              <a:gd name="connsiteY3" fmla="*/ 1570961 h 1675340"/>
              <a:gd name="connsiteX4" fmla="*/ 4176 w 1892300"/>
              <a:gd name="connsiteY4" fmla="*/ 0 h 1675340"/>
              <a:gd name="connsiteX0" fmla="*/ 1892300 w 1947471"/>
              <a:gd name="connsiteY0" fmla="*/ 1570961 h 1675340"/>
              <a:gd name="connsiteX1" fmla="*/ 1889668 w 1947471"/>
              <a:gd name="connsiteY1" fmla="*/ 1575608 h 1675340"/>
              <a:gd name="connsiteX2" fmla="*/ 1787921 w 1947471"/>
              <a:gd name="connsiteY2" fmla="*/ 1675340 h 1675340"/>
              <a:gd name="connsiteX3" fmla="*/ 104379 w 1947471"/>
              <a:gd name="connsiteY3" fmla="*/ 1675340 h 1675340"/>
              <a:gd name="connsiteX4" fmla="*/ 0 w 1947471"/>
              <a:gd name="connsiteY4" fmla="*/ 1570961 h 1675340"/>
              <a:gd name="connsiteX5" fmla="*/ 4176 w 1947471"/>
              <a:gd name="connsiteY5" fmla="*/ 0 h 1675340"/>
              <a:gd name="connsiteX0" fmla="*/ 1892300 w 1947326"/>
              <a:gd name="connsiteY0" fmla="*/ 1570961 h 1675340"/>
              <a:gd name="connsiteX1" fmla="*/ 1787921 w 1947326"/>
              <a:gd name="connsiteY1" fmla="*/ 1675340 h 1675340"/>
              <a:gd name="connsiteX2" fmla="*/ 104379 w 1947326"/>
              <a:gd name="connsiteY2" fmla="*/ 1675340 h 1675340"/>
              <a:gd name="connsiteX3" fmla="*/ 0 w 1947326"/>
              <a:gd name="connsiteY3" fmla="*/ 1570961 h 1675340"/>
              <a:gd name="connsiteX4" fmla="*/ 4176 w 1947326"/>
              <a:gd name="connsiteY4" fmla="*/ 0 h 1675340"/>
              <a:gd name="connsiteX0" fmla="*/ 1787921 w 1787921"/>
              <a:gd name="connsiteY0" fmla="*/ 1675340 h 1675340"/>
              <a:gd name="connsiteX1" fmla="*/ 104379 w 1787921"/>
              <a:gd name="connsiteY1" fmla="*/ 1675340 h 1675340"/>
              <a:gd name="connsiteX2" fmla="*/ 0 w 1787921"/>
              <a:gd name="connsiteY2" fmla="*/ 1570961 h 1675340"/>
              <a:gd name="connsiteX3" fmla="*/ 4176 w 1787921"/>
              <a:gd name="connsiteY3" fmla="*/ 0 h 1675340"/>
              <a:gd name="connsiteX0" fmla="*/ 1324458 w 1324458"/>
              <a:gd name="connsiteY0" fmla="*/ 1675340 h 1675340"/>
              <a:gd name="connsiteX1" fmla="*/ 104379 w 1324458"/>
              <a:gd name="connsiteY1" fmla="*/ 1675340 h 1675340"/>
              <a:gd name="connsiteX2" fmla="*/ 0 w 1324458"/>
              <a:gd name="connsiteY2" fmla="*/ 1570961 h 1675340"/>
              <a:gd name="connsiteX3" fmla="*/ 4176 w 1324458"/>
              <a:gd name="connsiteY3" fmla="*/ 0 h 167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24458" h="167534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3ACF1690-2BE1-7143-C66E-52AE3AD23A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A" dirty="0"/>
          </a:p>
        </p:txBody>
      </p:sp>
      <p:sp>
        <p:nvSpPr>
          <p:cNvPr id="29" name="Rounded Rectangle 20">
            <a:extLst>
              <a:ext uri="{FF2B5EF4-FFF2-40B4-BE49-F238E27FC236}">
                <a16:creationId xmlns:a16="http://schemas.microsoft.com/office/drawing/2014/main" id="{B0DC867E-C005-43DD-536A-A2993740C4C8}"/>
              </a:ext>
            </a:extLst>
          </p:cNvPr>
          <p:cNvSpPr/>
          <p:nvPr userDrawn="1"/>
        </p:nvSpPr>
        <p:spPr>
          <a:xfrm flipV="1">
            <a:off x="5787178" y="2208805"/>
            <a:ext cx="3229006" cy="1391485"/>
          </a:xfrm>
          <a:custGeom>
            <a:avLst/>
            <a:gdLst>
              <a:gd name="connsiteX0" fmla="*/ 0 w 1892300"/>
              <a:gd name="connsiteY0" fmla="*/ 104379 h 2322513"/>
              <a:gd name="connsiteX1" fmla="*/ 104379 w 1892300"/>
              <a:gd name="connsiteY1" fmla="*/ 0 h 2322513"/>
              <a:gd name="connsiteX2" fmla="*/ 1787921 w 1892300"/>
              <a:gd name="connsiteY2" fmla="*/ 0 h 2322513"/>
              <a:gd name="connsiteX3" fmla="*/ 1892300 w 1892300"/>
              <a:gd name="connsiteY3" fmla="*/ 104379 h 2322513"/>
              <a:gd name="connsiteX4" fmla="*/ 1892300 w 1892300"/>
              <a:gd name="connsiteY4" fmla="*/ 2218134 h 2322513"/>
              <a:gd name="connsiteX5" fmla="*/ 1787921 w 1892300"/>
              <a:gd name="connsiteY5" fmla="*/ 2322513 h 2322513"/>
              <a:gd name="connsiteX6" fmla="*/ 104379 w 1892300"/>
              <a:gd name="connsiteY6" fmla="*/ 2322513 h 2322513"/>
              <a:gd name="connsiteX7" fmla="*/ 0 w 1892300"/>
              <a:gd name="connsiteY7" fmla="*/ 2218134 h 2322513"/>
              <a:gd name="connsiteX8" fmla="*/ 0 w 1892300"/>
              <a:gd name="connsiteY8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8" fmla="*/ 195819 w 1892300"/>
              <a:gd name="connsiteY8" fmla="*/ 91440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4176 w 1892300"/>
              <a:gd name="connsiteY7" fmla="*/ 647173 h 2322513"/>
              <a:gd name="connsiteX0" fmla="*/ 1787921 w 1892300"/>
              <a:gd name="connsiteY0" fmla="*/ 0 h 2322513"/>
              <a:gd name="connsiteX1" fmla="*/ 1892300 w 1892300"/>
              <a:gd name="connsiteY1" fmla="*/ 104379 h 2322513"/>
              <a:gd name="connsiteX2" fmla="*/ 1892300 w 1892300"/>
              <a:gd name="connsiteY2" fmla="*/ 2218134 h 2322513"/>
              <a:gd name="connsiteX3" fmla="*/ 1787921 w 1892300"/>
              <a:gd name="connsiteY3" fmla="*/ 2322513 h 2322513"/>
              <a:gd name="connsiteX4" fmla="*/ 104379 w 1892300"/>
              <a:gd name="connsiteY4" fmla="*/ 2322513 h 2322513"/>
              <a:gd name="connsiteX5" fmla="*/ 0 w 1892300"/>
              <a:gd name="connsiteY5" fmla="*/ 2218134 h 2322513"/>
              <a:gd name="connsiteX6" fmla="*/ 4176 w 1892300"/>
              <a:gd name="connsiteY6" fmla="*/ 647173 h 2322513"/>
              <a:gd name="connsiteX0" fmla="*/ 1892300 w 1892300"/>
              <a:gd name="connsiteY0" fmla="*/ 0 h 2218134"/>
              <a:gd name="connsiteX1" fmla="*/ 1892300 w 1892300"/>
              <a:gd name="connsiteY1" fmla="*/ 2113755 h 2218134"/>
              <a:gd name="connsiteX2" fmla="*/ 1787921 w 1892300"/>
              <a:gd name="connsiteY2" fmla="*/ 2218134 h 2218134"/>
              <a:gd name="connsiteX3" fmla="*/ 104379 w 1892300"/>
              <a:gd name="connsiteY3" fmla="*/ 2218134 h 2218134"/>
              <a:gd name="connsiteX4" fmla="*/ 0 w 1892300"/>
              <a:gd name="connsiteY4" fmla="*/ 2113755 h 2218134"/>
              <a:gd name="connsiteX5" fmla="*/ 4176 w 1892300"/>
              <a:gd name="connsiteY5" fmla="*/ 542794 h 2218134"/>
              <a:gd name="connsiteX0" fmla="*/ 1892300 w 1892300"/>
              <a:gd name="connsiteY0" fmla="*/ 1570961 h 1675340"/>
              <a:gd name="connsiteX1" fmla="*/ 1787921 w 1892300"/>
              <a:gd name="connsiteY1" fmla="*/ 1675340 h 1675340"/>
              <a:gd name="connsiteX2" fmla="*/ 104379 w 1892300"/>
              <a:gd name="connsiteY2" fmla="*/ 1675340 h 1675340"/>
              <a:gd name="connsiteX3" fmla="*/ 0 w 1892300"/>
              <a:gd name="connsiteY3" fmla="*/ 1570961 h 1675340"/>
              <a:gd name="connsiteX4" fmla="*/ 4176 w 1892300"/>
              <a:gd name="connsiteY4" fmla="*/ 0 h 1675340"/>
              <a:gd name="connsiteX0" fmla="*/ 1892300 w 1947471"/>
              <a:gd name="connsiteY0" fmla="*/ 1570961 h 1675340"/>
              <a:gd name="connsiteX1" fmla="*/ 1889668 w 1947471"/>
              <a:gd name="connsiteY1" fmla="*/ 1575608 h 1675340"/>
              <a:gd name="connsiteX2" fmla="*/ 1787921 w 1947471"/>
              <a:gd name="connsiteY2" fmla="*/ 1675340 h 1675340"/>
              <a:gd name="connsiteX3" fmla="*/ 104379 w 1947471"/>
              <a:gd name="connsiteY3" fmla="*/ 1675340 h 1675340"/>
              <a:gd name="connsiteX4" fmla="*/ 0 w 1947471"/>
              <a:gd name="connsiteY4" fmla="*/ 1570961 h 1675340"/>
              <a:gd name="connsiteX5" fmla="*/ 4176 w 1947471"/>
              <a:gd name="connsiteY5" fmla="*/ 0 h 1675340"/>
              <a:gd name="connsiteX0" fmla="*/ 1892300 w 1947326"/>
              <a:gd name="connsiteY0" fmla="*/ 1570961 h 1675340"/>
              <a:gd name="connsiteX1" fmla="*/ 1787921 w 1947326"/>
              <a:gd name="connsiteY1" fmla="*/ 1675340 h 1675340"/>
              <a:gd name="connsiteX2" fmla="*/ 104379 w 1947326"/>
              <a:gd name="connsiteY2" fmla="*/ 1675340 h 1675340"/>
              <a:gd name="connsiteX3" fmla="*/ 0 w 1947326"/>
              <a:gd name="connsiteY3" fmla="*/ 1570961 h 1675340"/>
              <a:gd name="connsiteX4" fmla="*/ 4176 w 1947326"/>
              <a:gd name="connsiteY4" fmla="*/ 0 h 1675340"/>
              <a:gd name="connsiteX0" fmla="*/ 1787921 w 1787921"/>
              <a:gd name="connsiteY0" fmla="*/ 1675340 h 1675340"/>
              <a:gd name="connsiteX1" fmla="*/ 104379 w 1787921"/>
              <a:gd name="connsiteY1" fmla="*/ 1675340 h 1675340"/>
              <a:gd name="connsiteX2" fmla="*/ 0 w 1787921"/>
              <a:gd name="connsiteY2" fmla="*/ 1570961 h 1675340"/>
              <a:gd name="connsiteX3" fmla="*/ 4176 w 1787921"/>
              <a:gd name="connsiteY3" fmla="*/ 0 h 1675340"/>
              <a:gd name="connsiteX0" fmla="*/ 1324458 w 1324458"/>
              <a:gd name="connsiteY0" fmla="*/ 1675340 h 1675340"/>
              <a:gd name="connsiteX1" fmla="*/ 104379 w 1324458"/>
              <a:gd name="connsiteY1" fmla="*/ 1675340 h 1675340"/>
              <a:gd name="connsiteX2" fmla="*/ 0 w 1324458"/>
              <a:gd name="connsiteY2" fmla="*/ 1570961 h 1675340"/>
              <a:gd name="connsiteX3" fmla="*/ 4176 w 1324458"/>
              <a:gd name="connsiteY3" fmla="*/ 0 h 167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24458" h="167534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/>
          </a:p>
        </p:txBody>
      </p:sp>
      <p:sp>
        <p:nvSpPr>
          <p:cNvPr id="22" name="Graphic 18">
            <a:extLst>
              <a:ext uri="{FF2B5EF4-FFF2-40B4-BE49-F238E27FC236}">
                <a16:creationId xmlns:a16="http://schemas.microsoft.com/office/drawing/2014/main" id="{FFE7A372-0AC8-6B21-24C7-7EBE23220E86}"/>
              </a:ext>
            </a:extLst>
          </p:cNvPr>
          <p:cNvSpPr/>
          <p:nvPr userDrawn="1"/>
        </p:nvSpPr>
        <p:spPr>
          <a:xfrm>
            <a:off x="4804954" y="3429000"/>
            <a:ext cx="2716723" cy="2674047"/>
          </a:xfrm>
          <a:custGeom>
            <a:avLst/>
            <a:gdLst>
              <a:gd name="connsiteX0" fmla="*/ 1481328 w 1481328"/>
              <a:gd name="connsiteY0" fmla="*/ 95155 h 2009298"/>
              <a:gd name="connsiteX1" fmla="*/ 1386173 w 1481328"/>
              <a:gd name="connsiteY1" fmla="*/ 0 h 2009298"/>
              <a:gd name="connsiteX2" fmla="*/ 95155 w 1481328"/>
              <a:gd name="connsiteY2" fmla="*/ 0 h 2009298"/>
              <a:gd name="connsiteX3" fmla="*/ 0 w 1481328"/>
              <a:gd name="connsiteY3" fmla="*/ 95155 h 2009298"/>
              <a:gd name="connsiteX4" fmla="*/ 0 w 1481328"/>
              <a:gd name="connsiteY4" fmla="*/ 1914144 h 2009298"/>
              <a:gd name="connsiteX5" fmla="*/ 95155 w 1481328"/>
              <a:gd name="connsiteY5" fmla="*/ 2009299 h 2009298"/>
              <a:gd name="connsiteX6" fmla="*/ 1211199 w 1481328"/>
              <a:gd name="connsiteY6" fmla="*/ 2009299 h 2009298"/>
              <a:gd name="connsiteX7" fmla="*/ 1306449 w 1481328"/>
              <a:gd name="connsiteY7" fmla="*/ 1914049 h 2009298"/>
              <a:gd name="connsiteX8" fmla="*/ 1306449 w 1481328"/>
              <a:gd name="connsiteY8" fmla="*/ 1849755 h 2009298"/>
              <a:gd name="connsiteX9" fmla="*/ 1323594 w 1481328"/>
              <a:gd name="connsiteY9" fmla="*/ 1795272 h 2009298"/>
              <a:gd name="connsiteX10" fmla="*/ 1464183 w 1481328"/>
              <a:gd name="connsiteY10" fmla="*/ 1593818 h 2009298"/>
              <a:gd name="connsiteX11" fmla="*/ 1481328 w 1481328"/>
              <a:gd name="connsiteY11" fmla="*/ 1539335 h 2009298"/>
              <a:gd name="connsiteX12" fmla="*/ 1481328 w 1481328"/>
              <a:gd name="connsiteY12" fmla="*/ 95155 h 200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1328" h="200929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Graphic 18">
            <a:extLst>
              <a:ext uri="{FF2B5EF4-FFF2-40B4-BE49-F238E27FC236}">
                <a16:creationId xmlns:a16="http://schemas.microsoft.com/office/drawing/2014/main" id="{20BC5BE1-DF8F-82FD-871E-4DF47DEC1002}"/>
              </a:ext>
            </a:extLst>
          </p:cNvPr>
          <p:cNvSpPr/>
          <p:nvPr userDrawn="1"/>
        </p:nvSpPr>
        <p:spPr>
          <a:xfrm>
            <a:off x="8881556" y="1823339"/>
            <a:ext cx="2716723" cy="2674047"/>
          </a:xfrm>
          <a:custGeom>
            <a:avLst/>
            <a:gdLst>
              <a:gd name="connsiteX0" fmla="*/ 1481328 w 1481328"/>
              <a:gd name="connsiteY0" fmla="*/ 95155 h 2009298"/>
              <a:gd name="connsiteX1" fmla="*/ 1386173 w 1481328"/>
              <a:gd name="connsiteY1" fmla="*/ 0 h 2009298"/>
              <a:gd name="connsiteX2" fmla="*/ 95155 w 1481328"/>
              <a:gd name="connsiteY2" fmla="*/ 0 h 2009298"/>
              <a:gd name="connsiteX3" fmla="*/ 0 w 1481328"/>
              <a:gd name="connsiteY3" fmla="*/ 95155 h 2009298"/>
              <a:gd name="connsiteX4" fmla="*/ 0 w 1481328"/>
              <a:gd name="connsiteY4" fmla="*/ 1914144 h 2009298"/>
              <a:gd name="connsiteX5" fmla="*/ 95155 w 1481328"/>
              <a:gd name="connsiteY5" fmla="*/ 2009299 h 2009298"/>
              <a:gd name="connsiteX6" fmla="*/ 1211199 w 1481328"/>
              <a:gd name="connsiteY6" fmla="*/ 2009299 h 2009298"/>
              <a:gd name="connsiteX7" fmla="*/ 1306449 w 1481328"/>
              <a:gd name="connsiteY7" fmla="*/ 1914049 h 2009298"/>
              <a:gd name="connsiteX8" fmla="*/ 1306449 w 1481328"/>
              <a:gd name="connsiteY8" fmla="*/ 1849755 h 2009298"/>
              <a:gd name="connsiteX9" fmla="*/ 1323594 w 1481328"/>
              <a:gd name="connsiteY9" fmla="*/ 1795272 h 2009298"/>
              <a:gd name="connsiteX10" fmla="*/ 1464183 w 1481328"/>
              <a:gd name="connsiteY10" fmla="*/ 1593818 h 2009298"/>
              <a:gd name="connsiteX11" fmla="*/ 1481328 w 1481328"/>
              <a:gd name="connsiteY11" fmla="*/ 1539335 h 2009298"/>
              <a:gd name="connsiteX12" fmla="*/ 1481328 w 1481328"/>
              <a:gd name="connsiteY12" fmla="*/ 95155 h 200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1328" h="200929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7" name="Text Placeholder 14">
            <a:extLst>
              <a:ext uri="{FF2B5EF4-FFF2-40B4-BE49-F238E27FC236}">
                <a16:creationId xmlns:a16="http://schemas.microsoft.com/office/drawing/2014/main" id="{4E6C2F23-C0A7-010B-8FE4-9071CA51AA20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730894" y="2442327"/>
            <a:ext cx="2474189" cy="464159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6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2" name="Text Placeholder 14">
            <a:extLst>
              <a:ext uri="{FF2B5EF4-FFF2-40B4-BE49-F238E27FC236}">
                <a16:creationId xmlns:a16="http://schemas.microsoft.com/office/drawing/2014/main" id="{51212ED6-E640-1857-9632-1399559B8C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4115" y="1937669"/>
            <a:ext cx="360456" cy="300205"/>
          </a:xfrm>
          <a:prstGeom prst="rect">
            <a:avLst/>
          </a:prstGeom>
        </p:spPr>
        <p:txBody>
          <a:bodyPr/>
          <a:lstStyle>
            <a:lvl1pPr>
              <a:buNone/>
              <a:defRPr sz="16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8B672D-27F9-6B76-B2F7-6E6DA9C3BD6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729738" y="3088264"/>
            <a:ext cx="2474188" cy="12528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5" name="Text Placeholder 14">
            <a:extLst>
              <a:ext uri="{FF2B5EF4-FFF2-40B4-BE49-F238E27FC236}">
                <a16:creationId xmlns:a16="http://schemas.microsoft.com/office/drawing/2014/main" id="{7A3219EF-7957-C28B-6744-BF9E08C9C6FC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9022963" y="2442327"/>
            <a:ext cx="2438143" cy="464159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6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8" name="Text Placeholder 14">
            <a:extLst>
              <a:ext uri="{FF2B5EF4-FFF2-40B4-BE49-F238E27FC236}">
                <a16:creationId xmlns:a16="http://schemas.microsoft.com/office/drawing/2014/main" id="{99FE3EDF-66EA-65FC-DE52-F8FF302CCB2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016184" y="1937669"/>
            <a:ext cx="360456" cy="300205"/>
          </a:xfrm>
          <a:prstGeom prst="rect">
            <a:avLst/>
          </a:prstGeom>
        </p:spPr>
        <p:txBody>
          <a:bodyPr/>
          <a:lstStyle>
            <a:lvl1pPr>
              <a:buNone/>
              <a:defRPr sz="16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</a:t>
            </a:r>
            <a:r>
              <a:rPr lang="uk-UA" dirty="0"/>
              <a:t>3</a:t>
            </a:r>
            <a:endParaRPr lang="en-US" dirty="0"/>
          </a:p>
        </p:txBody>
      </p:sp>
      <p:sp>
        <p:nvSpPr>
          <p:cNvPr id="60" name="Text Placeholder 14">
            <a:extLst>
              <a:ext uri="{FF2B5EF4-FFF2-40B4-BE49-F238E27FC236}">
                <a16:creationId xmlns:a16="http://schemas.microsoft.com/office/drawing/2014/main" id="{503081EE-00D4-F7A6-1824-F7B040220454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4937551" y="4054126"/>
            <a:ext cx="2466138" cy="494642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6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3" name="Text Placeholder 14">
            <a:extLst>
              <a:ext uri="{FF2B5EF4-FFF2-40B4-BE49-F238E27FC236}">
                <a16:creationId xmlns:a16="http://schemas.microsoft.com/office/drawing/2014/main" id="{2DCF80C7-1F9F-3320-2105-AD4C4FCCA279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930772" y="3549468"/>
            <a:ext cx="360456" cy="300205"/>
          </a:xfrm>
          <a:prstGeom prst="rect">
            <a:avLst/>
          </a:prstGeom>
        </p:spPr>
        <p:txBody>
          <a:bodyPr/>
          <a:lstStyle>
            <a:lvl1pPr>
              <a:buNone/>
              <a:defRPr sz="16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</a:t>
            </a:r>
            <a:r>
              <a:rPr lang="uk-UA" dirty="0"/>
              <a:t>2</a:t>
            </a:r>
            <a:endParaRPr lang="en-US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69946B09-76FF-5AD6-7958-8C645ADE7166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4936394" y="4700064"/>
            <a:ext cx="2467295" cy="12528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0" name="Slide Number Placeholder 39">
            <a:extLst>
              <a:ext uri="{FF2B5EF4-FFF2-40B4-BE49-F238E27FC236}">
                <a16:creationId xmlns:a16="http://schemas.microsoft.com/office/drawing/2014/main" id="{E1301474-A30E-3187-5570-717EA57B71B5}"/>
              </a:ext>
            </a:extLst>
          </p:cNvPr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41B2CC99-D3E5-EBEA-6778-362E8B6BE50A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>
          <a:xfrm>
            <a:off x="9006269" y="3088264"/>
            <a:ext cx="2467295" cy="12528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781043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steps with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aphic 18">
            <a:extLst>
              <a:ext uri="{FF2B5EF4-FFF2-40B4-BE49-F238E27FC236}">
                <a16:creationId xmlns:a16="http://schemas.microsoft.com/office/drawing/2014/main" id="{9B0E3B91-FB68-656D-B860-B648D0E6E735}"/>
              </a:ext>
            </a:extLst>
          </p:cNvPr>
          <p:cNvSpPr/>
          <p:nvPr/>
        </p:nvSpPr>
        <p:spPr>
          <a:xfrm>
            <a:off x="593723" y="1823339"/>
            <a:ext cx="3317467" cy="2674047"/>
          </a:xfrm>
          <a:custGeom>
            <a:avLst/>
            <a:gdLst>
              <a:gd name="connsiteX0" fmla="*/ 1481328 w 1481328"/>
              <a:gd name="connsiteY0" fmla="*/ 95155 h 2009298"/>
              <a:gd name="connsiteX1" fmla="*/ 1386173 w 1481328"/>
              <a:gd name="connsiteY1" fmla="*/ 0 h 2009298"/>
              <a:gd name="connsiteX2" fmla="*/ 95155 w 1481328"/>
              <a:gd name="connsiteY2" fmla="*/ 0 h 2009298"/>
              <a:gd name="connsiteX3" fmla="*/ 0 w 1481328"/>
              <a:gd name="connsiteY3" fmla="*/ 95155 h 2009298"/>
              <a:gd name="connsiteX4" fmla="*/ 0 w 1481328"/>
              <a:gd name="connsiteY4" fmla="*/ 1914144 h 2009298"/>
              <a:gd name="connsiteX5" fmla="*/ 95155 w 1481328"/>
              <a:gd name="connsiteY5" fmla="*/ 2009299 h 2009298"/>
              <a:gd name="connsiteX6" fmla="*/ 1211199 w 1481328"/>
              <a:gd name="connsiteY6" fmla="*/ 2009299 h 2009298"/>
              <a:gd name="connsiteX7" fmla="*/ 1306449 w 1481328"/>
              <a:gd name="connsiteY7" fmla="*/ 1914049 h 2009298"/>
              <a:gd name="connsiteX8" fmla="*/ 1306449 w 1481328"/>
              <a:gd name="connsiteY8" fmla="*/ 1849755 h 2009298"/>
              <a:gd name="connsiteX9" fmla="*/ 1323594 w 1481328"/>
              <a:gd name="connsiteY9" fmla="*/ 1795272 h 2009298"/>
              <a:gd name="connsiteX10" fmla="*/ 1464183 w 1481328"/>
              <a:gd name="connsiteY10" fmla="*/ 1593818 h 2009298"/>
              <a:gd name="connsiteX11" fmla="*/ 1481328 w 1481328"/>
              <a:gd name="connsiteY11" fmla="*/ 1539335 h 2009298"/>
              <a:gd name="connsiteX12" fmla="*/ 1481328 w 1481328"/>
              <a:gd name="connsiteY12" fmla="*/ 95155 h 200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1328" h="200929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A714325-FE60-547A-28FB-96AC6B7B0754}"/>
              </a:ext>
            </a:extLst>
          </p:cNvPr>
          <p:cNvSpPr/>
          <p:nvPr userDrawn="1"/>
        </p:nvSpPr>
        <p:spPr>
          <a:xfrm>
            <a:off x="1966452" y="4497387"/>
            <a:ext cx="2470815" cy="1335089"/>
          </a:xfrm>
          <a:custGeom>
            <a:avLst/>
            <a:gdLst>
              <a:gd name="connsiteX0" fmla="*/ 0 w 1892300"/>
              <a:gd name="connsiteY0" fmla="*/ 104379 h 2322513"/>
              <a:gd name="connsiteX1" fmla="*/ 104379 w 1892300"/>
              <a:gd name="connsiteY1" fmla="*/ 0 h 2322513"/>
              <a:gd name="connsiteX2" fmla="*/ 1787921 w 1892300"/>
              <a:gd name="connsiteY2" fmla="*/ 0 h 2322513"/>
              <a:gd name="connsiteX3" fmla="*/ 1892300 w 1892300"/>
              <a:gd name="connsiteY3" fmla="*/ 104379 h 2322513"/>
              <a:gd name="connsiteX4" fmla="*/ 1892300 w 1892300"/>
              <a:gd name="connsiteY4" fmla="*/ 2218134 h 2322513"/>
              <a:gd name="connsiteX5" fmla="*/ 1787921 w 1892300"/>
              <a:gd name="connsiteY5" fmla="*/ 2322513 h 2322513"/>
              <a:gd name="connsiteX6" fmla="*/ 104379 w 1892300"/>
              <a:gd name="connsiteY6" fmla="*/ 2322513 h 2322513"/>
              <a:gd name="connsiteX7" fmla="*/ 0 w 1892300"/>
              <a:gd name="connsiteY7" fmla="*/ 2218134 h 2322513"/>
              <a:gd name="connsiteX8" fmla="*/ 0 w 1892300"/>
              <a:gd name="connsiteY8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8" fmla="*/ 195819 w 1892300"/>
              <a:gd name="connsiteY8" fmla="*/ 91440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4176 w 1892300"/>
              <a:gd name="connsiteY7" fmla="*/ 647173 h 2322513"/>
              <a:gd name="connsiteX0" fmla="*/ 1787921 w 1892300"/>
              <a:gd name="connsiteY0" fmla="*/ 0 h 2322513"/>
              <a:gd name="connsiteX1" fmla="*/ 1892300 w 1892300"/>
              <a:gd name="connsiteY1" fmla="*/ 104379 h 2322513"/>
              <a:gd name="connsiteX2" fmla="*/ 1892300 w 1892300"/>
              <a:gd name="connsiteY2" fmla="*/ 2218134 h 2322513"/>
              <a:gd name="connsiteX3" fmla="*/ 1787921 w 1892300"/>
              <a:gd name="connsiteY3" fmla="*/ 2322513 h 2322513"/>
              <a:gd name="connsiteX4" fmla="*/ 104379 w 1892300"/>
              <a:gd name="connsiteY4" fmla="*/ 2322513 h 2322513"/>
              <a:gd name="connsiteX5" fmla="*/ 0 w 1892300"/>
              <a:gd name="connsiteY5" fmla="*/ 2218134 h 2322513"/>
              <a:gd name="connsiteX6" fmla="*/ 4176 w 1892300"/>
              <a:gd name="connsiteY6" fmla="*/ 647173 h 2322513"/>
              <a:gd name="connsiteX0" fmla="*/ 1892300 w 1892300"/>
              <a:gd name="connsiteY0" fmla="*/ 0 h 2218134"/>
              <a:gd name="connsiteX1" fmla="*/ 1892300 w 1892300"/>
              <a:gd name="connsiteY1" fmla="*/ 2113755 h 2218134"/>
              <a:gd name="connsiteX2" fmla="*/ 1787921 w 1892300"/>
              <a:gd name="connsiteY2" fmla="*/ 2218134 h 2218134"/>
              <a:gd name="connsiteX3" fmla="*/ 104379 w 1892300"/>
              <a:gd name="connsiteY3" fmla="*/ 2218134 h 2218134"/>
              <a:gd name="connsiteX4" fmla="*/ 0 w 1892300"/>
              <a:gd name="connsiteY4" fmla="*/ 2113755 h 2218134"/>
              <a:gd name="connsiteX5" fmla="*/ 4176 w 1892300"/>
              <a:gd name="connsiteY5" fmla="*/ 542794 h 2218134"/>
              <a:gd name="connsiteX0" fmla="*/ 1892300 w 1892300"/>
              <a:gd name="connsiteY0" fmla="*/ 1570961 h 1675340"/>
              <a:gd name="connsiteX1" fmla="*/ 1787921 w 1892300"/>
              <a:gd name="connsiteY1" fmla="*/ 1675340 h 1675340"/>
              <a:gd name="connsiteX2" fmla="*/ 104379 w 1892300"/>
              <a:gd name="connsiteY2" fmla="*/ 1675340 h 1675340"/>
              <a:gd name="connsiteX3" fmla="*/ 0 w 1892300"/>
              <a:gd name="connsiteY3" fmla="*/ 1570961 h 1675340"/>
              <a:gd name="connsiteX4" fmla="*/ 4176 w 1892300"/>
              <a:gd name="connsiteY4" fmla="*/ 0 h 1675340"/>
              <a:gd name="connsiteX0" fmla="*/ 1892300 w 1947471"/>
              <a:gd name="connsiteY0" fmla="*/ 1570961 h 1675340"/>
              <a:gd name="connsiteX1" fmla="*/ 1889668 w 1947471"/>
              <a:gd name="connsiteY1" fmla="*/ 1575608 h 1675340"/>
              <a:gd name="connsiteX2" fmla="*/ 1787921 w 1947471"/>
              <a:gd name="connsiteY2" fmla="*/ 1675340 h 1675340"/>
              <a:gd name="connsiteX3" fmla="*/ 104379 w 1947471"/>
              <a:gd name="connsiteY3" fmla="*/ 1675340 h 1675340"/>
              <a:gd name="connsiteX4" fmla="*/ 0 w 1947471"/>
              <a:gd name="connsiteY4" fmla="*/ 1570961 h 1675340"/>
              <a:gd name="connsiteX5" fmla="*/ 4176 w 1947471"/>
              <a:gd name="connsiteY5" fmla="*/ 0 h 1675340"/>
              <a:gd name="connsiteX0" fmla="*/ 1892300 w 1947326"/>
              <a:gd name="connsiteY0" fmla="*/ 1570961 h 1675340"/>
              <a:gd name="connsiteX1" fmla="*/ 1787921 w 1947326"/>
              <a:gd name="connsiteY1" fmla="*/ 1675340 h 1675340"/>
              <a:gd name="connsiteX2" fmla="*/ 104379 w 1947326"/>
              <a:gd name="connsiteY2" fmla="*/ 1675340 h 1675340"/>
              <a:gd name="connsiteX3" fmla="*/ 0 w 1947326"/>
              <a:gd name="connsiteY3" fmla="*/ 1570961 h 1675340"/>
              <a:gd name="connsiteX4" fmla="*/ 4176 w 1947326"/>
              <a:gd name="connsiteY4" fmla="*/ 0 h 1675340"/>
              <a:gd name="connsiteX0" fmla="*/ 1787921 w 1787921"/>
              <a:gd name="connsiteY0" fmla="*/ 1675340 h 1675340"/>
              <a:gd name="connsiteX1" fmla="*/ 104379 w 1787921"/>
              <a:gd name="connsiteY1" fmla="*/ 1675340 h 1675340"/>
              <a:gd name="connsiteX2" fmla="*/ 0 w 1787921"/>
              <a:gd name="connsiteY2" fmla="*/ 1570961 h 1675340"/>
              <a:gd name="connsiteX3" fmla="*/ 4176 w 1787921"/>
              <a:gd name="connsiteY3" fmla="*/ 0 h 1675340"/>
              <a:gd name="connsiteX0" fmla="*/ 1324458 w 1324458"/>
              <a:gd name="connsiteY0" fmla="*/ 1675340 h 1675340"/>
              <a:gd name="connsiteX1" fmla="*/ 104379 w 1324458"/>
              <a:gd name="connsiteY1" fmla="*/ 1675340 h 1675340"/>
              <a:gd name="connsiteX2" fmla="*/ 0 w 1324458"/>
              <a:gd name="connsiteY2" fmla="*/ 1570961 h 1675340"/>
              <a:gd name="connsiteX3" fmla="*/ 4176 w 1324458"/>
              <a:gd name="connsiteY3" fmla="*/ 0 h 167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24458" h="167534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3ACF1690-2BE1-7143-C66E-52AE3AD23A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A" dirty="0"/>
          </a:p>
        </p:txBody>
      </p:sp>
      <p:sp>
        <p:nvSpPr>
          <p:cNvPr id="29" name="Rounded Rectangle 20">
            <a:extLst>
              <a:ext uri="{FF2B5EF4-FFF2-40B4-BE49-F238E27FC236}">
                <a16:creationId xmlns:a16="http://schemas.microsoft.com/office/drawing/2014/main" id="{B0DC867E-C005-43DD-536A-A2993740C4C8}"/>
              </a:ext>
            </a:extLst>
          </p:cNvPr>
          <p:cNvSpPr/>
          <p:nvPr userDrawn="1"/>
        </p:nvSpPr>
        <p:spPr>
          <a:xfrm flipV="1">
            <a:off x="6026600" y="2208803"/>
            <a:ext cx="2254212" cy="1391485"/>
          </a:xfrm>
          <a:custGeom>
            <a:avLst/>
            <a:gdLst>
              <a:gd name="connsiteX0" fmla="*/ 0 w 1892300"/>
              <a:gd name="connsiteY0" fmla="*/ 104379 h 2322513"/>
              <a:gd name="connsiteX1" fmla="*/ 104379 w 1892300"/>
              <a:gd name="connsiteY1" fmla="*/ 0 h 2322513"/>
              <a:gd name="connsiteX2" fmla="*/ 1787921 w 1892300"/>
              <a:gd name="connsiteY2" fmla="*/ 0 h 2322513"/>
              <a:gd name="connsiteX3" fmla="*/ 1892300 w 1892300"/>
              <a:gd name="connsiteY3" fmla="*/ 104379 h 2322513"/>
              <a:gd name="connsiteX4" fmla="*/ 1892300 w 1892300"/>
              <a:gd name="connsiteY4" fmla="*/ 2218134 h 2322513"/>
              <a:gd name="connsiteX5" fmla="*/ 1787921 w 1892300"/>
              <a:gd name="connsiteY5" fmla="*/ 2322513 h 2322513"/>
              <a:gd name="connsiteX6" fmla="*/ 104379 w 1892300"/>
              <a:gd name="connsiteY6" fmla="*/ 2322513 h 2322513"/>
              <a:gd name="connsiteX7" fmla="*/ 0 w 1892300"/>
              <a:gd name="connsiteY7" fmla="*/ 2218134 h 2322513"/>
              <a:gd name="connsiteX8" fmla="*/ 0 w 1892300"/>
              <a:gd name="connsiteY8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8" fmla="*/ 195819 w 1892300"/>
              <a:gd name="connsiteY8" fmla="*/ 91440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4176 w 1892300"/>
              <a:gd name="connsiteY7" fmla="*/ 647173 h 2322513"/>
              <a:gd name="connsiteX0" fmla="*/ 1787921 w 1892300"/>
              <a:gd name="connsiteY0" fmla="*/ 0 h 2322513"/>
              <a:gd name="connsiteX1" fmla="*/ 1892300 w 1892300"/>
              <a:gd name="connsiteY1" fmla="*/ 104379 h 2322513"/>
              <a:gd name="connsiteX2" fmla="*/ 1892300 w 1892300"/>
              <a:gd name="connsiteY2" fmla="*/ 2218134 h 2322513"/>
              <a:gd name="connsiteX3" fmla="*/ 1787921 w 1892300"/>
              <a:gd name="connsiteY3" fmla="*/ 2322513 h 2322513"/>
              <a:gd name="connsiteX4" fmla="*/ 104379 w 1892300"/>
              <a:gd name="connsiteY4" fmla="*/ 2322513 h 2322513"/>
              <a:gd name="connsiteX5" fmla="*/ 0 w 1892300"/>
              <a:gd name="connsiteY5" fmla="*/ 2218134 h 2322513"/>
              <a:gd name="connsiteX6" fmla="*/ 4176 w 1892300"/>
              <a:gd name="connsiteY6" fmla="*/ 647173 h 2322513"/>
              <a:gd name="connsiteX0" fmla="*/ 1892300 w 1892300"/>
              <a:gd name="connsiteY0" fmla="*/ 0 h 2218134"/>
              <a:gd name="connsiteX1" fmla="*/ 1892300 w 1892300"/>
              <a:gd name="connsiteY1" fmla="*/ 2113755 h 2218134"/>
              <a:gd name="connsiteX2" fmla="*/ 1787921 w 1892300"/>
              <a:gd name="connsiteY2" fmla="*/ 2218134 h 2218134"/>
              <a:gd name="connsiteX3" fmla="*/ 104379 w 1892300"/>
              <a:gd name="connsiteY3" fmla="*/ 2218134 h 2218134"/>
              <a:gd name="connsiteX4" fmla="*/ 0 w 1892300"/>
              <a:gd name="connsiteY4" fmla="*/ 2113755 h 2218134"/>
              <a:gd name="connsiteX5" fmla="*/ 4176 w 1892300"/>
              <a:gd name="connsiteY5" fmla="*/ 542794 h 2218134"/>
              <a:gd name="connsiteX0" fmla="*/ 1892300 w 1892300"/>
              <a:gd name="connsiteY0" fmla="*/ 1570961 h 1675340"/>
              <a:gd name="connsiteX1" fmla="*/ 1787921 w 1892300"/>
              <a:gd name="connsiteY1" fmla="*/ 1675340 h 1675340"/>
              <a:gd name="connsiteX2" fmla="*/ 104379 w 1892300"/>
              <a:gd name="connsiteY2" fmla="*/ 1675340 h 1675340"/>
              <a:gd name="connsiteX3" fmla="*/ 0 w 1892300"/>
              <a:gd name="connsiteY3" fmla="*/ 1570961 h 1675340"/>
              <a:gd name="connsiteX4" fmla="*/ 4176 w 1892300"/>
              <a:gd name="connsiteY4" fmla="*/ 0 h 1675340"/>
              <a:gd name="connsiteX0" fmla="*/ 1892300 w 1947471"/>
              <a:gd name="connsiteY0" fmla="*/ 1570961 h 1675340"/>
              <a:gd name="connsiteX1" fmla="*/ 1889668 w 1947471"/>
              <a:gd name="connsiteY1" fmla="*/ 1575608 h 1675340"/>
              <a:gd name="connsiteX2" fmla="*/ 1787921 w 1947471"/>
              <a:gd name="connsiteY2" fmla="*/ 1675340 h 1675340"/>
              <a:gd name="connsiteX3" fmla="*/ 104379 w 1947471"/>
              <a:gd name="connsiteY3" fmla="*/ 1675340 h 1675340"/>
              <a:gd name="connsiteX4" fmla="*/ 0 w 1947471"/>
              <a:gd name="connsiteY4" fmla="*/ 1570961 h 1675340"/>
              <a:gd name="connsiteX5" fmla="*/ 4176 w 1947471"/>
              <a:gd name="connsiteY5" fmla="*/ 0 h 1675340"/>
              <a:gd name="connsiteX0" fmla="*/ 1892300 w 1947326"/>
              <a:gd name="connsiteY0" fmla="*/ 1570961 h 1675340"/>
              <a:gd name="connsiteX1" fmla="*/ 1787921 w 1947326"/>
              <a:gd name="connsiteY1" fmla="*/ 1675340 h 1675340"/>
              <a:gd name="connsiteX2" fmla="*/ 104379 w 1947326"/>
              <a:gd name="connsiteY2" fmla="*/ 1675340 h 1675340"/>
              <a:gd name="connsiteX3" fmla="*/ 0 w 1947326"/>
              <a:gd name="connsiteY3" fmla="*/ 1570961 h 1675340"/>
              <a:gd name="connsiteX4" fmla="*/ 4176 w 1947326"/>
              <a:gd name="connsiteY4" fmla="*/ 0 h 1675340"/>
              <a:gd name="connsiteX0" fmla="*/ 1787921 w 1787921"/>
              <a:gd name="connsiteY0" fmla="*/ 1675340 h 1675340"/>
              <a:gd name="connsiteX1" fmla="*/ 104379 w 1787921"/>
              <a:gd name="connsiteY1" fmla="*/ 1675340 h 1675340"/>
              <a:gd name="connsiteX2" fmla="*/ 0 w 1787921"/>
              <a:gd name="connsiteY2" fmla="*/ 1570961 h 1675340"/>
              <a:gd name="connsiteX3" fmla="*/ 4176 w 1787921"/>
              <a:gd name="connsiteY3" fmla="*/ 0 h 1675340"/>
              <a:gd name="connsiteX0" fmla="*/ 1324458 w 1324458"/>
              <a:gd name="connsiteY0" fmla="*/ 1675340 h 1675340"/>
              <a:gd name="connsiteX1" fmla="*/ 104379 w 1324458"/>
              <a:gd name="connsiteY1" fmla="*/ 1675340 h 1675340"/>
              <a:gd name="connsiteX2" fmla="*/ 0 w 1324458"/>
              <a:gd name="connsiteY2" fmla="*/ 1570961 h 1675340"/>
              <a:gd name="connsiteX3" fmla="*/ 4176 w 1324458"/>
              <a:gd name="connsiteY3" fmla="*/ 0 h 167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24458" h="167534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/>
          </a:p>
        </p:txBody>
      </p:sp>
      <p:sp>
        <p:nvSpPr>
          <p:cNvPr id="22" name="Graphic 18">
            <a:extLst>
              <a:ext uri="{FF2B5EF4-FFF2-40B4-BE49-F238E27FC236}">
                <a16:creationId xmlns:a16="http://schemas.microsoft.com/office/drawing/2014/main" id="{FFE7A372-0AC8-6B21-24C7-7EBE23220E86}"/>
              </a:ext>
            </a:extLst>
          </p:cNvPr>
          <p:cNvSpPr/>
          <p:nvPr userDrawn="1"/>
        </p:nvSpPr>
        <p:spPr>
          <a:xfrm>
            <a:off x="4437267" y="3429000"/>
            <a:ext cx="3317468" cy="2674047"/>
          </a:xfrm>
          <a:custGeom>
            <a:avLst/>
            <a:gdLst>
              <a:gd name="connsiteX0" fmla="*/ 1481328 w 1481328"/>
              <a:gd name="connsiteY0" fmla="*/ 95155 h 2009298"/>
              <a:gd name="connsiteX1" fmla="*/ 1386173 w 1481328"/>
              <a:gd name="connsiteY1" fmla="*/ 0 h 2009298"/>
              <a:gd name="connsiteX2" fmla="*/ 95155 w 1481328"/>
              <a:gd name="connsiteY2" fmla="*/ 0 h 2009298"/>
              <a:gd name="connsiteX3" fmla="*/ 0 w 1481328"/>
              <a:gd name="connsiteY3" fmla="*/ 95155 h 2009298"/>
              <a:gd name="connsiteX4" fmla="*/ 0 w 1481328"/>
              <a:gd name="connsiteY4" fmla="*/ 1914144 h 2009298"/>
              <a:gd name="connsiteX5" fmla="*/ 95155 w 1481328"/>
              <a:gd name="connsiteY5" fmla="*/ 2009299 h 2009298"/>
              <a:gd name="connsiteX6" fmla="*/ 1211199 w 1481328"/>
              <a:gd name="connsiteY6" fmla="*/ 2009299 h 2009298"/>
              <a:gd name="connsiteX7" fmla="*/ 1306449 w 1481328"/>
              <a:gd name="connsiteY7" fmla="*/ 1914049 h 2009298"/>
              <a:gd name="connsiteX8" fmla="*/ 1306449 w 1481328"/>
              <a:gd name="connsiteY8" fmla="*/ 1849755 h 2009298"/>
              <a:gd name="connsiteX9" fmla="*/ 1323594 w 1481328"/>
              <a:gd name="connsiteY9" fmla="*/ 1795272 h 2009298"/>
              <a:gd name="connsiteX10" fmla="*/ 1464183 w 1481328"/>
              <a:gd name="connsiteY10" fmla="*/ 1593818 h 2009298"/>
              <a:gd name="connsiteX11" fmla="*/ 1481328 w 1481328"/>
              <a:gd name="connsiteY11" fmla="*/ 1539335 h 2009298"/>
              <a:gd name="connsiteX12" fmla="*/ 1481328 w 1481328"/>
              <a:gd name="connsiteY12" fmla="*/ 95155 h 200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1328" h="200929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Graphic 18">
            <a:extLst>
              <a:ext uri="{FF2B5EF4-FFF2-40B4-BE49-F238E27FC236}">
                <a16:creationId xmlns:a16="http://schemas.microsoft.com/office/drawing/2014/main" id="{20BC5BE1-DF8F-82FD-871E-4DF47DEC1002}"/>
              </a:ext>
            </a:extLst>
          </p:cNvPr>
          <p:cNvSpPr/>
          <p:nvPr userDrawn="1"/>
        </p:nvSpPr>
        <p:spPr>
          <a:xfrm>
            <a:off x="8280812" y="1823339"/>
            <a:ext cx="3317467" cy="2674047"/>
          </a:xfrm>
          <a:custGeom>
            <a:avLst/>
            <a:gdLst>
              <a:gd name="connsiteX0" fmla="*/ 1481328 w 1481328"/>
              <a:gd name="connsiteY0" fmla="*/ 95155 h 2009298"/>
              <a:gd name="connsiteX1" fmla="*/ 1386173 w 1481328"/>
              <a:gd name="connsiteY1" fmla="*/ 0 h 2009298"/>
              <a:gd name="connsiteX2" fmla="*/ 95155 w 1481328"/>
              <a:gd name="connsiteY2" fmla="*/ 0 h 2009298"/>
              <a:gd name="connsiteX3" fmla="*/ 0 w 1481328"/>
              <a:gd name="connsiteY3" fmla="*/ 95155 h 2009298"/>
              <a:gd name="connsiteX4" fmla="*/ 0 w 1481328"/>
              <a:gd name="connsiteY4" fmla="*/ 1914144 h 2009298"/>
              <a:gd name="connsiteX5" fmla="*/ 95155 w 1481328"/>
              <a:gd name="connsiteY5" fmla="*/ 2009299 h 2009298"/>
              <a:gd name="connsiteX6" fmla="*/ 1211199 w 1481328"/>
              <a:gd name="connsiteY6" fmla="*/ 2009299 h 2009298"/>
              <a:gd name="connsiteX7" fmla="*/ 1306449 w 1481328"/>
              <a:gd name="connsiteY7" fmla="*/ 1914049 h 2009298"/>
              <a:gd name="connsiteX8" fmla="*/ 1306449 w 1481328"/>
              <a:gd name="connsiteY8" fmla="*/ 1849755 h 2009298"/>
              <a:gd name="connsiteX9" fmla="*/ 1323594 w 1481328"/>
              <a:gd name="connsiteY9" fmla="*/ 1795272 h 2009298"/>
              <a:gd name="connsiteX10" fmla="*/ 1464183 w 1481328"/>
              <a:gd name="connsiteY10" fmla="*/ 1593818 h 2009298"/>
              <a:gd name="connsiteX11" fmla="*/ 1481328 w 1481328"/>
              <a:gd name="connsiteY11" fmla="*/ 1539335 h 2009298"/>
              <a:gd name="connsiteX12" fmla="*/ 1481328 w 1481328"/>
              <a:gd name="connsiteY12" fmla="*/ 95155 h 200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1328" h="200929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7" name="Text Placeholder 14">
            <a:extLst>
              <a:ext uri="{FF2B5EF4-FFF2-40B4-BE49-F238E27FC236}">
                <a16:creationId xmlns:a16="http://schemas.microsoft.com/office/drawing/2014/main" id="{4E6C2F23-C0A7-010B-8FE4-9071CA51AA20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730894" y="2442327"/>
            <a:ext cx="2626565" cy="464159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6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2" name="Text Placeholder 14">
            <a:extLst>
              <a:ext uri="{FF2B5EF4-FFF2-40B4-BE49-F238E27FC236}">
                <a16:creationId xmlns:a16="http://schemas.microsoft.com/office/drawing/2014/main" id="{51212ED6-E640-1857-9632-1399559B8C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4115" y="1937669"/>
            <a:ext cx="360456" cy="300205"/>
          </a:xfrm>
          <a:prstGeom prst="rect">
            <a:avLst/>
          </a:prstGeom>
        </p:spPr>
        <p:txBody>
          <a:bodyPr/>
          <a:lstStyle>
            <a:lvl1pPr>
              <a:buNone/>
              <a:defRPr sz="16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45" name="Text Placeholder 14">
            <a:extLst>
              <a:ext uri="{FF2B5EF4-FFF2-40B4-BE49-F238E27FC236}">
                <a16:creationId xmlns:a16="http://schemas.microsoft.com/office/drawing/2014/main" id="{7A3219EF-7957-C28B-6744-BF9E08C9C6FC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8433028" y="2446254"/>
            <a:ext cx="2638095" cy="464159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6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8" name="Text Placeholder 14">
            <a:extLst>
              <a:ext uri="{FF2B5EF4-FFF2-40B4-BE49-F238E27FC236}">
                <a16:creationId xmlns:a16="http://schemas.microsoft.com/office/drawing/2014/main" id="{99FE3EDF-66EA-65FC-DE52-F8FF302CCB2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426249" y="1941596"/>
            <a:ext cx="360456" cy="300205"/>
          </a:xfrm>
          <a:prstGeom prst="rect">
            <a:avLst/>
          </a:prstGeom>
        </p:spPr>
        <p:txBody>
          <a:bodyPr/>
          <a:lstStyle>
            <a:lvl1pPr>
              <a:buNone/>
              <a:defRPr sz="16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</a:t>
            </a:r>
            <a:r>
              <a:rPr lang="uk-UA" dirty="0"/>
              <a:t>3</a:t>
            </a:r>
            <a:endParaRPr lang="en-US" dirty="0"/>
          </a:p>
        </p:txBody>
      </p:sp>
      <p:sp>
        <p:nvSpPr>
          <p:cNvPr id="63" name="Text Placeholder 14">
            <a:extLst>
              <a:ext uri="{FF2B5EF4-FFF2-40B4-BE49-F238E27FC236}">
                <a16:creationId xmlns:a16="http://schemas.microsoft.com/office/drawing/2014/main" id="{2DCF80C7-1F9F-3320-2105-AD4C4FCCA279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600261" y="3600288"/>
            <a:ext cx="360456" cy="300205"/>
          </a:xfrm>
          <a:prstGeom prst="rect">
            <a:avLst/>
          </a:prstGeom>
        </p:spPr>
        <p:txBody>
          <a:bodyPr/>
          <a:lstStyle>
            <a:lvl1pPr>
              <a:buNone/>
              <a:defRPr sz="16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</a:t>
            </a:r>
            <a:r>
              <a:rPr lang="uk-UA" dirty="0"/>
              <a:t>2</a:t>
            </a:r>
            <a:endParaRPr lang="en-US" dirty="0"/>
          </a:p>
        </p:txBody>
      </p:sp>
      <p:sp>
        <p:nvSpPr>
          <p:cNvPr id="40" name="Slide Number Placeholder 39">
            <a:extLst>
              <a:ext uri="{FF2B5EF4-FFF2-40B4-BE49-F238E27FC236}">
                <a16:creationId xmlns:a16="http://schemas.microsoft.com/office/drawing/2014/main" id="{E1301474-A30E-3187-5570-717EA57B71B5}"/>
              </a:ext>
            </a:extLst>
          </p:cNvPr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E20B88B-2D59-4E12-4898-F5F05FB773BF}"/>
              </a:ext>
            </a:extLst>
          </p:cNvPr>
          <p:cNvSpPr>
            <a:spLocks noGrp="1"/>
          </p:cNvSpPr>
          <p:nvPr>
            <p:ph type="pic" sz="quarter" idx="53"/>
          </p:nvPr>
        </p:nvSpPr>
        <p:spPr>
          <a:xfrm>
            <a:off x="8433028" y="3009462"/>
            <a:ext cx="2638095" cy="1335529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46ADE71E-68F8-E621-282F-148D38882297}"/>
              </a:ext>
            </a:extLst>
          </p:cNvPr>
          <p:cNvSpPr>
            <a:spLocks noGrp="1"/>
          </p:cNvSpPr>
          <p:nvPr>
            <p:ph type="pic" sz="quarter" idx="55"/>
          </p:nvPr>
        </p:nvSpPr>
        <p:spPr>
          <a:xfrm>
            <a:off x="744819" y="3031805"/>
            <a:ext cx="2626565" cy="1335529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7" name="Text Placeholder 14">
            <a:extLst>
              <a:ext uri="{FF2B5EF4-FFF2-40B4-BE49-F238E27FC236}">
                <a16:creationId xmlns:a16="http://schemas.microsoft.com/office/drawing/2014/main" id="{008D0B37-1848-7AFF-EC18-CAD6F67A9268}"/>
              </a:ext>
            </a:extLst>
          </p:cNvPr>
          <p:cNvSpPr>
            <a:spLocks noGrp="1"/>
          </p:cNvSpPr>
          <p:nvPr>
            <p:ph type="body" sz="quarter" idx="56"/>
          </p:nvPr>
        </p:nvSpPr>
        <p:spPr>
          <a:xfrm>
            <a:off x="4589483" y="4032455"/>
            <a:ext cx="2638095" cy="464159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6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AA5C8E57-DFC1-5F43-F15F-69BABB0679B9}"/>
              </a:ext>
            </a:extLst>
          </p:cNvPr>
          <p:cNvSpPr>
            <a:spLocks noGrp="1"/>
          </p:cNvSpPr>
          <p:nvPr>
            <p:ph type="pic" sz="quarter" idx="57"/>
          </p:nvPr>
        </p:nvSpPr>
        <p:spPr>
          <a:xfrm>
            <a:off x="4589483" y="4595663"/>
            <a:ext cx="2638095" cy="1335529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7992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raphic 24">
            <a:extLst>
              <a:ext uri="{FF2B5EF4-FFF2-40B4-BE49-F238E27FC236}">
                <a16:creationId xmlns:a16="http://schemas.microsoft.com/office/drawing/2014/main" id="{FAA25B51-06D9-AEDF-76D7-634E99C207C0}"/>
              </a:ext>
            </a:extLst>
          </p:cNvPr>
          <p:cNvSpPr/>
          <p:nvPr/>
        </p:nvSpPr>
        <p:spPr>
          <a:xfrm>
            <a:off x="593725" y="1776247"/>
            <a:ext cx="3435780" cy="3710153"/>
          </a:xfrm>
          <a:custGeom>
            <a:avLst/>
            <a:gdLst>
              <a:gd name="connsiteX0" fmla="*/ 2481072 w 2576322"/>
              <a:gd name="connsiteY0" fmla="*/ 0 h 2782061"/>
              <a:gd name="connsiteX1" fmla="*/ 95250 w 2576322"/>
              <a:gd name="connsiteY1" fmla="*/ 0 h 2782061"/>
              <a:gd name="connsiteX2" fmla="*/ 0 w 2576322"/>
              <a:gd name="connsiteY2" fmla="*/ 95250 h 2782061"/>
              <a:gd name="connsiteX3" fmla="*/ 0 w 2576322"/>
              <a:gd name="connsiteY3" fmla="*/ 2686812 h 2782061"/>
              <a:gd name="connsiteX4" fmla="*/ 95250 w 2576322"/>
              <a:gd name="connsiteY4" fmla="*/ 2782062 h 2782061"/>
              <a:gd name="connsiteX5" fmla="*/ 2348103 w 2576322"/>
              <a:gd name="connsiteY5" fmla="*/ 2782062 h 2782061"/>
              <a:gd name="connsiteX6" fmla="*/ 2360486 w 2576322"/>
              <a:gd name="connsiteY6" fmla="*/ 2735104 h 2782061"/>
              <a:gd name="connsiteX7" fmla="*/ 2318385 w 2576322"/>
              <a:gd name="connsiteY7" fmla="*/ 2711196 h 2782061"/>
              <a:gd name="connsiteX8" fmla="*/ 2310003 w 2576322"/>
              <a:gd name="connsiteY8" fmla="*/ 2696813 h 2782061"/>
              <a:gd name="connsiteX9" fmla="*/ 2310003 w 2576322"/>
              <a:gd name="connsiteY9" fmla="*/ 2564606 h 2782061"/>
              <a:gd name="connsiteX10" fmla="*/ 2318385 w 2576322"/>
              <a:gd name="connsiteY10" fmla="*/ 2550224 h 2782061"/>
              <a:gd name="connsiteX11" fmla="*/ 2434971 w 2576322"/>
              <a:gd name="connsiteY11" fmla="*/ 2483930 h 2782061"/>
              <a:gd name="connsiteX12" fmla="*/ 2451354 w 2576322"/>
              <a:gd name="connsiteY12" fmla="*/ 2483930 h 2782061"/>
              <a:gd name="connsiteX13" fmla="*/ 2538794 w 2576322"/>
              <a:gd name="connsiteY13" fmla="*/ 2533650 h 2782061"/>
              <a:gd name="connsiteX14" fmla="*/ 2576322 w 2576322"/>
              <a:gd name="connsiteY14" fmla="*/ 2511838 h 2782061"/>
              <a:gd name="connsiteX15" fmla="*/ 2576322 w 2576322"/>
              <a:gd name="connsiteY15" fmla="*/ 95250 h 2782061"/>
              <a:gd name="connsiteX16" fmla="*/ 2481072 w 2576322"/>
              <a:gd name="connsiteY16" fmla="*/ 0 h 2782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576322" h="2782061">
                <a:moveTo>
                  <a:pt x="2481072" y="0"/>
                </a:moveTo>
                <a:lnTo>
                  <a:pt x="95250" y="0"/>
                </a:lnTo>
                <a:cubicBezTo>
                  <a:pt x="42672" y="0"/>
                  <a:pt x="0" y="42672"/>
                  <a:pt x="0" y="95250"/>
                </a:cubicBezTo>
                <a:lnTo>
                  <a:pt x="0" y="2686812"/>
                </a:lnTo>
                <a:cubicBezTo>
                  <a:pt x="0" y="2739390"/>
                  <a:pt x="42672" y="2782062"/>
                  <a:pt x="95250" y="2782062"/>
                </a:cubicBezTo>
                <a:lnTo>
                  <a:pt x="2348103" y="2782062"/>
                </a:lnTo>
                <a:cubicBezTo>
                  <a:pt x="2373916" y="2782062"/>
                  <a:pt x="2382965" y="2747867"/>
                  <a:pt x="2360486" y="2735104"/>
                </a:cubicBezTo>
                <a:lnTo>
                  <a:pt x="2318385" y="2711196"/>
                </a:lnTo>
                <a:cubicBezTo>
                  <a:pt x="2313242" y="2708243"/>
                  <a:pt x="2310003" y="2702719"/>
                  <a:pt x="2310003" y="2696813"/>
                </a:cubicBezTo>
                <a:lnTo>
                  <a:pt x="2310003" y="2564606"/>
                </a:lnTo>
                <a:cubicBezTo>
                  <a:pt x="2310003" y="2558606"/>
                  <a:pt x="2313242" y="2553176"/>
                  <a:pt x="2318385" y="2550224"/>
                </a:cubicBezTo>
                <a:lnTo>
                  <a:pt x="2434971" y="2483930"/>
                </a:lnTo>
                <a:cubicBezTo>
                  <a:pt x="2440020" y="2481072"/>
                  <a:pt x="2446306" y="2481072"/>
                  <a:pt x="2451354" y="2483930"/>
                </a:cubicBezTo>
                <a:lnTo>
                  <a:pt x="2538794" y="2533650"/>
                </a:lnTo>
                <a:cubicBezTo>
                  <a:pt x="2555558" y="2543175"/>
                  <a:pt x="2576322" y="2531078"/>
                  <a:pt x="2576322" y="2511838"/>
                </a:cubicBezTo>
                <a:lnTo>
                  <a:pt x="2576322" y="95250"/>
                </a:lnTo>
                <a:cubicBezTo>
                  <a:pt x="2576322" y="42672"/>
                  <a:pt x="2533650" y="0"/>
                  <a:pt x="2481072" y="0"/>
                </a:cubicBezTo>
                <a:close/>
              </a:path>
            </a:pathLst>
          </a:custGeom>
          <a:noFill/>
          <a:ln w="1270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Chart Placeholder 10">
            <a:extLst>
              <a:ext uri="{FF2B5EF4-FFF2-40B4-BE49-F238E27FC236}">
                <a16:creationId xmlns:a16="http://schemas.microsoft.com/office/drawing/2014/main" id="{A49E39B4-091C-B9C3-F864-8A7ABA7B58CA}"/>
              </a:ext>
            </a:extLst>
          </p:cNvPr>
          <p:cNvSpPr>
            <a:spLocks noGrp="1"/>
          </p:cNvSpPr>
          <p:nvPr>
            <p:ph type="chart" sz="quarter" idx="33"/>
          </p:nvPr>
        </p:nvSpPr>
        <p:spPr>
          <a:xfrm>
            <a:off x="741404" y="1923926"/>
            <a:ext cx="3139992" cy="3414794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chart</a:t>
            </a:r>
            <a:endParaRPr lang="en-U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FA4350-67C0-1F87-649B-04A0B58505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725" y="472611"/>
            <a:ext cx="11002963" cy="1062501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57394C4-DD29-4002-A1B9-A4B5D7B6076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74FAAA-E9D0-51B5-7D48-A0B8065D665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2885C1BF-7B5B-7A71-3E9A-D2BAADD34610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593725" y="5669004"/>
            <a:ext cx="3435350" cy="492084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7" name="Graphic 24">
            <a:extLst>
              <a:ext uri="{FF2B5EF4-FFF2-40B4-BE49-F238E27FC236}">
                <a16:creationId xmlns:a16="http://schemas.microsoft.com/office/drawing/2014/main" id="{FEDFADC9-7BE6-0EB7-617B-A30FEC07DEF6}"/>
              </a:ext>
            </a:extLst>
          </p:cNvPr>
          <p:cNvSpPr/>
          <p:nvPr userDrawn="1"/>
        </p:nvSpPr>
        <p:spPr>
          <a:xfrm>
            <a:off x="4378110" y="1776247"/>
            <a:ext cx="3435780" cy="3710153"/>
          </a:xfrm>
          <a:custGeom>
            <a:avLst/>
            <a:gdLst>
              <a:gd name="connsiteX0" fmla="*/ 2481072 w 2576322"/>
              <a:gd name="connsiteY0" fmla="*/ 0 h 2782061"/>
              <a:gd name="connsiteX1" fmla="*/ 95250 w 2576322"/>
              <a:gd name="connsiteY1" fmla="*/ 0 h 2782061"/>
              <a:gd name="connsiteX2" fmla="*/ 0 w 2576322"/>
              <a:gd name="connsiteY2" fmla="*/ 95250 h 2782061"/>
              <a:gd name="connsiteX3" fmla="*/ 0 w 2576322"/>
              <a:gd name="connsiteY3" fmla="*/ 2686812 h 2782061"/>
              <a:gd name="connsiteX4" fmla="*/ 95250 w 2576322"/>
              <a:gd name="connsiteY4" fmla="*/ 2782062 h 2782061"/>
              <a:gd name="connsiteX5" fmla="*/ 2348103 w 2576322"/>
              <a:gd name="connsiteY5" fmla="*/ 2782062 h 2782061"/>
              <a:gd name="connsiteX6" fmla="*/ 2360486 w 2576322"/>
              <a:gd name="connsiteY6" fmla="*/ 2735104 h 2782061"/>
              <a:gd name="connsiteX7" fmla="*/ 2318385 w 2576322"/>
              <a:gd name="connsiteY7" fmla="*/ 2711196 h 2782061"/>
              <a:gd name="connsiteX8" fmla="*/ 2310003 w 2576322"/>
              <a:gd name="connsiteY8" fmla="*/ 2696813 h 2782061"/>
              <a:gd name="connsiteX9" fmla="*/ 2310003 w 2576322"/>
              <a:gd name="connsiteY9" fmla="*/ 2564606 h 2782061"/>
              <a:gd name="connsiteX10" fmla="*/ 2318385 w 2576322"/>
              <a:gd name="connsiteY10" fmla="*/ 2550224 h 2782061"/>
              <a:gd name="connsiteX11" fmla="*/ 2434971 w 2576322"/>
              <a:gd name="connsiteY11" fmla="*/ 2483930 h 2782061"/>
              <a:gd name="connsiteX12" fmla="*/ 2451354 w 2576322"/>
              <a:gd name="connsiteY12" fmla="*/ 2483930 h 2782061"/>
              <a:gd name="connsiteX13" fmla="*/ 2538794 w 2576322"/>
              <a:gd name="connsiteY13" fmla="*/ 2533650 h 2782061"/>
              <a:gd name="connsiteX14" fmla="*/ 2576322 w 2576322"/>
              <a:gd name="connsiteY14" fmla="*/ 2511838 h 2782061"/>
              <a:gd name="connsiteX15" fmla="*/ 2576322 w 2576322"/>
              <a:gd name="connsiteY15" fmla="*/ 95250 h 2782061"/>
              <a:gd name="connsiteX16" fmla="*/ 2481072 w 2576322"/>
              <a:gd name="connsiteY16" fmla="*/ 0 h 2782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576322" h="2782061">
                <a:moveTo>
                  <a:pt x="2481072" y="0"/>
                </a:moveTo>
                <a:lnTo>
                  <a:pt x="95250" y="0"/>
                </a:lnTo>
                <a:cubicBezTo>
                  <a:pt x="42672" y="0"/>
                  <a:pt x="0" y="42672"/>
                  <a:pt x="0" y="95250"/>
                </a:cubicBezTo>
                <a:lnTo>
                  <a:pt x="0" y="2686812"/>
                </a:lnTo>
                <a:cubicBezTo>
                  <a:pt x="0" y="2739390"/>
                  <a:pt x="42672" y="2782062"/>
                  <a:pt x="95250" y="2782062"/>
                </a:cubicBezTo>
                <a:lnTo>
                  <a:pt x="2348103" y="2782062"/>
                </a:lnTo>
                <a:cubicBezTo>
                  <a:pt x="2373916" y="2782062"/>
                  <a:pt x="2382965" y="2747867"/>
                  <a:pt x="2360486" y="2735104"/>
                </a:cubicBezTo>
                <a:lnTo>
                  <a:pt x="2318385" y="2711196"/>
                </a:lnTo>
                <a:cubicBezTo>
                  <a:pt x="2313242" y="2708243"/>
                  <a:pt x="2310003" y="2702719"/>
                  <a:pt x="2310003" y="2696813"/>
                </a:cubicBezTo>
                <a:lnTo>
                  <a:pt x="2310003" y="2564606"/>
                </a:lnTo>
                <a:cubicBezTo>
                  <a:pt x="2310003" y="2558606"/>
                  <a:pt x="2313242" y="2553176"/>
                  <a:pt x="2318385" y="2550224"/>
                </a:cubicBezTo>
                <a:lnTo>
                  <a:pt x="2434971" y="2483930"/>
                </a:lnTo>
                <a:cubicBezTo>
                  <a:pt x="2440020" y="2481072"/>
                  <a:pt x="2446306" y="2481072"/>
                  <a:pt x="2451354" y="2483930"/>
                </a:cubicBezTo>
                <a:lnTo>
                  <a:pt x="2538794" y="2533650"/>
                </a:lnTo>
                <a:cubicBezTo>
                  <a:pt x="2555558" y="2543175"/>
                  <a:pt x="2576322" y="2531078"/>
                  <a:pt x="2576322" y="2511838"/>
                </a:cubicBezTo>
                <a:lnTo>
                  <a:pt x="2576322" y="95250"/>
                </a:lnTo>
                <a:cubicBezTo>
                  <a:pt x="2576322" y="42672"/>
                  <a:pt x="2533650" y="0"/>
                  <a:pt x="2481072" y="0"/>
                </a:cubicBezTo>
                <a:close/>
              </a:path>
            </a:pathLst>
          </a:custGeom>
          <a:noFill/>
          <a:ln w="1270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8" name="Graphic 24">
            <a:extLst>
              <a:ext uri="{FF2B5EF4-FFF2-40B4-BE49-F238E27FC236}">
                <a16:creationId xmlns:a16="http://schemas.microsoft.com/office/drawing/2014/main" id="{43913E1F-276E-EEE8-B71A-B8AA17830BB7}"/>
              </a:ext>
            </a:extLst>
          </p:cNvPr>
          <p:cNvSpPr/>
          <p:nvPr userDrawn="1"/>
        </p:nvSpPr>
        <p:spPr>
          <a:xfrm>
            <a:off x="8162710" y="1776247"/>
            <a:ext cx="3435780" cy="3710153"/>
          </a:xfrm>
          <a:custGeom>
            <a:avLst/>
            <a:gdLst>
              <a:gd name="connsiteX0" fmla="*/ 2481072 w 2576322"/>
              <a:gd name="connsiteY0" fmla="*/ 0 h 2782061"/>
              <a:gd name="connsiteX1" fmla="*/ 95250 w 2576322"/>
              <a:gd name="connsiteY1" fmla="*/ 0 h 2782061"/>
              <a:gd name="connsiteX2" fmla="*/ 0 w 2576322"/>
              <a:gd name="connsiteY2" fmla="*/ 95250 h 2782061"/>
              <a:gd name="connsiteX3" fmla="*/ 0 w 2576322"/>
              <a:gd name="connsiteY3" fmla="*/ 2686812 h 2782061"/>
              <a:gd name="connsiteX4" fmla="*/ 95250 w 2576322"/>
              <a:gd name="connsiteY4" fmla="*/ 2782062 h 2782061"/>
              <a:gd name="connsiteX5" fmla="*/ 2348103 w 2576322"/>
              <a:gd name="connsiteY5" fmla="*/ 2782062 h 2782061"/>
              <a:gd name="connsiteX6" fmla="*/ 2360486 w 2576322"/>
              <a:gd name="connsiteY6" fmla="*/ 2735104 h 2782061"/>
              <a:gd name="connsiteX7" fmla="*/ 2318385 w 2576322"/>
              <a:gd name="connsiteY7" fmla="*/ 2711196 h 2782061"/>
              <a:gd name="connsiteX8" fmla="*/ 2310003 w 2576322"/>
              <a:gd name="connsiteY8" fmla="*/ 2696813 h 2782061"/>
              <a:gd name="connsiteX9" fmla="*/ 2310003 w 2576322"/>
              <a:gd name="connsiteY9" fmla="*/ 2564606 h 2782061"/>
              <a:gd name="connsiteX10" fmla="*/ 2318385 w 2576322"/>
              <a:gd name="connsiteY10" fmla="*/ 2550224 h 2782061"/>
              <a:gd name="connsiteX11" fmla="*/ 2434971 w 2576322"/>
              <a:gd name="connsiteY11" fmla="*/ 2483930 h 2782061"/>
              <a:gd name="connsiteX12" fmla="*/ 2451354 w 2576322"/>
              <a:gd name="connsiteY12" fmla="*/ 2483930 h 2782061"/>
              <a:gd name="connsiteX13" fmla="*/ 2538794 w 2576322"/>
              <a:gd name="connsiteY13" fmla="*/ 2533650 h 2782061"/>
              <a:gd name="connsiteX14" fmla="*/ 2576322 w 2576322"/>
              <a:gd name="connsiteY14" fmla="*/ 2511838 h 2782061"/>
              <a:gd name="connsiteX15" fmla="*/ 2576322 w 2576322"/>
              <a:gd name="connsiteY15" fmla="*/ 95250 h 2782061"/>
              <a:gd name="connsiteX16" fmla="*/ 2481072 w 2576322"/>
              <a:gd name="connsiteY16" fmla="*/ 0 h 2782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576322" h="2782061">
                <a:moveTo>
                  <a:pt x="2481072" y="0"/>
                </a:moveTo>
                <a:lnTo>
                  <a:pt x="95250" y="0"/>
                </a:lnTo>
                <a:cubicBezTo>
                  <a:pt x="42672" y="0"/>
                  <a:pt x="0" y="42672"/>
                  <a:pt x="0" y="95250"/>
                </a:cubicBezTo>
                <a:lnTo>
                  <a:pt x="0" y="2686812"/>
                </a:lnTo>
                <a:cubicBezTo>
                  <a:pt x="0" y="2739390"/>
                  <a:pt x="42672" y="2782062"/>
                  <a:pt x="95250" y="2782062"/>
                </a:cubicBezTo>
                <a:lnTo>
                  <a:pt x="2348103" y="2782062"/>
                </a:lnTo>
                <a:cubicBezTo>
                  <a:pt x="2373916" y="2782062"/>
                  <a:pt x="2382965" y="2747867"/>
                  <a:pt x="2360486" y="2735104"/>
                </a:cubicBezTo>
                <a:lnTo>
                  <a:pt x="2318385" y="2711196"/>
                </a:lnTo>
                <a:cubicBezTo>
                  <a:pt x="2313242" y="2708243"/>
                  <a:pt x="2310003" y="2702719"/>
                  <a:pt x="2310003" y="2696813"/>
                </a:cubicBezTo>
                <a:lnTo>
                  <a:pt x="2310003" y="2564606"/>
                </a:lnTo>
                <a:cubicBezTo>
                  <a:pt x="2310003" y="2558606"/>
                  <a:pt x="2313242" y="2553176"/>
                  <a:pt x="2318385" y="2550224"/>
                </a:cubicBezTo>
                <a:lnTo>
                  <a:pt x="2434971" y="2483930"/>
                </a:lnTo>
                <a:cubicBezTo>
                  <a:pt x="2440020" y="2481072"/>
                  <a:pt x="2446306" y="2481072"/>
                  <a:pt x="2451354" y="2483930"/>
                </a:cubicBezTo>
                <a:lnTo>
                  <a:pt x="2538794" y="2533650"/>
                </a:lnTo>
                <a:cubicBezTo>
                  <a:pt x="2555558" y="2543175"/>
                  <a:pt x="2576322" y="2531078"/>
                  <a:pt x="2576322" y="2511838"/>
                </a:cubicBezTo>
                <a:lnTo>
                  <a:pt x="2576322" y="95250"/>
                </a:lnTo>
                <a:cubicBezTo>
                  <a:pt x="2576322" y="42672"/>
                  <a:pt x="2533650" y="0"/>
                  <a:pt x="2481072" y="0"/>
                </a:cubicBezTo>
                <a:close/>
              </a:path>
            </a:pathLst>
          </a:custGeom>
          <a:noFill/>
          <a:ln w="1270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00F76031-1F38-5D37-B122-4C1F64424C9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378325" y="5669004"/>
            <a:ext cx="3435350" cy="492084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FDBE874-B4F8-923B-9E3D-09063527D53A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8162925" y="5669004"/>
            <a:ext cx="3435350" cy="492084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7" name="Chart Placeholder 10">
            <a:extLst>
              <a:ext uri="{FF2B5EF4-FFF2-40B4-BE49-F238E27FC236}">
                <a16:creationId xmlns:a16="http://schemas.microsoft.com/office/drawing/2014/main" id="{C44729F8-9A26-60F3-8F3E-5AD746E8E435}"/>
              </a:ext>
            </a:extLst>
          </p:cNvPr>
          <p:cNvSpPr>
            <a:spLocks noGrp="1"/>
          </p:cNvSpPr>
          <p:nvPr>
            <p:ph type="chart" sz="quarter" idx="41"/>
          </p:nvPr>
        </p:nvSpPr>
        <p:spPr>
          <a:xfrm>
            <a:off x="4526004" y="1923926"/>
            <a:ext cx="3139992" cy="3414794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chart</a:t>
            </a:r>
            <a:endParaRPr lang="en-UA"/>
          </a:p>
        </p:txBody>
      </p:sp>
      <p:sp>
        <p:nvSpPr>
          <p:cNvPr id="18" name="Chart Placeholder 10">
            <a:extLst>
              <a:ext uri="{FF2B5EF4-FFF2-40B4-BE49-F238E27FC236}">
                <a16:creationId xmlns:a16="http://schemas.microsoft.com/office/drawing/2014/main" id="{6527E9EE-46A1-B628-1DE3-D14D3CA49608}"/>
              </a:ext>
            </a:extLst>
          </p:cNvPr>
          <p:cNvSpPr>
            <a:spLocks noGrp="1"/>
          </p:cNvSpPr>
          <p:nvPr>
            <p:ph type="chart" sz="quarter" idx="42"/>
          </p:nvPr>
        </p:nvSpPr>
        <p:spPr>
          <a:xfrm>
            <a:off x="8310604" y="1923926"/>
            <a:ext cx="3139992" cy="3414794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chart</a:t>
            </a:r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22216314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27D3CBC1-14F3-0D2E-F3FE-D6C89044017D}"/>
              </a:ext>
            </a:extLst>
          </p:cNvPr>
          <p:cNvSpPr/>
          <p:nvPr userDrawn="1"/>
        </p:nvSpPr>
        <p:spPr>
          <a:xfrm>
            <a:off x="604354" y="554314"/>
            <a:ext cx="7219949" cy="5578475"/>
          </a:xfrm>
          <a:custGeom>
            <a:avLst/>
            <a:gdLst>
              <a:gd name="connsiteX0" fmla="*/ 127022 w 7219949"/>
              <a:gd name="connsiteY0" fmla="*/ 0 h 5578475"/>
              <a:gd name="connsiteX1" fmla="*/ 7092927 w 7219949"/>
              <a:gd name="connsiteY1" fmla="*/ 0 h 5578475"/>
              <a:gd name="connsiteX2" fmla="*/ 7219949 w 7219949"/>
              <a:gd name="connsiteY2" fmla="*/ 127022 h 5578475"/>
              <a:gd name="connsiteX3" fmla="*/ 7219949 w 7219949"/>
              <a:gd name="connsiteY3" fmla="*/ 3930650 h 5578475"/>
              <a:gd name="connsiteX4" fmla="*/ 7219949 w 7219949"/>
              <a:gd name="connsiteY4" fmla="*/ 4198319 h 5578475"/>
              <a:gd name="connsiteX5" fmla="*/ 7219949 w 7219949"/>
              <a:gd name="connsiteY5" fmla="*/ 4909579 h 5578475"/>
              <a:gd name="connsiteX6" fmla="*/ 7127054 w 7219949"/>
              <a:gd name="connsiteY6" fmla="*/ 4963571 h 5578475"/>
              <a:gd name="connsiteX7" fmla="*/ 6910610 w 7219949"/>
              <a:gd name="connsiteY7" fmla="*/ 4840497 h 5578475"/>
              <a:gd name="connsiteX8" fmla="*/ 6870056 w 7219949"/>
              <a:gd name="connsiteY8" fmla="*/ 4840497 h 5578475"/>
              <a:gd name="connsiteX9" fmla="*/ 6581464 w 7219949"/>
              <a:gd name="connsiteY9" fmla="*/ 5004598 h 5578475"/>
              <a:gd name="connsiteX10" fmla="*/ 6560716 w 7219949"/>
              <a:gd name="connsiteY10" fmla="*/ 5040198 h 5578475"/>
              <a:gd name="connsiteX11" fmla="*/ 6560716 w 7219949"/>
              <a:gd name="connsiteY11" fmla="*/ 5367457 h 5578475"/>
              <a:gd name="connsiteX12" fmla="*/ 6581464 w 7219949"/>
              <a:gd name="connsiteY12" fmla="*/ 5403060 h 5578475"/>
              <a:gd name="connsiteX13" fmla="*/ 6685680 w 7219949"/>
              <a:gd name="connsiteY13" fmla="*/ 5462240 h 5578475"/>
              <a:gd name="connsiteX14" fmla="*/ 6694598 w 7219949"/>
              <a:gd name="connsiteY14" fmla="*/ 5564758 h 5578475"/>
              <a:gd name="connsiteX15" fmla="*/ 6655034 w 7219949"/>
              <a:gd name="connsiteY15" fmla="*/ 5578475 h 5578475"/>
              <a:gd name="connsiteX16" fmla="*/ 5839793 w 7219949"/>
              <a:gd name="connsiteY16" fmla="*/ 5578475 h 5578475"/>
              <a:gd name="connsiteX17" fmla="*/ 5429249 w 7219949"/>
              <a:gd name="connsiteY17" fmla="*/ 5578475 h 5578475"/>
              <a:gd name="connsiteX18" fmla="*/ 127022 w 7219949"/>
              <a:gd name="connsiteY18" fmla="*/ 5578475 h 5578475"/>
              <a:gd name="connsiteX19" fmla="*/ 0 w 7219949"/>
              <a:gd name="connsiteY19" fmla="*/ 5451453 h 5578475"/>
              <a:gd name="connsiteX20" fmla="*/ 0 w 7219949"/>
              <a:gd name="connsiteY20" fmla="*/ 127022 h 5578475"/>
              <a:gd name="connsiteX21" fmla="*/ 127022 w 7219949"/>
              <a:gd name="connsiteY21" fmla="*/ 0 h 5578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219949" h="5578475">
                <a:moveTo>
                  <a:pt x="127022" y="0"/>
                </a:moveTo>
                <a:lnTo>
                  <a:pt x="7092927" y="0"/>
                </a:lnTo>
                <a:cubicBezTo>
                  <a:pt x="7163079" y="0"/>
                  <a:pt x="7219949" y="56870"/>
                  <a:pt x="7219949" y="127022"/>
                </a:cubicBezTo>
                <a:lnTo>
                  <a:pt x="7219949" y="3930650"/>
                </a:lnTo>
                <a:lnTo>
                  <a:pt x="7219949" y="4198319"/>
                </a:lnTo>
                <a:lnTo>
                  <a:pt x="7219949" y="4909579"/>
                </a:lnTo>
                <a:cubicBezTo>
                  <a:pt x="7219949" y="4957204"/>
                  <a:pt x="7168551" y="4987149"/>
                  <a:pt x="7127054" y="4963571"/>
                </a:cubicBezTo>
                <a:lnTo>
                  <a:pt x="6910610" y="4840497"/>
                </a:lnTo>
                <a:cubicBezTo>
                  <a:pt x="6898114" y="4833422"/>
                  <a:pt x="6882554" y="4833422"/>
                  <a:pt x="6870056" y="4840497"/>
                </a:cubicBezTo>
                <a:lnTo>
                  <a:pt x="6581464" y="5004598"/>
                </a:lnTo>
                <a:cubicBezTo>
                  <a:pt x="6568734" y="5011905"/>
                  <a:pt x="6560716" y="5025346"/>
                  <a:pt x="6560716" y="5040198"/>
                </a:cubicBezTo>
                <a:lnTo>
                  <a:pt x="6560716" y="5367457"/>
                </a:lnTo>
                <a:cubicBezTo>
                  <a:pt x="6560716" y="5382076"/>
                  <a:pt x="6568734" y="5395750"/>
                  <a:pt x="6581464" y="5403060"/>
                </a:cubicBezTo>
                <a:lnTo>
                  <a:pt x="6685680" y="5462240"/>
                </a:lnTo>
                <a:cubicBezTo>
                  <a:pt x="6727412" y="5485935"/>
                  <a:pt x="6725246" y="5539471"/>
                  <a:pt x="6694598" y="5564758"/>
                </a:cubicBezTo>
                <a:lnTo>
                  <a:pt x="6655034" y="5578475"/>
                </a:lnTo>
                <a:lnTo>
                  <a:pt x="5839793" y="5578475"/>
                </a:lnTo>
                <a:lnTo>
                  <a:pt x="5429249" y="5578475"/>
                </a:lnTo>
                <a:lnTo>
                  <a:pt x="127022" y="5578475"/>
                </a:lnTo>
                <a:cubicBezTo>
                  <a:pt x="56870" y="5578475"/>
                  <a:pt x="0" y="5521605"/>
                  <a:pt x="0" y="5451453"/>
                </a:cubicBezTo>
                <a:lnTo>
                  <a:pt x="0" y="127022"/>
                </a:lnTo>
                <a:cubicBezTo>
                  <a:pt x="0" y="56870"/>
                  <a:pt x="56870" y="0"/>
                  <a:pt x="127022" y="0"/>
                </a:cubicBezTo>
                <a:close/>
              </a:path>
            </a:pathLst>
          </a:cu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7D9227-A4E0-793D-7621-2ECA8C51FF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54711" y="472611"/>
            <a:ext cx="3435350" cy="1062501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3B36E1-ADA7-73F9-173F-D66767531E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F7E26A-F57E-2A37-3E11-8FD04E19507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  <p:sp>
        <p:nvSpPr>
          <p:cNvPr id="8" name="Chart Placeholder 7">
            <a:extLst>
              <a:ext uri="{FF2B5EF4-FFF2-40B4-BE49-F238E27FC236}">
                <a16:creationId xmlns:a16="http://schemas.microsoft.com/office/drawing/2014/main" id="{EAF41BF8-3819-D829-DAE6-052869DBEE10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2034" y="701993"/>
            <a:ext cx="6924590" cy="5283116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chart</a:t>
            </a:r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F47E2404-1C18-0B92-8F69-060D54C3645A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8156973" y="2968379"/>
            <a:ext cx="3432531" cy="783132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18A346E2-2455-36EF-1B6B-A1DC5818B0F5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8156973" y="3997621"/>
            <a:ext cx="3433087" cy="2135168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B78A9AA0-7271-7BEE-3E66-81A46050C494}"/>
              </a:ext>
            </a:extLst>
          </p:cNvPr>
          <p:cNvCxnSpPr>
            <a:cxnSpLocks/>
          </p:cNvCxnSpPr>
          <p:nvPr userDrawn="1"/>
        </p:nvCxnSpPr>
        <p:spPr>
          <a:xfrm>
            <a:off x="8156973" y="3889621"/>
            <a:ext cx="3432531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48834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55F57767-7EDD-755D-68E6-FE36B50E54A0}"/>
              </a:ext>
            </a:extLst>
          </p:cNvPr>
          <p:cNvSpPr/>
          <p:nvPr userDrawn="1"/>
        </p:nvSpPr>
        <p:spPr>
          <a:xfrm>
            <a:off x="584281" y="1776247"/>
            <a:ext cx="11012407" cy="4349916"/>
          </a:xfrm>
          <a:prstGeom prst="roundRect">
            <a:avLst>
              <a:gd name="adj" fmla="val 2920"/>
            </a:avLst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A80D146-FCD8-AA9E-C8D0-F525DD01B2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3FA95A0-848B-7820-6762-591D0E95541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654313-F1AD-C914-77A7-662C23161E5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  <p:sp>
        <p:nvSpPr>
          <p:cNvPr id="8" name="Table Placeholder 7">
            <a:extLst>
              <a:ext uri="{FF2B5EF4-FFF2-40B4-BE49-F238E27FC236}">
                <a16:creationId xmlns:a16="http://schemas.microsoft.com/office/drawing/2014/main" id="{D4449A0E-20CC-658E-05AB-6B04F4A1E4F8}"/>
              </a:ext>
            </a:extLst>
          </p:cNvPr>
          <p:cNvSpPr>
            <a:spLocks noGrp="1"/>
          </p:cNvSpPr>
          <p:nvPr>
            <p:ph type="tbl" sz="quarter" idx="12"/>
          </p:nvPr>
        </p:nvSpPr>
        <p:spPr>
          <a:xfrm>
            <a:off x="731960" y="1923926"/>
            <a:ext cx="10717050" cy="405455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table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3895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angle 56">
            <a:extLst>
              <a:ext uri="{FF2B5EF4-FFF2-40B4-BE49-F238E27FC236}">
                <a16:creationId xmlns:a16="http://schemas.microsoft.com/office/drawing/2014/main" id="{2077B8A4-983C-E5CA-6BCB-01827923A1EF}"/>
              </a:ext>
            </a:extLst>
          </p:cNvPr>
          <p:cNvSpPr/>
          <p:nvPr userDrawn="1"/>
        </p:nvSpPr>
        <p:spPr>
          <a:xfrm>
            <a:off x="3438208" y="0"/>
            <a:ext cx="2917931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9E49985F-8D66-4A19-5C42-9B4C15E85172}"/>
              </a:ext>
            </a:extLst>
          </p:cNvPr>
          <p:cNvSpPr/>
          <p:nvPr userDrawn="1"/>
        </p:nvSpPr>
        <p:spPr>
          <a:xfrm>
            <a:off x="6356139" y="0"/>
            <a:ext cx="291793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B1A92800-20CA-161C-4DF1-D0E9E767E909}"/>
              </a:ext>
            </a:extLst>
          </p:cNvPr>
          <p:cNvSpPr/>
          <p:nvPr userDrawn="1"/>
        </p:nvSpPr>
        <p:spPr>
          <a:xfrm>
            <a:off x="9274069" y="0"/>
            <a:ext cx="2917931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1623C2-8B83-45EC-5842-A8757BF8A90C}"/>
              </a:ext>
            </a:extLst>
          </p:cNvPr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318B15-EC97-EA8C-0A52-33A3B0FE11BF}"/>
              </a:ext>
            </a:extLst>
          </p:cNvPr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  <p:sp>
        <p:nvSpPr>
          <p:cNvPr id="33" name="Title 32">
            <a:extLst>
              <a:ext uri="{FF2B5EF4-FFF2-40B4-BE49-F238E27FC236}">
                <a16:creationId xmlns:a16="http://schemas.microsoft.com/office/drawing/2014/main" id="{AB500A79-A095-648B-2230-D6CA0E270FE0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593726" y="472611"/>
            <a:ext cx="2490788" cy="131916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62" name="Text Placeholder 14">
            <a:extLst>
              <a:ext uri="{FF2B5EF4-FFF2-40B4-BE49-F238E27FC236}">
                <a16:creationId xmlns:a16="http://schemas.microsoft.com/office/drawing/2014/main" id="{940BF5A6-6FF3-815C-E2B9-F6CCFB75C7DF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3755683" y="1719773"/>
            <a:ext cx="2282982" cy="55927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3" name="Text Placeholder 6">
            <a:extLst>
              <a:ext uri="{FF2B5EF4-FFF2-40B4-BE49-F238E27FC236}">
                <a16:creationId xmlns:a16="http://schemas.microsoft.com/office/drawing/2014/main" id="{D6CF77C5-E77F-6DC8-437E-2260E1994572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3755498" y="3042249"/>
            <a:ext cx="2283352" cy="2840175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6" name="Text Placeholder 14">
            <a:extLst>
              <a:ext uri="{FF2B5EF4-FFF2-40B4-BE49-F238E27FC236}">
                <a16:creationId xmlns:a16="http://schemas.microsoft.com/office/drawing/2014/main" id="{2A67B99E-F2B3-9631-BD5E-57918E193821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6673614" y="1719773"/>
            <a:ext cx="2282982" cy="55927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7" name="Text Placeholder 6">
            <a:extLst>
              <a:ext uri="{FF2B5EF4-FFF2-40B4-BE49-F238E27FC236}">
                <a16:creationId xmlns:a16="http://schemas.microsoft.com/office/drawing/2014/main" id="{51D0209B-0218-E6D5-7886-20604D9E1F82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6673428" y="3042249"/>
            <a:ext cx="2283352" cy="284017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9" name="Text Placeholder 14">
            <a:extLst>
              <a:ext uri="{FF2B5EF4-FFF2-40B4-BE49-F238E27FC236}">
                <a16:creationId xmlns:a16="http://schemas.microsoft.com/office/drawing/2014/main" id="{22DA8F0C-AEFB-E146-6AB4-55D3D71B91E3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9591543" y="1719773"/>
            <a:ext cx="2282982" cy="55927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0" name="Text Placeholder 6">
            <a:extLst>
              <a:ext uri="{FF2B5EF4-FFF2-40B4-BE49-F238E27FC236}">
                <a16:creationId xmlns:a16="http://schemas.microsoft.com/office/drawing/2014/main" id="{8DE7878E-8B5E-3F30-A9AE-A2B99E12B907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9591358" y="3042249"/>
            <a:ext cx="2283352" cy="2840175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5" name="Text Placeholder 32">
            <a:extLst>
              <a:ext uri="{FF2B5EF4-FFF2-40B4-BE49-F238E27FC236}">
                <a16:creationId xmlns:a16="http://schemas.microsoft.com/office/drawing/2014/main" id="{2EF3B35C-7FF5-9D20-1EF3-0BBC8700C9A5}"/>
              </a:ext>
            </a:extLst>
          </p:cNvPr>
          <p:cNvSpPr>
            <a:spLocks noGrp="1" noChangeAspect="1"/>
          </p:cNvSpPr>
          <p:nvPr>
            <p:ph type="body" sz="quarter" idx="68" hasCustomPrompt="1"/>
          </p:nvPr>
        </p:nvSpPr>
        <p:spPr>
          <a:xfrm>
            <a:off x="3755498" y="2459047"/>
            <a:ext cx="354010" cy="403202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79" name="Text Placeholder 32">
            <a:extLst>
              <a:ext uri="{FF2B5EF4-FFF2-40B4-BE49-F238E27FC236}">
                <a16:creationId xmlns:a16="http://schemas.microsoft.com/office/drawing/2014/main" id="{6AE24B6B-90EE-8B8F-76A8-D519E5B88F6E}"/>
              </a:ext>
            </a:extLst>
          </p:cNvPr>
          <p:cNvSpPr>
            <a:spLocks noGrp="1" noChangeAspect="1"/>
          </p:cNvSpPr>
          <p:nvPr>
            <p:ph type="body" sz="quarter" idx="69" hasCustomPrompt="1"/>
          </p:nvPr>
        </p:nvSpPr>
        <p:spPr>
          <a:xfrm>
            <a:off x="6673428" y="2459047"/>
            <a:ext cx="354010" cy="403202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80" name="Text Placeholder 32">
            <a:extLst>
              <a:ext uri="{FF2B5EF4-FFF2-40B4-BE49-F238E27FC236}">
                <a16:creationId xmlns:a16="http://schemas.microsoft.com/office/drawing/2014/main" id="{66B89B7E-247E-2A7F-0499-7841011AF834}"/>
              </a:ext>
            </a:extLst>
          </p:cNvPr>
          <p:cNvSpPr>
            <a:spLocks noGrp="1" noChangeAspect="1"/>
          </p:cNvSpPr>
          <p:nvPr>
            <p:ph type="body" sz="quarter" idx="70" hasCustomPrompt="1"/>
          </p:nvPr>
        </p:nvSpPr>
        <p:spPr>
          <a:xfrm>
            <a:off x="9591543" y="2459047"/>
            <a:ext cx="354010" cy="403202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pic>
        <p:nvPicPr>
          <p:cNvPr id="84" name="Picture 83" descr="A black square with a black background&#10;&#10;AI-generated content may be incorrect.">
            <a:extLst>
              <a:ext uri="{FF2B5EF4-FFF2-40B4-BE49-F238E27FC236}">
                <a16:creationId xmlns:a16="http://schemas.microsoft.com/office/drawing/2014/main" id="{80E299EA-9771-2FCD-6260-BB87A2EF55E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19498" y="123808"/>
            <a:ext cx="1495742" cy="1703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5052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262AEF-D935-C4E5-4E18-FD7151275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011285-5CA4-4EE2-2F99-64EA8BF1492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C8A546-8DA9-B265-58E2-606EF7F5148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  <p:sp>
        <p:nvSpPr>
          <p:cNvPr id="5" name="Text Placeholder 14">
            <a:extLst>
              <a:ext uri="{FF2B5EF4-FFF2-40B4-BE49-F238E27FC236}">
                <a16:creationId xmlns:a16="http://schemas.microsoft.com/office/drawing/2014/main" id="{16684C78-12D0-C116-86E0-09641B198548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595988" y="1712505"/>
            <a:ext cx="10996881" cy="241547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5C7871C1-6115-8FEE-01A8-BBE2BF56F63D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595988" y="2158228"/>
            <a:ext cx="11000700" cy="3967935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E1CF9F4-7D54-14B2-57A3-0D24243D6FFB}"/>
              </a:ext>
            </a:extLst>
          </p:cNvPr>
          <p:cNvCxnSpPr>
            <a:cxnSpLocks/>
          </p:cNvCxnSpPr>
          <p:nvPr userDrawn="1"/>
        </p:nvCxnSpPr>
        <p:spPr>
          <a:xfrm>
            <a:off x="595988" y="2092163"/>
            <a:ext cx="10996881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0159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589E2A-506A-34FD-2521-A74DCF27CF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9876" y="3810000"/>
            <a:ext cx="9110662" cy="1676400"/>
          </a:xfrm>
        </p:spPr>
        <p:txBody>
          <a:bodyPr/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66CA210-CBA8-E7C1-C736-8769F65003BB}"/>
              </a:ext>
            </a:extLst>
          </p:cNvPr>
          <p:cNvGrpSpPr/>
          <p:nvPr userDrawn="1"/>
        </p:nvGrpSpPr>
        <p:grpSpPr>
          <a:xfrm>
            <a:off x="4695227" y="1187450"/>
            <a:ext cx="1825990" cy="2079716"/>
            <a:chOff x="4695227" y="2314575"/>
            <a:chExt cx="1825990" cy="2079716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FB1AFFAB-F80E-C2BB-C9A9-C14BD404034F}"/>
                </a:ext>
              </a:extLst>
            </p:cNvPr>
            <p:cNvSpPr/>
            <p:nvPr userDrawn="1"/>
          </p:nvSpPr>
          <p:spPr>
            <a:xfrm>
              <a:off x="4695227" y="2314575"/>
              <a:ext cx="1825990" cy="2079716"/>
            </a:xfrm>
            <a:custGeom>
              <a:avLst/>
              <a:gdLst>
                <a:gd name="connsiteX0" fmla="*/ 215800 w 431601"/>
                <a:gd name="connsiteY0" fmla="*/ 0 h 491574"/>
                <a:gd name="connsiteX1" fmla="*/ 431601 w 431601"/>
                <a:gd name="connsiteY1" fmla="*/ 122916 h 491574"/>
                <a:gd name="connsiteX2" fmla="*/ 431601 w 431601"/>
                <a:gd name="connsiteY2" fmla="*/ 368745 h 491574"/>
                <a:gd name="connsiteX3" fmla="*/ 215800 w 431601"/>
                <a:gd name="connsiteY3" fmla="*/ 491574 h 491574"/>
                <a:gd name="connsiteX4" fmla="*/ 0 w 431601"/>
                <a:gd name="connsiteY4" fmla="*/ 368745 h 491574"/>
                <a:gd name="connsiteX5" fmla="*/ 0 w 431601"/>
                <a:gd name="connsiteY5" fmla="*/ 122916 h 49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1601" h="491574">
                  <a:moveTo>
                    <a:pt x="215800" y="0"/>
                  </a:moveTo>
                  <a:lnTo>
                    <a:pt x="431601" y="122916"/>
                  </a:lnTo>
                  <a:lnTo>
                    <a:pt x="431601" y="368745"/>
                  </a:lnTo>
                  <a:lnTo>
                    <a:pt x="215800" y="491574"/>
                  </a:lnTo>
                  <a:lnTo>
                    <a:pt x="0" y="368745"/>
                  </a:lnTo>
                  <a:lnTo>
                    <a:pt x="0" y="1229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AA7F7278-EA5E-F517-F3FA-29993805E5D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46601" y="3034552"/>
              <a:ext cx="1523243" cy="639762"/>
            </a:xfrm>
            <a:prstGeom prst="rect">
              <a:avLst/>
            </a:prstGeom>
          </p:spPr>
        </p:pic>
      </p:grpSp>
      <p:pic>
        <p:nvPicPr>
          <p:cNvPr id="15" name="Picture 14" descr="A black square with a black background&#10;&#10;AI-generated content may be incorrect.">
            <a:extLst>
              <a:ext uri="{FF2B5EF4-FFF2-40B4-BE49-F238E27FC236}">
                <a16:creationId xmlns:a16="http://schemas.microsoft.com/office/drawing/2014/main" id="{451F417F-7C78-15E1-7FA3-2CCC1708270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25313"/>
          <a:stretch>
            <a:fillRect/>
          </a:stretch>
        </p:blipFill>
        <p:spPr>
          <a:xfrm rot="13548403">
            <a:off x="7488913" y="-1534603"/>
            <a:ext cx="4724374" cy="4018660"/>
          </a:xfrm>
          <a:custGeom>
            <a:avLst/>
            <a:gdLst>
              <a:gd name="connsiteX0" fmla="*/ 4724374 w 4724374"/>
              <a:gd name="connsiteY0" fmla="*/ 260691 h 4018660"/>
              <a:gd name="connsiteX1" fmla="*/ 1070765 w 4724374"/>
              <a:gd name="connsiteY1" fmla="*/ 4018660 h 4018660"/>
              <a:gd name="connsiteX2" fmla="*/ 0 w 4724374"/>
              <a:gd name="connsiteY2" fmla="*/ 2977630 h 4018660"/>
              <a:gd name="connsiteX3" fmla="*/ 0 w 4724374"/>
              <a:gd name="connsiteY3" fmla="*/ 0 h 4018660"/>
              <a:gd name="connsiteX4" fmla="*/ 4724374 w 4724374"/>
              <a:gd name="connsiteY4" fmla="*/ 0 h 401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24374" h="4018660">
                <a:moveTo>
                  <a:pt x="4724374" y="260691"/>
                </a:moveTo>
                <a:lnTo>
                  <a:pt x="1070765" y="4018660"/>
                </a:lnTo>
                <a:lnTo>
                  <a:pt x="0" y="2977630"/>
                </a:lnTo>
                <a:lnTo>
                  <a:pt x="0" y="0"/>
                </a:lnTo>
                <a:lnTo>
                  <a:pt x="4724374" y="0"/>
                </a:lnTo>
                <a:close/>
              </a:path>
            </a:pathLst>
          </a:custGeom>
        </p:spPr>
      </p:pic>
      <p:pic>
        <p:nvPicPr>
          <p:cNvPr id="17" name="Picture 16" descr="A black square with a black background&#10;&#10;AI-generated content may be incorrect.">
            <a:extLst>
              <a:ext uri="{FF2B5EF4-FFF2-40B4-BE49-F238E27FC236}">
                <a16:creationId xmlns:a16="http://schemas.microsoft.com/office/drawing/2014/main" id="{42512412-3317-86CD-F1CD-A4ABA2744BE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26477"/>
          <a:stretch>
            <a:fillRect/>
          </a:stretch>
        </p:blipFill>
        <p:spPr>
          <a:xfrm rot="13934912">
            <a:off x="9551235" y="679972"/>
            <a:ext cx="4490486" cy="3760207"/>
          </a:xfrm>
          <a:custGeom>
            <a:avLst/>
            <a:gdLst>
              <a:gd name="connsiteX0" fmla="*/ 4490486 w 4490486"/>
              <a:gd name="connsiteY0" fmla="*/ 3161992 h 3760207"/>
              <a:gd name="connsiteX1" fmla="*/ 4027274 w 4490486"/>
              <a:gd name="connsiteY1" fmla="*/ 3760207 h 3760207"/>
              <a:gd name="connsiteX2" fmla="*/ 0 w 4490486"/>
              <a:gd name="connsiteY2" fmla="*/ 641793 h 3760207"/>
              <a:gd name="connsiteX3" fmla="*/ 0 w 4490486"/>
              <a:gd name="connsiteY3" fmla="*/ 0 h 3760207"/>
              <a:gd name="connsiteX4" fmla="*/ 4490486 w 4490486"/>
              <a:gd name="connsiteY4" fmla="*/ 0 h 3760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90486" h="3760207">
                <a:moveTo>
                  <a:pt x="4490486" y="3161992"/>
                </a:moveTo>
                <a:lnTo>
                  <a:pt x="4027274" y="3760207"/>
                </a:lnTo>
                <a:lnTo>
                  <a:pt x="0" y="641793"/>
                </a:lnTo>
                <a:lnTo>
                  <a:pt x="0" y="0"/>
                </a:lnTo>
                <a:lnTo>
                  <a:pt x="4490486" y="0"/>
                </a:lnTo>
                <a:close/>
              </a:path>
            </a:pathLst>
          </a:custGeom>
        </p:spPr>
      </p:pic>
      <p:pic>
        <p:nvPicPr>
          <p:cNvPr id="22" name="Picture 21" descr="A black square with a black background&#10;&#10;AI-generated content may be incorrect.">
            <a:extLst>
              <a:ext uri="{FF2B5EF4-FFF2-40B4-BE49-F238E27FC236}">
                <a16:creationId xmlns:a16="http://schemas.microsoft.com/office/drawing/2014/main" id="{A2CE8946-3C48-C9BC-B3C5-F7F70993210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33746"/>
          <a:stretch>
            <a:fillRect/>
          </a:stretch>
        </p:blipFill>
        <p:spPr>
          <a:xfrm rot="1819982">
            <a:off x="427479" y="4663029"/>
            <a:ext cx="4873156" cy="3677200"/>
          </a:xfrm>
          <a:custGeom>
            <a:avLst/>
            <a:gdLst>
              <a:gd name="connsiteX0" fmla="*/ 0 w 4873156"/>
              <a:gd name="connsiteY0" fmla="*/ 0 h 3677200"/>
              <a:gd name="connsiteX1" fmla="*/ 4873156 w 4873156"/>
              <a:gd name="connsiteY1" fmla="*/ 0 h 3677200"/>
              <a:gd name="connsiteX2" fmla="*/ 4873156 w 4873156"/>
              <a:gd name="connsiteY2" fmla="*/ 825788 h 3677200"/>
              <a:gd name="connsiteX3" fmla="*/ 0 w 4873156"/>
              <a:gd name="connsiteY3" fmla="*/ 3677200 h 367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3156" h="3677200">
                <a:moveTo>
                  <a:pt x="0" y="0"/>
                </a:moveTo>
                <a:lnTo>
                  <a:pt x="4873156" y="0"/>
                </a:lnTo>
                <a:lnTo>
                  <a:pt x="4873156" y="825788"/>
                </a:lnTo>
                <a:lnTo>
                  <a:pt x="0" y="3677200"/>
                </a:lnTo>
                <a:close/>
              </a:path>
            </a:pathLst>
          </a:custGeom>
        </p:spPr>
      </p:pic>
      <p:pic>
        <p:nvPicPr>
          <p:cNvPr id="21" name="Picture 20" descr="A black square with a black background&#10;&#10;AI-generated content may be incorrect.">
            <a:extLst>
              <a:ext uri="{FF2B5EF4-FFF2-40B4-BE49-F238E27FC236}">
                <a16:creationId xmlns:a16="http://schemas.microsoft.com/office/drawing/2014/main" id="{517D11AF-6F5C-F215-EA3A-F8E04697427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31906" b="32638"/>
          <a:stretch>
            <a:fillRect/>
          </a:stretch>
        </p:blipFill>
        <p:spPr>
          <a:xfrm rot="1819982">
            <a:off x="-1171198" y="3108339"/>
            <a:ext cx="3318320" cy="3738689"/>
          </a:xfrm>
          <a:custGeom>
            <a:avLst/>
            <a:gdLst>
              <a:gd name="connsiteX0" fmla="*/ 0 w 3318320"/>
              <a:gd name="connsiteY0" fmla="*/ 0 h 3738689"/>
              <a:gd name="connsiteX1" fmla="*/ 3318320 w 3318320"/>
              <a:gd name="connsiteY1" fmla="*/ 0 h 3738689"/>
              <a:gd name="connsiteX2" fmla="*/ 3318320 w 3318320"/>
              <a:gd name="connsiteY2" fmla="*/ 3077078 h 3738689"/>
              <a:gd name="connsiteX3" fmla="*/ 2187606 w 3318320"/>
              <a:gd name="connsiteY3" fmla="*/ 3738689 h 3738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8320" h="3738689">
                <a:moveTo>
                  <a:pt x="0" y="0"/>
                </a:moveTo>
                <a:lnTo>
                  <a:pt x="3318320" y="0"/>
                </a:lnTo>
                <a:lnTo>
                  <a:pt x="3318320" y="3077078"/>
                </a:lnTo>
                <a:lnTo>
                  <a:pt x="2187606" y="373868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6721541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bloc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262AEF-D935-C4E5-4E18-FD7151275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011285-5CA4-4EE2-2F99-64EA8BF1492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C8A546-8DA9-B265-58E2-606EF7F5148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  <p:sp>
        <p:nvSpPr>
          <p:cNvPr id="5" name="Text Placeholder 14">
            <a:extLst>
              <a:ext uri="{FF2B5EF4-FFF2-40B4-BE49-F238E27FC236}">
                <a16:creationId xmlns:a16="http://schemas.microsoft.com/office/drawing/2014/main" id="{16684C78-12D0-C116-86E0-09641B198548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595988" y="1712505"/>
            <a:ext cx="5323538" cy="241547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5C7871C1-6115-8FEE-01A8-BBE2BF56F63D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595988" y="2158228"/>
            <a:ext cx="5324400" cy="3967935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E1CF9F4-7D54-14B2-57A3-0D24243D6FFB}"/>
              </a:ext>
            </a:extLst>
          </p:cNvPr>
          <p:cNvCxnSpPr>
            <a:cxnSpLocks/>
          </p:cNvCxnSpPr>
          <p:nvPr userDrawn="1"/>
        </p:nvCxnSpPr>
        <p:spPr>
          <a:xfrm>
            <a:off x="595988" y="2092163"/>
            <a:ext cx="5323538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14">
            <a:extLst>
              <a:ext uri="{FF2B5EF4-FFF2-40B4-BE49-F238E27FC236}">
                <a16:creationId xmlns:a16="http://schemas.microsoft.com/office/drawing/2014/main" id="{B73B2DB1-FDA5-61B5-EB65-C908736CF9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6272288" y="1712505"/>
            <a:ext cx="5323538" cy="241547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D435FBD1-5576-FB7C-0CDD-829F4D935701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6272288" y="2158228"/>
            <a:ext cx="5324400" cy="3967935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B2E0C99-B189-13BC-4357-B19F410F10BF}"/>
              </a:ext>
            </a:extLst>
          </p:cNvPr>
          <p:cNvCxnSpPr>
            <a:cxnSpLocks/>
          </p:cNvCxnSpPr>
          <p:nvPr userDrawn="1"/>
        </p:nvCxnSpPr>
        <p:spPr>
          <a:xfrm>
            <a:off x="6272288" y="2092163"/>
            <a:ext cx="5323538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95672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xtbloc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262AEF-D935-C4E5-4E18-FD7151275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011285-5CA4-4EE2-2F99-64EA8BF1492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C8A546-8DA9-B265-58E2-606EF7F5148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  <p:sp>
        <p:nvSpPr>
          <p:cNvPr id="5" name="Text Placeholder 14">
            <a:extLst>
              <a:ext uri="{FF2B5EF4-FFF2-40B4-BE49-F238E27FC236}">
                <a16:creationId xmlns:a16="http://schemas.microsoft.com/office/drawing/2014/main" id="{16684C78-12D0-C116-86E0-09641B198548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595988" y="1712505"/>
            <a:ext cx="3432531" cy="241547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5C7871C1-6115-8FEE-01A8-BBE2BF56F63D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595988" y="2158228"/>
            <a:ext cx="3433087" cy="3967935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E1CF9F4-7D54-14B2-57A3-0D24243D6FFB}"/>
              </a:ext>
            </a:extLst>
          </p:cNvPr>
          <p:cNvCxnSpPr>
            <a:cxnSpLocks/>
          </p:cNvCxnSpPr>
          <p:nvPr userDrawn="1"/>
        </p:nvCxnSpPr>
        <p:spPr>
          <a:xfrm>
            <a:off x="595988" y="2092163"/>
            <a:ext cx="3432531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14">
            <a:extLst>
              <a:ext uri="{FF2B5EF4-FFF2-40B4-BE49-F238E27FC236}">
                <a16:creationId xmlns:a16="http://schemas.microsoft.com/office/drawing/2014/main" id="{A8E01F20-C282-DF29-CB66-4511F4499B7E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380588" y="1712505"/>
            <a:ext cx="3432531" cy="241547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CCE007DB-8D8F-C1F4-C20B-AF647BE94A5A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4380588" y="2158228"/>
            <a:ext cx="3433087" cy="3967935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92CB9CD-6FB8-6B53-E227-A42361A420FE}"/>
              </a:ext>
            </a:extLst>
          </p:cNvPr>
          <p:cNvCxnSpPr>
            <a:cxnSpLocks/>
          </p:cNvCxnSpPr>
          <p:nvPr userDrawn="1"/>
        </p:nvCxnSpPr>
        <p:spPr>
          <a:xfrm>
            <a:off x="4380588" y="2092163"/>
            <a:ext cx="3432531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4">
            <a:extLst>
              <a:ext uri="{FF2B5EF4-FFF2-40B4-BE49-F238E27FC236}">
                <a16:creationId xmlns:a16="http://schemas.microsoft.com/office/drawing/2014/main" id="{21D58ABB-9C54-4536-9912-45B6D33F9ADB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8165188" y="1712505"/>
            <a:ext cx="3432531" cy="241547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A8720E7C-63EE-3BFD-5340-D6FC9A628C80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8165188" y="2158228"/>
            <a:ext cx="3433087" cy="3967935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F2330B3-744C-3561-5878-A468AB2EA6D4}"/>
              </a:ext>
            </a:extLst>
          </p:cNvPr>
          <p:cNvCxnSpPr>
            <a:cxnSpLocks/>
          </p:cNvCxnSpPr>
          <p:nvPr userDrawn="1"/>
        </p:nvCxnSpPr>
        <p:spPr>
          <a:xfrm>
            <a:off x="8165188" y="2092163"/>
            <a:ext cx="3432531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90777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xtbloc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262AEF-D935-C4E5-4E18-FD7151275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011285-5CA4-4EE2-2F99-64EA8BF1492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C8A546-8DA9-B265-58E2-606EF7F5148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  <p:sp>
        <p:nvSpPr>
          <p:cNvPr id="5" name="Text Placeholder 14">
            <a:extLst>
              <a:ext uri="{FF2B5EF4-FFF2-40B4-BE49-F238E27FC236}">
                <a16:creationId xmlns:a16="http://schemas.microsoft.com/office/drawing/2014/main" id="{16684C78-12D0-C116-86E0-09641B198548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595989" y="1535113"/>
            <a:ext cx="2488122" cy="418939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5C7871C1-6115-8FEE-01A8-BBE2BF56F63D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595988" y="2158228"/>
            <a:ext cx="2488525" cy="3967935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E1CF9F4-7D54-14B2-57A3-0D24243D6FFB}"/>
              </a:ext>
            </a:extLst>
          </p:cNvPr>
          <p:cNvCxnSpPr>
            <a:cxnSpLocks/>
          </p:cNvCxnSpPr>
          <p:nvPr userDrawn="1"/>
        </p:nvCxnSpPr>
        <p:spPr>
          <a:xfrm>
            <a:off x="595989" y="2092163"/>
            <a:ext cx="2488122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14">
            <a:extLst>
              <a:ext uri="{FF2B5EF4-FFF2-40B4-BE49-F238E27FC236}">
                <a16:creationId xmlns:a16="http://schemas.microsoft.com/office/drawing/2014/main" id="{7919E63F-2680-BEEC-C01D-F307539BC10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33420" y="1535113"/>
            <a:ext cx="2488122" cy="418939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A576D5DA-A603-6E39-E284-A4323E981179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3433419" y="2158228"/>
            <a:ext cx="2488525" cy="3967935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8938360-C162-26B2-8E29-FF263E6B8946}"/>
              </a:ext>
            </a:extLst>
          </p:cNvPr>
          <p:cNvCxnSpPr>
            <a:cxnSpLocks/>
          </p:cNvCxnSpPr>
          <p:nvPr userDrawn="1"/>
        </p:nvCxnSpPr>
        <p:spPr>
          <a:xfrm>
            <a:off x="3433420" y="2092163"/>
            <a:ext cx="2488122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FED11D27-9C5A-3790-2F2C-FC6F6212C1C1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6270851" y="1535113"/>
            <a:ext cx="2488122" cy="418939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2028B433-4BF8-0453-33B0-50BD4E12D8D3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270850" y="2158228"/>
            <a:ext cx="2488525" cy="3967935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2AF53BF-41E9-95D1-D8B4-435E69B90733}"/>
              </a:ext>
            </a:extLst>
          </p:cNvPr>
          <p:cNvCxnSpPr>
            <a:cxnSpLocks/>
          </p:cNvCxnSpPr>
          <p:nvPr userDrawn="1"/>
        </p:nvCxnSpPr>
        <p:spPr>
          <a:xfrm>
            <a:off x="6270851" y="2092163"/>
            <a:ext cx="2488122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DA37B994-1E2E-70D4-FE80-7D8BBD886E21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9108282" y="1535113"/>
            <a:ext cx="2488122" cy="418939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1EDB28CF-6ED2-A17D-5BC3-4A5D5188CD1D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9108281" y="2158228"/>
            <a:ext cx="2488525" cy="3967935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F569F55-857E-3DE7-4B30-84672A0AD256}"/>
              </a:ext>
            </a:extLst>
          </p:cNvPr>
          <p:cNvCxnSpPr>
            <a:cxnSpLocks/>
          </p:cNvCxnSpPr>
          <p:nvPr userDrawn="1"/>
        </p:nvCxnSpPr>
        <p:spPr>
          <a:xfrm>
            <a:off x="9108282" y="2092163"/>
            <a:ext cx="2488122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86727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tbo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F212C0D-97B8-8853-2A81-4F378055B45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D59F9B-6D39-2326-FF8D-EEA44D0E5D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71831597-F425-C2EF-C1C1-45D103F168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215489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estions?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 descr="A black square with a black background&#10;&#10;AI-generated content may be incorrect.">
            <a:extLst>
              <a:ext uri="{FF2B5EF4-FFF2-40B4-BE49-F238E27FC236}">
                <a16:creationId xmlns:a16="http://schemas.microsoft.com/office/drawing/2014/main" id="{24D82F07-6FD0-DA96-6924-E8C9ED8F41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3753"/>
          <a:stretch>
            <a:fillRect/>
          </a:stretch>
        </p:blipFill>
        <p:spPr>
          <a:xfrm>
            <a:off x="2983262" y="0"/>
            <a:ext cx="3702022" cy="3214834"/>
          </a:xfrm>
          <a:custGeom>
            <a:avLst/>
            <a:gdLst>
              <a:gd name="connsiteX0" fmla="*/ 0 w 3702022"/>
              <a:gd name="connsiteY0" fmla="*/ 0 h 3214834"/>
              <a:gd name="connsiteX1" fmla="*/ 3702022 w 3702022"/>
              <a:gd name="connsiteY1" fmla="*/ 0 h 3214834"/>
              <a:gd name="connsiteX2" fmla="*/ 3702022 w 3702022"/>
              <a:gd name="connsiteY2" fmla="*/ 3214834 h 3214834"/>
              <a:gd name="connsiteX3" fmla="*/ 0 w 3702022"/>
              <a:gd name="connsiteY3" fmla="*/ 3214834 h 3214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2022" h="3214834">
                <a:moveTo>
                  <a:pt x="0" y="0"/>
                </a:moveTo>
                <a:lnTo>
                  <a:pt x="3702022" y="0"/>
                </a:lnTo>
                <a:lnTo>
                  <a:pt x="3702022" y="3214834"/>
                </a:lnTo>
                <a:lnTo>
                  <a:pt x="0" y="3214834"/>
                </a:lnTo>
                <a:close/>
              </a:path>
            </a:pathLst>
          </a:custGeom>
        </p:spPr>
      </p:pic>
      <p:pic>
        <p:nvPicPr>
          <p:cNvPr id="22" name="Picture 21" descr="A black square with a black background&#10;&#10;AI-generated content may be incorrect.">
            <a:extLst>
              <a:ext uri="{FF2B5EF4-FFF2-40B4-BE49-F238E27FC236}">
                <a16:creationId xmlns:a16="http://schemas.microsoft.com/office/drawing/2014/main" id="{5637CCFC-0A5C-33CE-114B-E909A291F5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5087" y="522514"/>
            <a:ext cx="5703360" cy="64956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0C2766F-CB44-86FA-CCFF-B1F5C18515FC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532552" y="3805417"/>
            <a:ext cx="5329238" cy="1853467"/>
          </a:xfrm>
        </p:spPr>
        <p:txBody>
          <a:bodyPr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Any Questions?</a:t>
            </a:r>
          </a:p>
        </p:txBody>
      </p:sp>
      <p:sp>
        <p:nvSpPr>
          <p:cNvPr id="10" name="Text Placeholder 14">
            <a:extLst>
              <a:ext uri="{FF2B5EF4-FFF2-40B4-BE49-F238E27FC236}">
                <a16:creationId xmlns:a16="http://schemas.microsoft.com/office/drawing/2014/main" id="{86B1DEEF-4034-9BEE-662B-974023FBEEAC}"/>
              </a:ext>
            </a:extLst>
          </p:cNvPr>
          <p:cNvSpPr>
            <a:spLocks noGrp="1"/>
          </p:cNvSpPr>
          <p:nvPr userDrawn="1">
            <p:ph type="body" sz="quarter" idx="36" hasCustomPrompt="1"/>
          </p:nvPr>
        </p:nvSpPr>
        <p:spPr>
          <a:xfrm>
            <a:off x="7382537" y="4745763"/>
            <a:ext cx="4207801" cy="241547"/>
          </a:xfrm>
          <a:prstGeom prst="rect">
            <a:avLst/>
          </a:prstGeom>
        </p:spPr>
        <p:txBody>
          <a:bodyPr anchor="b">
            <a:noAutofit/>
          </a:bodyPr>
          <a:lstStyle>
            <a:lvl1pPr algn="r">
              <a:buNone/>
              <a:defRPr sz="1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John Doe</a:t>
            </a:r>
          </a:p>
        </p:txBody>
      </p:sp>
      <p:sp>
        <p:nvSpPr>
          <p:cNvPr id="12" name="Text Placeholder 37">
            <a:extLst>
              <a:ext uri="{FF2B5EF4-FFF2-40B4-BE49-F238E27FC236}">
                <a16:creationId xmlns:a16="http://schemas.microsoft.com/office/drawing/2014/main" id="{94E3BDB7-6936-F6AB-1FA8-29BBC5D30B56}"/>
              </a:ext>
            </a:extLst>
          </p:cNvPr>
          <p:cNvSpPr>
            <a:spLocks noGrp="1" noChangeAspect="1"/>
          </p:cNvSpPr>
          <p:nvPr userDrawn="1">
            <p:ph type="body" sz="quarter" idx="74"/>
          </p:nvPr>
        </p:nvSpPr>
        <p:spPr>
          <a:xfrm>
            <a:off x="11158737" y="5167310"/>
            <a:ext cx="431601" cy="491574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7AC249C2-BD25-D90D-68B5-9829FA332E0D}"/>
              </a:ext>
            </a:extLst>
          </p:cNvPr>
          <p:cNvSpPr>
            <a:spLocks noGrp="1"/>
          </p:cNvSpPr>
          <p:nvPr userDrawn="1">
            <p:ph type="body" sz="quarter" idx="75" hasCustomPrompt="1"/>
          </p:nvPr>
        </p:nvSpPr>
        <p:spPr>
          <a:xfrm>
            <a:off x="7382537" y="5305600"/>
            <a:ext cx="3632200" cy="214995"/>
          </a:xfrm>
        </p:spPr>
        <p:txBody>
          <a:bodyPr>
            <a:spAutoFit/>
          </a:bodyPr>
          <a:lstStyle>
            <a:lvl1pPr algn="r">
              <a:defRPr>
                <a:solidFill>
                  <a:schemeClr val="bg1"/>
                </a:solidFill>
              </a:defRPr>
            </a:lvl1pPr>
            <a:lvl2pPr>
              <a:buNone/>
              <a:defRPr/>
            </a:lvl2pPr>
          </a:lstStyle>
          <a:p>
            <a:pPr lvl="0"/>
            <a:r>
              <a:rPr lang="en-US" dirty="0"/>
              <a:t>email@company.com</a:t>
            </a:r>
          </a:p>
        </p:txBody>
      </p:sp>
      <p:pic>
        <p:nvPicPr>
          <p:cNvPr id="30" name="Picture 29" descr="A black square with a black background&#10;&#10;AI-generated content may be incorrect.">
            <a:extLst>
              <a:ext uri="{FF2B5EF4-FFF2-40B4-BE49-F238E27FC236}">
                <a16:creationId xmlns:a16="http://schemas.microsoft.com/office/drawing/2014/main" id="{E5DC5EFE-099F-A294-BBC3-60EA6D3E651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66915" y="734762"/>
            <a:ext cx="2701808" cy="3077154"/>
          </a:xfrm>
          <a:prstGeom prst="rect">
            <a:avLst/>
          </a:prstGeom>
        </p:spPr>
      </p:pic>
      <p:pic>
        <p:nvPicPr>
          <p:cNvPr id="35" name="Picture 34" descr="A black square with a black background&#10;&#10;AI-generated content may be incorrect.">
            <a:extLst>
              <a:ext uri="{FF2B5EF4-FFF2-40B4-BE49-F238E27FC236}">
                <a16:creationId xmlns:a16="http://schemas.microsoft.com/office/drawing/2014/main" id="{4A2D6E53-E86C-A94B-9053-70BAA78E66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b="61032"/>
          <a:stretch>
            <a:fillRect/>
          </a:stretch>
        </p:blipFill>
        <p:spPr>
          <a:xfrm>
            <a:off x="4170928" y="5658884"/>
            <a:ext cx="2701808" cy="1199116"/>
          </a:xfrm>
          <a:custGeom>
            <a:avLst/>
            <a:gdLst>
              <a:gd name="connsiteX0" fmla="*/ 0 w 2701808"/>
              <a:gd name="connsiteY0" fmla="*/ 0 h 1199116"/>
              <a:gd name="connsiteX1" fmla="*/ 2701808 w 2701808"/>
              <a:gd name="connsiteY1" fmla="*/ 0 h 1199116"/>
              <a:gd name="connsiteX2" fmla="*/ 2701808 w 2701808"/>
              <a:gd name="connsiteY2" fmla="*/ 1199116 h 1199116"/>
              <a:gd name="connsiteX3" fmla="*/ 0 w 2701808"/>
              <a:gd name="connsiteY3" fmla="*/ 1199116 h 1199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1808" h="1199116">
                <a:moveTo>
                  <a:pt x="0" y="0"/>
                </a:moveTo>
                <a:lnTo>
                  <a:pt x="2701808" y="0"/>
                </a:lnTo>
                <a:lnTo>
                  <a:pt x="2701808" y="1199116"/>
                </a:lnTo>
                <a:lnTo>
                  <a:pt x="0" y="119911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7400727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3D35208B-1054-5EDD-18DA-96C323C134DF}"/>
              </a:ext>
            </a:extLst>
          </p:cNvPr>
          <p:cNvCxnSpPr>
            <a:cxnSpLocks/>
            <a:stCxn id="21" idx="0"/>
            <a:endCxn id="7" idx="0"/>
          </p:cNvCxnSpPr>
          <p:nvPr userDrawn="1"/>
        </p:nvCxnSpPr>
        <p:spPr>
          <a:xfrm>
            <a:off x="6480456" y="1860698"/>
            <a:ext cx="0" cy="3683804"/>
          </a:xfrm>
          <a:prstGeom prst="line">
            <a:avLst/>
          </a:prstGeom>
          <a:ln w="12700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ED1B54-4286-06F4-D75B-00073689285B}"/>
              </a:ext>
            </a:extLst>
          </p:cNvPr>
          <p:cNvSpPr>
            <a:spLocks noGrp="1" noChangeAspect="1"/>
          </p:cNvSpPr>
          <p:nvPr>
            <p:ph type="body" sz="quarter" idx="61" hasCustomPrompt="1"/>
          </p:nvPr>
        </p:nvSpPr>
        <p:spPr>
          <a:xfrm>
            <a:off x="6264657" y="2781649"/>
            <a:ext cx="431601" cy="491574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8698F8A-DC78-7CBE-DF0D-13EFCC3985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883926" y="1844675"/>
            <a:ext cx="4712756" cy="450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5" name="Text Placeholder 14">
            <a:extLst>
              <a:ext uri="{FF2B5EF4-FFF2-40B4-BE49-F238E27FC236}">
                <a16:creationId xmlns:a16="http://schemas.microsoft.com/office/drawing/2014/main" id="{15F5B591-3BF5-5378-58C3-660A285E4CF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415010" y="2917295"/>
            <a:ext cx="178121" cy="216450"/>
          </a:xfrm>
          <a:prstGeom prst="rect">
            <a:avLst/>
          </a:prstGeom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74" name="Text Placeholder 14">
            <a:extLst>
              <a:ext uri="{FF2B5EF4-FFF2-40B4-BE49-F238E27FC236}">
                <a16:creationId xmlns:a16="http://schemas.microsoft.com/office/drawing/2014/main" id="{2857359A-2FC4-8CD1-3D6E-81236E9D024C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6883926" y="2780025"/>
            <a:ext cx="4712756" cy="450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6" name="Text Placeholder 14">
            <a:extLst>
              <a:ext uri="{FF2B5EF4-FFF2-40B4-BE49-F238E27FC236}">
                <a16:creationId xmlns:a16="http://schemas.microsoft.com/office/drawing/2014/main" id="{77557E7A-47BB-3C16-8363-E23C44DB53F7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883926" y="3715375"/>
            <a:ext cx="4712756" cy="450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8" name="Text Placeholder 14">
            <a:extLst>
              <a:ext uri="{FF2B5EF4-FFF2-40B4-BE49-F238E27FC236}">
                <a16:creationId xmlns:a16="http://schemas.microsoft.com/office/drawing/2014/main" id="{39CA06CA-3260-0A29-688D-60795B19769C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6883926" y="4650725"/>
            <a:ext cx="4712756" cy="450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4F924F2-02E3-0C6D-CBD5-CDF1A786423F}"/>
              </a:ext>
            </a:extLst>
          </p:cNvPr>
          <p:cNvCxnSpPr>
            <a:cxnSpLocks/>
          </p:cNvCxnSpPr>
          <p:nvPr userDrawn="1"/>
        </p:nvCxnSpPr>
        <p:spPr>
          <a:xfrm>
            <a:off x="6323521" y="2781420"/>
            <a:ext cx="0" cy="0"/>
          </a:xfrm>
          <a:prstGeom prst="line">
            <a:avLst/>
          </a:prstGeom>
          <a:ln w="15875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41B4E390-00A7-355D-0C68-D5535D227101}"/>
              </a:ext>
            </a:extLst>
          </p:cNvPr>
          <p:cNvSpPr>
            <a:spLocks noGrp="1" noChangeAspect="1"/>
          </p:cNvSpPr>
          <p:nvPr>
            <p:ph type="body" sz="quarter" idx="62" hasCustomPrompt="1"/>
          </p:nvPr>
        </p:nvSpPr>
        <p:spPr>
          <a:xfrm>
            <a:off x="6264657" y="1860698"/>
            <a:ext cx="431601" cy="491574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649E99A5-72B4-8CF8-A947-4616DF2BB1DF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6424510" y="1998260"/>
            <a:ext cx="200364" cy="216450"/>
          </a:xfrm>
          <a:prstGeom prst="rect">
            <a:avLst/>
          </a:prstGeom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1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C4B09558-E792-A901-6AE8-866F3F5ABC60}"/>
              </a:ext>
            </a:extLst>
          </p:cNvPr>
          <p:cNvSpPr>
            <a:spLocks noGrp="1" noChangeAspect="1"/>
          </p:cNvSpPr>
          <p:nvPr>
            <p:ph type="body" sz="quarter" idx="64" hasCustomPrompt="1"/>
          </p:nvPr>
        </p:nvSpPr>
        <p:spPr>
          <a:xfrm>
            <a:off x="6264657" y="4623551"/>
            <a:ext cx="431601" cy="491574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6F1AA048-DF44-F15D-2A86-801E7EA77EBC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6415010" y="4759197"/>
            <a:ext cx="178121" cy="216450"/>
          </a:xfrm>
          <a:prstGeom prst="rect">
            <a:avLst/>
          </a:prstGeom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4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D2780FA-9FB7-9479-57F6-AB2444274F0B}"/>
              </a:ext>
            </a:extLst>
          </p:cNvPr>
          <p:cNvCxnSpPr>
            <a:cxnSpLocks/>
          </p:cNvCxnSpPr>
          <p:nvPr userDrawn="1"/>
        </p:nvCxnSpPr>
        <p:spPr>
          <a:xfrm>
            <a:off x="6323521" y="4410670"/>
            <a:ext cx="0" cy="0"/>
          </a:xfrm>
          <a:prstGeom prst="line">
            <a:avLst/>
          </a:prstGeom>
          <a:ln w="15875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264B87D4-13E1-9C46-39B0-AB47D841F03F}"/>
              </a:ext>
            </a:extLst>
          </p:cNvPr>
          <p:cNvSpPr>
            <a:spLocks noGrp="1" noChangeAspect="1"/>
          </p:cNvSpPr>
          <p:nvPr>
            <p:ph type="body" sz="quarter" idx="66" hasCustomPrompt="1"/>
          </p:nvPr>
        </p:nvSpPr>
        <p:spPr>
          <a:xfrm>
            <a:off x="6264657" y="3702600"/>
            <a:ext cx="431601" cy="491574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27" name="Text Placeholder 14">
            <a:extLst>
              <a:ext uri="{FF2B5EF4-FFF2-40B4-BE49-F238E27FC236}">
                <a16:creationId xmlns:a16="http://schemas.microsoft.com/office/drawing/2014/main" id="{C7009436-ED8F-F258-B440-24C3D1923383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6424510" y="3840162"/>
            <a:ext cx="200364" cy="216450"/>
          </a:xfrm>
          <a:prstGeom prst="rect">
            <a:avLst/>
          </a:prstGeom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3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F053C39-4EC5-B6EE-6A5A-0187C40CCD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Session # Contents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5E41093E-2E68-8FF9-B257-50EABC1F2CCA}"/>
              </a:ext>
            </a:extLst>
          </p:cNvPr>
          <p:cNvSpPr>
            <a:spLocks noGrp="1"/>
          </p:cNvSpPr>
          <p:nvPr>
            <p:ph type="pic" sz="quarter" idx="80"/>
          </p:nvPr>
        </p:nvSpPr>
        <p:spPr>
          <a:xfrm>
            <a:off x="529951" y="1844675"/>
            <a:ext cx="5181594" cy="4191401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5BE5EE9D-C84D-6C34-96CE-060ED87AAF87}"/>
              </a:ext>
            </a:extLst>
          </p:cNvPr>
          <p:cNvSpPr>
            <a:spLocks noGrp="1"/>
          </p:cNvSpPr>
          <p:nvPr>
            <p:ph type="body" sz="quarter" idx="81"/>
          </p:nvPr>
        </p:nvSpPr>
        <p:spPr>
          <a:xfrm>
            <a:off x="6883926" y="5586076"/>
            <a:ext cx="4712756" cy="450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Text Placeholder 22">
            <a:extLst>
              <a:ext uri="{FF2B5EF4-FFF2-40B4-BE49-F238E27FC236}">
                <a16:creationId xmlns:a16="http://schemas.microsoft.com/office/drawing/2014/main" id="{3C8FA32F-43E8-0FB0-F2C2-17C9DDB726CE}"/>
              </a:ext>
            </a:extLst>
          </p:cNvPr>
          <p:cNvSpPr>
            <a:spLocks noGrp="1" noChangeAspect="1"/>
          </p:cNvSpPr>
          <p:nvPr>
            <p:ph type="body" sz="quarter" idx="82" hasCustomPrompt="1"/>
          </p:nvPr>
        </p:nvSpPr>
        <p:spPr>
          <a:xfrm>
            <a:off x="6264657" y="5544502"/>
            <a:ext cx="431601" cy="491574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D0DF63FC-138F-F44E-F7F0-8CB00FDBFE22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6418052" y="5682064"/>
            <a:ext cx="178121" cy="216450"/>
          </a:xfrm>
          <a:prstGeom prst="rect">
            <a:avLst/>
          </a:prstGeom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5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C863720-DAC4-E52F-DD2F-E911A694631A}"/>
              </a:ext>
            </a:extLst>
          </p:cNvPr>
          <p:cNvCxnSpPr>
            <a:cxnSpLocks/>
          </p:cNvCxnSpPr>
          <p:nvPr userDrawn="1"/>
        </p:nvCxnSpPr>
        <p:spPr>
          <a:xfrm>
            <a:off x="6323521" y="4967540"/>
            <a:ext cx="0" cy="0"/>
          </a:xfrm>
          <a:prstGeom prst="line">
            <a:avLst/>
          </a:prstGeom>
          <a:ln w="15875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618362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in Imag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1A5CDB67-9DFE-3B80-1D36-FC6446C12B66}"/>
              </a:ext>
            </a:extLst>
          </p:cNvPr>
          <p:cNvSpPr/>
          <p:nvPr userDrawn="1"/>
        </p:nvSpPr>
        <p:spPr>
          <a:xfrm>
            <a:off x="584282" y="1776247"/>
            <a:ext cx="3740830" cy="4349916"/>
          </a:xfrm>
          <a:custGeom>
            <a:avLst/>
            <a:gdLst>
              <a:gd name="connsiteX0" fmla="*/ 127018 w 5684756"/>
              <a:gd name="connsiteY0" fmla="*/ 0 h 4349916"/>
              <a:gd name="connsiteX1" fmla="*/ 5557738 w 5684756"/>
              <a:gd name="connsiteY1" fmla="*/ 0 h 4349916"/>
              <a:gd name="connsiteX2" fmla="*/ 5684756 w 5684756"/>
              <a:gd name="connsiteY2" fmla="*/ 127018 h 4349916"/>
              <a:gd name="connsiteX3" fmla="*/ 5684756 w 5684756"/>
              <a:gd name="connsiteY3" fmla="*/ 766789 h 4349916"/>
              <a:gd name="connsiteX4" fmla="*/ 5684756 w 5684756"/>
              <a:gd name="connsiteY4" fmla="*/ 3336773 h 4349916"/>
              <a:gd name="connsiteX5" fmla="*/ 5684756 w 5684756"/>
              <a:gd name="connsiteY5" fmla="*/ 3989547 h 4349916"/>
              <a:gd name="connsiteX6" fmla="*/ 5634709 w 5684756"/>
              <a:gd name="connsiteY6" fmla="*/ 4018636 h 4349916"/>
              <a:gd name="connsiteX7" fmla="*/ 5518099 w 5684756"/>
              <a:gd name="connsiteY7" fmla="*/ 3952329 h 4349916"/>
              <a:gd name="connsiteX8" fmla="*/ 5496251 w 5684756"/>
              <a:gd name="connsiteY8" fmla="*/ 3952329 h 4349916"/>
              <a:gd name="connsiteX9" fmla="*/ 5340772 w 5684756"/>
              <a:gd name="connsiteY9" fmla="*/ 4040739 h 4349916"/>
              <a:gd name="connsiteX10" fmla="*/ 5329593 w 5684756"/>
              <a:gd name="connsiteY10" fmla="*/ 4059918 h 4349916"/>
              <a:gd name="connsiteX11" fmla="*/ 5329593 w 5684756"/>
              <a:gd name="connsiteY11" fmla="*/ 4236230 h 4349916"/>
              <a:gd name="connsiteX12" fmla="*/ 5340772 w 5684756"/>
              <a:gd name="connsiteY12" fmla="*/ 4255411 h 4349916"/>
              <a:gd name="connsiteX13" fmla="*/ 5396917 w 5684756"/>
              <a:gd name="connsiteY13" fmla="*/ 4287294 h 4349916"/>
              <a:gd name="connsiteX14" fmla="*/ 5401722 w 5684756"/>
              <a:gd name="connsiteY14" fmla="*/ 4342526 h 4349916"/>
              <a:gd name="connsiteX15" fmla="*/ 5380407 w 5684756"/>
              <a:gd name="connsiteY15" fmla="*/ 4349916 h 4349916"/>
              <a:gd name="connsiteX16" fmla="*/ 4803058 w 5684756"/>
              <a:gd name="connsiteY16" fmla="*/ 4349916 h 4349916"/>
              <a:gd name="connsiteX17" fmla="*/ 2375995 w 5684756"/>
              <a:gd name="connsiteY17" fmla="*/ 4349916 h 4349916"/>
              <a:gd name="connsiteX18" fmla="*/ 127018 w 5684756"/>
              <a:gd name="connsiteY18" fmla="*/ 4349916 h 4349916"/>
              <a:gd name="connsiteX19" fmla="*/ 0 w 5684756"/>
              <a:gd name="connsiteY19" fmla="*/ 4222898 h 4349916"/>
              <a:gd name="connsiteX20" fmla="*/ 0 w 5684756"/>
              <a:gd name="connsiteY20" fmla="*/ 127018 h 4349916"/>
              <a:gd name="connsiteX21" fmla="*/ 127018 w 5684756"/>
              <a:gd name="connsiteY21" fmla="*/ 0 h 4349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684756" h="4349916">
                <a:moveTo>
                  <a:pt x="127018" y="0"/>
                </a:moveTo>
                <a:lnTo>
                  <a:pt x="5557738" y="0"/>
                </a:lnTo>
                <a:cubicBezTo>
                  <a:pt x="5627888" y="0"/>
                  <a:pt x="5684756" y="56868"/>
                  <a:pt x="5684756" y="127018"/>
                </a:cubicBezTo>
                <a:lnTo>
                  <a:pt x="5684756" y="766789"/>
                </a:lnTo>
                <a:lnTo>
                  <a:pt x="5684756" y="3336773"/>
                </a:lnTo>
                <a:lnTo>
                  <a:pt x="5684756" y="3989547"/>
                </a:lnTo>
                <a:cubicBezTo>
                  <a:pt x="5684756" y="4015206"/>
                  <a:pt x="5657065" y="4031338"/>
                  <a:pt x="5634709" y="4018636"/>
                </a:cubicBezTo>
                <a:lnTo>
                  <a:pt x="5518099" y="3952329"/>
                </a:lnTo>
                <a:cubicBezTo>
                  <a:pt x="5511367" y="3948518"/>
                  <a:pt x="5502984" y="3948518"/>
                  <a:pt x="5496251" y="3952329"/>
                </a:cubicBezTo>
                <a:lnTo>
                  <a:pt x="5340772" y="4040739"/>
                </a:lnTo>
                <a:cubicBezTo>
                  <a:pt x="5333913" y="4044675"/>
                  <a:pt x="5329593" y="4051917"/>
                  <a:pt x="5329593" y="4059918"/>
                </a:cubicBezTo>
                <a:lnTo>
                  <a:pt x="5329593" y="4236230"/>
                </a:lnTo>
                <a:cubicBezTo>
                  <a:pt x="5329593" y="4244106"/>
                  <a:pt x="5333913" y="4251473"/>
                  <a:pt x="5340772" y="4255411"/>
                </a:cubicBezTo>
                <a:lnTo>
                  <a:pt x="5396917" y="4287294"/>
                </a:lnTo>
                <a:cubicBezTo>
                  <a:pt x="5419401" y="4300060"/>
                  <a:pt x="5418234" y="4328902"/>
                  <a:pt x="5401722" y="4342526"/>
                </a:cubicBezTo>
                <a:lnTo>
                  <a:pt x="5380407" y="4349916"/>
                </a:lnTo>
                <a:lnTo>
                  <a:pt x="4803058" y="4349916"/>
                </a:lnTo>
                <a:lnTo>
                  <a:pt x="2375995" y="4349916"/>
                </a:lnTo>
                <a:lnTo>
                  <a:pt x="127018" y="4349916"/>
                </a:lnTo>
                <a:cubicBezTo>
                  <a:pt x="56868" y="4349916"/>
                  <a:pt x="0" y="4293048"/>
                  <a:pt x="0" y="4222898"/>
                </a:cubicBezTo>
                <a:lnTo>
                  <a:pt x="0" y="127018"/>
                </a:lnTo>
                <a:cubicBezTo>
                  <a:pt x="0" y="56868"/>
                  <a:pt x="56868" y="0"/>
                  <a:pt x="127018" y="0"/>
                </a:cubicBezTo>
                <a:close/>
              </a:path>
            </a:pathLst>
          </a:cu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55C57DAA-BF48-E046-3AE2-8FD009FF22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A" dirty="0"/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DD468178-C2F7-374E-AF8C-D7F797524F5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4617720" y="1776247"/>
            <a:ext cx="6970271" cy="492369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6C5A3F33-CE92-6D31-D6F7-E6F74172C888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4617720" y="2447109"/>
            <a:ext cx="6978967" cy="3477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  <a:lvl2pPr marL="0" indent="0">
              <a:spcBef>
                <a:spcPts val="0"/>
              </a:spcBef>
              <a:spcAft>
                <a:spcPts val="600"/>
              </a:spcAft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898567E-6EB9-B0BA-4FDD-F224908D2406}"/>
              </a:ext>
            </a:extLst>
          </p:cNvPr>
          <p:cNvSpPr>
            <a:spLocks noGrp="1"/>
          </p:cNvSpPr>
          <p:nvPr>
            <p:ph type="sldNum" sz="quarter" idx="51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45CF276-8A40-7853-F810-28AA3E7A7469}"/>
              </a:ext>
            </a:extLst>
          </p:cNvPr>
          <p:cNvSpPr>
            <a:spLocks noGrp="1"/>
          </p:cNvSpPr>
          <p:nvPr>
            <p:ph type="pic" sz="quarter" idx="52"/>
          </p:nvPr>
        </p:nvSpPr>
        <p:spPr>
          <a:xfrm>
            <a:off x="800100" y="1943100"/>
            <a:ext cx="3332988" cy="398145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044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Questions?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 descr="A black square with a black background&#10;&#10;AI-generated content may be incorrect.">
            <a:extLst>
              <a:ext uri="{FF2B5EF4-FFF2-40B4-BE49-F238E27FC236}">
                <a16:creationId xmlns:a16="http://schemas.microsoft.com/office/drawing/2014/main" id="{24D82F07-6FD0-DA96-6924-E8C9ED8F41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3753"/>
          <a:stretch>
            <a:fillRect/>
          </a:stretch>
        </p:blipFill>
        <p:spPr>
          <a:xfrm>
            <a:off x="2983262" y="0"/>
            <a:ext cx="3702022" cy="3214834"/>
          </a:xfrm>
          <a:custGeom>
            <a:avLst/>
            <a:gdLst>
              <a:gd name="connsiteX0" fmla="*/ 0 w 3702022"/>
              <a:gd name="connsiteY0" fmla="*/ 0 h 3214834"/>
              <a:gd name="connsiteX1" fmla="*/ 3702022 w 3702022"/>
              <a:gd name="connsiteY1" fmla="*/ 0 h 3214834"/>
              <a:gd name="connsiteX2" fmla="*/ 3702022 w 3702022"/>
              <a:gd name="connsiteY2" fmla="*/ 3214834 h 3214834"/>
              <a:gd name="connsiteX3" fmla="*/ 0 w 3702022"/>
              <a:gd name="connsiteY3" fmla="*/ 3214834 h 3214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2022" h="3214834">
                <a:moveTo>
                  <a:pt x="0" y="0"/>
                </a:moveTo>
                <a:lnTo>
                  <a:pt x="3702022" y="0"/>
                </a:lnTo>
                <a:lnTo>
                  <a:pt x="3702022" y="3214834"/>
                </a:lnTo>
                <a:lnTo>
                  <a:pt x="0" y="3214834"/>
                </a:lnTo>
                <a:close/>
              </a:path>
            </a:pathLst>
          </a:custGeom>
        </p:spPr>
      </p:pic>
      <p:pic>
        <p:nvPicPr>
          <p:cNvPr id="22" name="Picture 21" descr="A black square with a black background&#10;&#10;AI-generated content may be incorrect.">
            <a:extLst>
              <a:ext uri="{FF2B5EF4-FFF2-40B4-BE49-F238E27FC236}">
                <a16:creationId xmlns:a16="http://schemas.microsoft.com/office/drawing/2014/main" id="{5637CCFC-0A5C-33CE-114B-E909A291F5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5087" y="522514"/>
            <a:ext cx="5703360" cy="64956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0C2766F-CB44-86FA-CCFF-B1F5C18515FC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532552" y="3805417"/>
            <a:ext cx="5329238" cy="1853467"/>
          </a:xfrm>
        </p:spPr>
        <p:txBody>
          <a:bodyPr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Any Questions?</a:t>
            </a:r>
          </a:p>
        </p:txBody>
      </p:sp>
      <p:sp>
        <p:nvSpPr>
          <p:cNvPr id="10" name="Text Placeholder 14">
            <a:extLst>
              <a:ext uri="{FF2B5EF4-FFF2-40B4-BE49-F238E27FC236}">
                <a16:creationId xmlns:a16="http://schemas.microsoft.com/office/drawing/2014/main" id="{86B1DEEF-4034-9BEE-662B-974023FBEEAC}"/>
              </a:ext>
            </a:extLst>
          </p:cNvPr>
          <p:cNvSpPr>
            <a:spLocks noGrp="1"/>
          </p:cNvSpPr>
          <p:nvPr userDrawn="1">
            <p:ph type="body" sz="quarter" idx="36" hasCustomPrompt="1"/>
          </p:nvPr>
        </p:nvSpPr>
        <p:spPr>
          <a:xfrm>
            <a:off x="7382537" y="4745763"/>
            <a:ext cx="4207801" cy="241547"/>
          </a:xfrm>
          <a:prstGeom prst="rect">
            <a:avLst/>
          </a:prstGeom>
        </p:spPr>
        <p:txBody>
          <a:bodyPr anchor="b">
            <a:noAutofit/>
          </a:bodyPr>
          <a:lstStyle>
            <a:lvl1pPr algn="r">
              <a:buNone/>
              <a:defRPr sz="1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John Doe</a:t>
            </a:r>
          </a:p>
        </p:txBody>
      </p:sp>
      <p:sp>
        <p:nvSpPr>
          <p:cNvPr id="12" name="Text Placeholder 37">
            <a:extLst>
              <a:ext uri="{FF2B5EF4-FFF2-40B4-BE49-F238E27FC236}">
                <a16:creationId xmlns:a16="http://schemas.microsoft.com/office/drawing/2014/main" id="{94E3BDB7-6936-F6AB-1FA8-29BBC5D30B56}"/>
              </a:ext>
            </a:extLst>
          </p:cNvPr>
          <p:cNvSpPr>
            <a:spLocks noGrp="1" noChangeAspect="1"/>
          </p:cNvSpPr>
          <p:nvPr userDrawn="1">
            <p:ph type="body" sz="quarter" idx="74" hasCustomPrompt="1"/>
          </p:nvPr>
        </p:nvSpPr>
        <p:spPr>
          <a:xfrm>
            <a:off x="11158737" y="5167310"/>
            <a:ext cx="431601" cy="491574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en-GB" dirty="0"/>
              <a:t> edit Master text styles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7AC249C2-BD25-D90D-68B5-9829FA332E0D}"/>
              </a:ext>
            </a:extLst>
          </p:cNvPr>
          <p:cNvSpPr>
            <a:spLocks noGrp="1"/>
          </p:cNvSpPr>
          <p:nvPr userDrawn="1">
            <p:ph type="body" sz="quarter" idx="75" hasCustomPrompt="1"/>
          </p:nvPr>
        </p:nvSpPr>
        <p:spPr>
          <a:xfrm>
            <a:off x="7382537" y="5305600"/>
            <a:ext cx="3632200" cy="214995"/>
          </a:xfrm>
        </p:spPr>
        <p:txBody>
          <a:bodyPr>
            <a:spAutoFit/>
          </a:bodyPr>
          <a:lstStyle>
            <a:lvl1pPr algn="r">
              <a:defRPr>
                <a:solidFill>
                  <a:schemeClr val="bg1"/>
                </a:solidFill>
              </a:defRPr>
            </a:lvl1pPr>
            <a:lvl2pPr>
              <a:buNone/>
              <a:defRPr/>
            </a:lvl2pPr>
          </a:lstStyle>
          <a:p>
            <a:pPr lvl="0"/>
            <a:r>
              <a:rPr lang="en-US" dirty="0"/>
              <a:t>email@company.com</a:t>
            </a:r>
          </a:p>
        </p:txBody>
      </p:sp>
      <p:pic>
        <p:nvPicPr>
          <p:cNvPr id="30" name="Picture 29" descr="A black square with a black background&#10;&#10;AI-generated content may be incorrect.">
            <a:extLst>
              <a:ext uri="{FF2B5EF4-FFF2-40B4-BE49-F238E27FC236}">
                <a16:creationId xmlns:a16="http://schemas.microsoft.com/office/drawing/2014/main" id="{E5DC5EFE-099F-A294-BBC3-60EA6D3E651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66915" y="734762"/>
            <a:ext cx="2701808" cy="3077154"/>
          </a:xfrm>
          <a:prstGeom prst="rect">
            <a:avLst/>
          </a:prstGeom>
        </p:spPr>
      </p:pic>
      <p:pic>
        <p:nvPicPr>
          <p:cNvPr id="35" name="Picture 34" descr="A black square with a black background&#10;&#10;AI-generated content may be incorrect.">
            <a:extLst>
              <a:ext uri="{FF2B5EF4-FFF2-40B4-BE49-F238E27FC236}">
                <a16:creationId xmlns:a16="http://schemas.microsoft.com/office/drawing/2014/main" id="{4A2D6E53-E86C-A94B-9053-70BAA78E66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b="61032"/>
          <a:stretch>
            <a:fillRect/>
          </a:stretch>
        </p:blipFill>
        <p:spPr>
          <a:xfrm>
            <a:off x="4170928" y="5658884"/>
            <a:ext cx="2701808" cy="1199116"/>
          </a:xfrm>
          <a:custGeom>
            <a:avLst/>
            <a:gdLst>
              <a:gd name="connsiteX0" fmla="*/ 0 w 2701808"/>
              <a:gd name="connsiteY0" fmla="*/ 0 h 1199116"/>
              <a:gd name="connsiteX1" fmla="*/ 2701808 w 2701808"/>
              <a:gd name="connsiteY1" fmla="*/ 0 h 1199116"/>
              <a:gd name="connsiteX2" fmla="*/ 2701808 w 2701808"/>
              <a:gd name="connsiteY2" fmla="*/ 1199116 h 1199116"/>
              <a:gd name="connsiteX3" fmla="*/ 0 w 2701808"/>
              <a:gd name="connsiteY3" fmla="*/ 1199116 h 1199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1808" h="1199116">
                <a:moveTo>
                  <a:pt x="0" y="0"/>
                </a:moveTo>
                <a:lnTo>
                  <a:pt x="2701808" y="0"/>
                </a:lnTo>
                <a:lnTo>
                  <a:pt x="2701808" y="1199116"/>
                </a:lnTo>
                <a:lnTo>
                  <a:pt x="0" y="1199116"/>
                </a:lnTo>
                <a:close/>
              </a:path>
            </a:pathLst>
          </a:cu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6309BCDB-22A5-17EB-F5C6-C3BC5B73FA1C}"/>
              </a:ext>
            </a:extLst>
          </p:cNvPr>
          <p:cNvGrpSpPr/>
          <p:nvPr userDrawn="1"/>
        </p:nvGrpSpPr>
        <p:grpSpPr>
          <a:xfrm>
            <a:off x="611634" y="1187450"/>
            <a:ext cx="1825990" cy="2079716"/>
            <a:chOff x="611634" y="1187450"/>
            <a:chExt cx="1825990" cy="2079716"/>
          </a:xfrm>
        </p:grpSpPr>
        <p:sp>
          <p:nvSpPr>
            <p:cNvPr id="4" name="Freeform: Shape 12">
              <a:extLst>
                <a:ext uri="{FF2B5EF4-FFF2-40B4-BE49-F238E27FC236}">
                  <a16:creationId xmlns:a16="http://schemas.microsoft.com/office/drawing/2014/main" id="{601332F5-54B4-D250-4BA3-5DDC8A435F41}"/>
                </a:ext>
              </a:extLst>
            </p:cNvPr>
            <p:cNvSpPr/>
            <p:nvPr userDrawn="1"/>
          </p:nvSpPr>
          <p:spPr>
            <a:xfrm>
              <a:off x="611634" y="1187450"/>
              <a:ext cx="1825990" cy="2079716"/>
            </a:xfrm>
            <a:custGeom>
              <a:avLst/>
              <a:gdLst>
                <a:gd name="connsiteX0" fmla="*/ 215800 w 431601"/>
                <a:gd name="connsiteY0" fmla="*/ 0 h 491574"/>
                <a:gd name="connsiteX1" fmla="*/ 431601 w 431601"/>
                <a:gd name="connsiteY1" fmla="*/ 122916 h 491574"/>
                <a:gd name="connsiteX2" fmla="*/ 431601 w 431601"/>
                <a:gd name="connsiteY2" fmla="*/ 368745 h 491574"/>
                <a:gd name="connsiteX3" fmla="*/ 215800 w 431601"/>
                <a:gd name="connsiteY3" fmla="*/ 491574 h 491574"/>
                <a:gd name="connsiteX4" fmla="*/ 0 w 431601"/>
                <a:gd name="connsiteY4" fmla="*/ 368745 h 491574"/>
                <a:gd name="connsiteX5" fmla="*/ 0 w 431601"/>
                <a:gd name="connsiteY5" fmla="*/ 122916 h 49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1601" h="491574">
                  <a:moveTo>
                    <a:pt x="215800" y="0"/>
                  </a:moveTo>
                  <a:lnTo>
                    <a:pt x="431601" y="122916"/>
                  </a:lnTo>
                  <a:lnTo>
                    <a:pt x="431601" y="368745"/>
                  </a:lnTo>
                  <a:lnTo>
                    <a:pt x="215800" y="491574"/>
                  </a:lnTo>
                  <a:lnTo>
                    <a:pt x="0" y="368745"/>
                  </a:lnTo>
                  <a:lnTo>
                    <a:pt x="0" y="1229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0728DC00-32D8-FF07-4F23-FCD58A5AA58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63008" y="1907427"/>
              <a:ext cx="1523243" cy="639762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2BA09D90-CE59-6BE4-4A1D-130FC7BC6F51}"/>
              </a:ext>
            </a:extLst>
          </p:cNvPr>
          <p:cNvGrpSpPr/>
          <p:nvPr userDrawn="1"/>
        </p:nvGrpSpPr>
        <p:grpSpPr>
          <a:xfrm>
            <a:off x="2645960" y="1187450"/>
            <a:ext cx="1825990" cy="2079716"/>
            <a:chOff x="2645960" y="1187450"/>
            <a:chExt cx="1825990" cy="2079716"/>
          </a:xfrm>
        </p:grpSpPr>
        <p:sp>
          <p:nvSpPr>
            <p:cNvPr id="7" name="Freeform: Shape 15">
              <a:extLst>
                <a:ext uri="{FF2B5EF4-FFF2-40B4-BE49-F238E27FC236}">
                  <a16:creationId xmlns:a16="http://schemas.microsoft.com/office/drawing/2014/main" id="{00D10FC7-F013-4711-2822-1C1BCAC52170}"/>
                </a:ext>
              </a:extLst>
            </p:cNvPr>
            <p:cNvSpPr/>
            <p:nvPr userDrawn="1"/>
          </p:nvSpPr>
          <p:spPr>
            <a:xfrm>
              <a:off x="2645960" y="1187450"/>
              <a:ext cx="1825990" cy="2079716"/>
            </a:xfrm>
            <a:custGeom>
              <a:avLst/>
              <a:gdLst>
                <a:gd name="connsiteX0" fmla="*/ 215800 w 431601"/>
                <a:gd name="connsiteY0" fmla="*/ 0 h 491574"/>
                <a:gd name="connsiteX1" fmla="*/ 431601 w 431601"/>
                <a:gd name="connsiteY1" fmla="*/ 122916 h 491574"/>
                <a:gd name="connsiteX2" fmla="*/ 431601 w 431601"/>
                <a:gd name="connsiteY2" fmla="*/ 368745 h 491574"/>
                <a:gd name="connsiteX3" fmla="*/ 215800 w 431601"/>
                <a:gd name="connsiteY3" fmla="*/ 491574 h 491574"/>
                <a:gd name="connsiteX4" fmla="*/ 0 w 431601"/>
                <a:gd name="connsiteY4" fmla="*/ 368745 h 491574"/>
                <a:gd name="connsiteX5" fmla="*/ 0 w 431601"/>
                <a:gd name="connsiteY5" fmla="*/ 122916 h 49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1601" h="491574">
                  <a:moveTo>
                    <a:pt x="215800" y="0"/>
                  </a:moveTo>
                  <a:lnTo>
                    <a:pt x="431601" y="122916"/>
                  </a:lnTo>
                  <a:lnTo>
                    <a:pt x="431601" y="368745"/>
                  </a:lnTo>
                  <a:lnTo>
                    <a:pt x="215800" y="491574"/>
                  </a:lnTo>
                  <a:lnTo>
                    <a:pt x="0" y="368745"/>
                  </a:lnTo>
                  <a:lnTo>
                    <a:pt x="0" y="1229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pic>
          <p:nvPicPr>
            <p:cNvPr id="8" name="Picture 7" descr="A purple and black rectangle with text&#10;&#10;AI-generated content may be incorrect.">
              <a:extLst>
                <a:ext uri="{FF2B5EF4-FFF2-40B4-BE49-F238E27FC236}">
                  <a16:creationId xmlns:a16="http://schemas.microsoft.com/office/drawing/2014/main" id="{5E2FD66C-7C57-DBD6-A3A0-533E2A1CC56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r="57090"/>
            <a:stretch>
              <a:fillRect/>
            </a:stretch>
          </p:blipFill>
          <p:spPr>
            <a:xfrm>
              <a:off x="3032053" y="1930977"/>
              <a:ext cx="1053803" cy="592663"/>
            </a:xfrm>
            <a:prstGeom prst="rect">
              <a:avLst/>
            </a:prstGeom>
          </p:spPr>
        </p:pic>
      </p:grp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708FA27-E3D9-B849-3B6D-B66BF65FEAD2}"/>
              </a:ext>
            </a:extLst>
          </p:cNvPr>
          <p:cNvSpPr>
            <a:spLocks noGrp="1"/>
          </p:cNvSpPr>
          <p:nvPr>
            <p:ph type="pic" sz="quarter" idx="76"/>
          </p:nvPr>
        </p:nvSpPr>
        <p:spPr>
          <a:xfrm>
            <a:off x="11152922" y="5238245"/>
            <a:ext cx="431601" cy="34970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84910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op Ti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angle 56">
            <a:extLst>
              <a:ext uri="{FF2B5EF4-FFF2-40B4-BE49-F238E27FC236}">
                <a16:creationId xmlns:a16="http://schemas.microsoft.com/office/drawing/2014/main" id="{2077B8A4-983C-E5CA-6BCB-01827923A1EF}"/>
              </a:ext>
            </a:extLst>
          </p:cNvPr>
          <p:cNvSpPr/>
          <p:nvPr userDrawn="1"/>
        </p:nvSpPr>
        <p:spPr>
          <a:xfrm>
            <a:off x="3438208" y="0"/>
            <a:ext cx="2917931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9E49985F-8D66-4A19-5C42-9B4C15E85172}"/>
              </a:ext>
            </a:extLst>
          </p:cNvPr>
          <p:cNvSpPr/>
          <p:nvPr userDrawn="1"/>
        </p:nvSpPr>
        <p:spPr>
          <a:xfrm>
            <a:off x="6356139" y="0"/>
            <a:ext cx="291793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B1A92800-20CA-161C-4DF1-D0E9E767E909}"/>
              </a:ext>
            </a:extLst>
          </p:cNvPr>
          <p:cNvSpPr/>
          <p:nvPr userDrawn="1"/>
        </p:nvSpPr>
        <p:spPr>
          <a:xfrm>
            <a:off x="9274069" y="0"/>
            <a:ext cx="2917931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1623C2-8B83-45EC-5842-A8757BF8A90C}"/>
              </a:ext>
            </a:extLst>
          </p:cNvPr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318B15-EC97-EA8C-0A52-33A3B0FE11BF}"/>
              </a:ext>
            </a:extLst>
          </p:cNvPr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  <p:sp>
        <p:nvSpPr>
          <p:cNvPr id="33" name="Title 32">
            <a:extLst>
              <a:ext uri="{FF2B5EF4-FFF2-40B4-BE49-F238E27FC236}">
                <a16:creationId xmlns:a16="http://schemas.microsoft.com/office/drawing/2014/main" id="{AB500A79-A095-648B-2230-D6CA0E270FE0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593726" y="472611"/>
            <a:ext cx="2490788" cy="131916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62" name="Text Placeholder 14">
            <a:extLst>
              <a:ext uri="{FF2B5EF4-FFF2-40B4-BE49-F238E27FC236}">
                <a16:creationId xmlns:a16="http://schemas.microsoft.com/office/drawing/2014/main" id="{940BF5A6-6FF3-815C-E2B9-F6CCFB75C7DF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3755683" y="1719773"/>
            <a:ext cx="2282982" cy="55927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3" name="Text Placeholder 6">
            <a:extLst>
              <a:ext uri="{FF2B5EF4-FFF2-40B4-BE49-F238E27FC236}">
                <a16:creationId xmlns:a16="http://schemas.microsoft.com/office/drawing/2014/main" id="{D6CF77C5-E77F-6DC8-437E-2260E1994572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3755498" y="3042249"/>
            <a:ext cx="2283352" cy="2840175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6" name="Text Placeholder 14">
            <a:extLst>
              <a:ext uri="{FF2B5EF4-FFF2-40B4-BE49-F238E27FC236}">
                <a16:creationId xmlns:a16="http://schemas.microsoft.com/office/drawing/2014/main" id="{2A67B99E-F2B3-9631-BD5E-57918E193821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6673614" y="1719773"/>
            <a:ext cx="2282982" cy="55927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7" name="Text Placeholder 6">
            <a:extLst>
              <a:ext uri="{FF2B5EF4-FFF2-40B4-BE49-F238E27FC236}">
                <a16:creationId xmlns:a16="http://schemas.microsoft.com/office/drawing/2014/main" id="{51D0209B-0218-E6D5-7886-20604D9E1F82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6673428" y="3042249"/>
            <a:ext cx="2283352" cy="284017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9" name="Text Placeholder 14">
            <a:extLst>
              <a:ext uri="{FF2B5EF4-FFF2-40B4-BE49-F238E27FC236}">
                <a16:creationId xmlns:a16="http://schemas.microsoft.com/office/drawing/2014/main" id="{22DA8F0C-AEFB-E146-6AB4-55D3D71B91E3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9591543" y="1719773"/>
            <a:ext cx="2282982" cy="55927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70" name="Text Placeholder 6">
            <a:extLst>
              <a:ext uri="{FF2B5EF4-FFF2-40B4-BE49-F238E27FC236}">
                <a16:creationId xmlns:a16="http://schemas.microsoft.com/office/drawing/2014/main" id="{8DE7878E-8B5E-3F30-A9AE-A2B99E12B907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9591358" y="3042249"/>
            <a:ext cx="2283352" cy="2840175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5" name="Text Placeholder 32">
            <a:extLst>
              <a:ext uri="{FF2B5EF4-FFF2-40B4-BE49-F238E27FC236}">
                <a16:creationId xmlns:a16="http://schemas.microsoft.com/office/drawing/2014/main" id="{2EF3B35C-7FF5-9D20-1EF3-0BBC8700C9A5}"/>
              </a:ext>
            </a:extLst>
          </p:cNvPr>
          <p:cNvSpPr>
            <a:spLocks noGrp="1" noChangeAspect="1"/>
          </p:cNvSpPr>
          <p:nvPr>
            <p:ph type="body" sz="quarter" idx="68" hasCustomPrompt="1"/>
          </p:nvPr>
        </p:nvSpPr>
        <p:spPr>
          <a:xfrm>
            <a:off x="5001928" y="1409010"/>
            <a:ext cx="1036738" cy="1180800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79" name="Text Placeholder 32">
            <a:extLst>
              <a:ext uri="{FF2B5EF4-FFF2-40B4-BE49-F238E27FC236}">
                <a16:creationId xmlns:a16="http://schemas.microsoft.com/office/drawing/2014/main" id="{6AE24B6B-90EE-8B8F-76A8-D519E5B88F6E}"/>
              </a:ext>
            </a:extLst>
          </p:cNvPr>
          <p:cNvSpPr>
            <a:spLocks noGrp="1" noChangeAspect="1"/>
          </p:cNvSpPr>
          <p:nvPr>
            <p:ph type="body" sz="quarter" idx="69" hasCustomPrompt="1"/>
          </p:nvPr>
        </p:nvSpPr>
        <p:spPr>
          <a:xfrm>
            <a:off x="7877607" y="1409746"/>
            <a:ext cx="1036738" cy="1180800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80" name="Text Placeholder 32">
            <a:extLst>
              <a:ext uri="{FF2B5EF4-FFF2-40B4-BE49-F238E27FC236}">
                <a16:creationId xmlns:a16="http://schemas.microsoft.com/office/drawing/2014/main" id="{66B89B7E-247E-2A7F-0499-7841011AF834}"/>
              </a:ext>
            </a:extLst>
          </p:cNvPr>
          <p:cNvSpPr>
            <a:spLocks noGrp="1" noChangeAspect="1"/>
          </p:cNvSpPr>
          <p:nvPr>
            <p:ph type="body" sz="quarter" idx="70" hasCustomPrompt="1"/>
          </p:nvPr>
        </p:nvSpPr>
        <p:spPr>
          <a:xfrm>
            <a:off x="10837788" y="1409746"/>
            <a:ext cx="1036738" cy="1180800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pic>
        <p:nvPicPr>
          <p:cNvPr id="84" name="Picture 83" descr="A black square with a black background&#10;&#10;AI-generated content may be incorrect.">
            <a:extLst>
              <a:ext uri="{FF2B5EF4-FFF2-40B4-BE49-F238E27FC236}">
                <a16:creationId xmlns:a16="http://schemas.microsoft.com/office/drawing/2014/main" id="{80E299EA-9771-2FCD-6260-BB87A2EF55E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19498" y="123808"/>
            <a:ext cx="1495742" cy="1703536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7DB2D5-5996-F81B-C0BB-42D8CF0CDDF9}"/>
              </a:ext>
            </a:extLst>
          </p:cNvPr>
          <p:cNvSpPr>
            <a:spLocks noGrp="1" noChangeAspect="1"/>
          </p:cNvSpPr>
          <p:nvPr>
            <p:ph type="pic" sz="quarter" idx="71"/>
          </p:nvPr>
        </p:nvSpPr>
        <p:spPr>
          <a:xfrm>
            <a:off x="5082015" y="1542210"/>
            <a:ext cx="914400" cy="914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DCDB8519-A2A7-210D-5B09-546FBC3DEC31}"/>
              </a:ext>
            </a:extLst>
          </p:cNvPr>
          <p:cNvSpPr>
            <a:spLocks noGrp="1" noChangeAspect="1"/>
          </p:cNvSpPr>
          <p:nvPr>
            <p:ph type="pic" sz="quarter" idx="72"/>
          </p:nvPr>
        </p:nvSpPr>
        <p:spPr>
          <a:xfrm>
            <a:off x="7938776" y="1542210"/>
            <a:ext cx="914400" cy="9144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6AED1B83-C288-903E-9656-6985A63C2171}"/>
              </a:ext>
            </a:extLst>
          </p:cNvPr>
          <p:cNvSpPr>
            <a:spLocks noGrp="1" noChangeAspect="1"/>
          </p:cNvSpPr>
          <p:nvPr>
            <p:ph type="pic" sz="quarter" idx="73"/>
          </p:nvPr>
        </p:nvSpPr>
        <p:spPr>
          <a:xfrm>
            <a:off x="10898957" y="1491356"/>
            <a:ext cx="914400" cy="9144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50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813C173-6E2A-108A-4D1D-5BC4F1CA17A1}"/>
              </a:ext>
            </a:extLst>
          </p:cNvPr>
          <p:cNvCxnSpPr/>
          <p:nvPr userDrawn="1"/>
        </p:nvCxnSpPr>
        <p:spPr>
          <a:xfrm>
            <a:off x="6492635" y="1844824"/>
            <a:ext cx="0" cy="3829078"/>
          </a:xfrm>
          <a:prstGeom prst="line">
            <a:avLst/>
          </a:prstGeom>
          <a:ln w="12700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3D35208B-1054-5EDD-18DA-96C323C134DF}"/>
              </a:ext>
            </a:extLst>
          </p:cNvPr>
          <p:cNvCxnSpPr>
            <a:stCxn id="21" idx="0"/>
            <a:endCxn id="23" idx="3"/>
          </p:cNvCxnSpPr>
          <p:nvPr userDrawn="1"/>
        </p:nvCxnSpPr>
        <p:spPr>
          <a:xfrm>
            <a:off x="809524" y="1844824"/>
            <a:ext cx="0" cy="3829078"/>
          </a:xfrm>
          <a:prstGeom prst="line">
            <a:avLst/>
          </a:prstGeom>
          <a:ln w="12700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ED1B54-4286-06F4-D75B-00073689285B}"/>
              </a:ext>
            </a:extLst>
          </p:cNvPr>
          <p:cNvSpPr>
            <a:spLocks noGrp="1" noChangeAspect="1"/>
          </p:cNvSpPr>
          <p:nvPr>
            <p:ph type="body" sz="quarter" idx="61" hasCustomPrompt="1"/>
          </p:nvPr>
        </p:nvSpPr>
        <p:spPr>
          <a:xfrm>
            <a:off x="593725" y="2964641"/>
            <a:ext cx="431601" cy="491574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8698F8A-DC78-7CBE-DF0D-13EFCC3985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12994" y="1865611"/>
            <a:ext cx="4712756" cy="4500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5" name="Text Placeholder 14">
            <a:extLst>
              <a:ext uri="{FF2B5EF4-FFF2-40B4-BE49-F238E27FC236}">
                <a16:creationId xmlns:a16="http://schemas.microsoft.com/office/drawing/2014/main" id="{15F5B591-3BF5-5378-58C3-660A285E4CF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46163" y="3102203"/>
            <a:ext cx="178121" cy="216450"/>
          </a:xfrm>
          <a:prstGeom prst="rect">
            <a:avLst/>
          </a:prstGeom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74" name="Text Placeholder 14">
            <a:extLst>
              <a:ext uri="{FF2B5EF4-FFF2-40B4-BE49-F238E27FC236}">
                <a16:creationId xmlns:a16="http://schemas.microsoft.com/office/drawing/2014/main" id="{2857359A-2FC4-8CD1-3D6E-81236E9D024C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1212994" y="2985428"/>
            <a:ext cx="4712756" cy="4500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6" name="Text Placeholder 14">
            <a:extLst>
              <a:ext uri="{FF2B5EF4-FFF2-40B4-BE49-F238E27FC236}">
                <a16:creationId xmlns:a16="http://schemas.microsoft.com/office/drawing/2014/main" id="{77557E7A-47BB-3C16-8363-E23C44DB53F7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1212994" y="4112174"/>
            <a:ext cx="4712756" cy="4500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8" name="Text Placeholder 14">
            <a:extLst>
              <a:ext uri="{FF2B5EF4-FFF2-40B4-BE49-F238E27FC236}">
                <a16:creationId xmlns:a16="http://schemas.microsoft.com/office/drawing/2014/main" id="{39CA06CA-3260-0A29-688D-60795B19769C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1212994" y="5203115"/>
            <a:ext cx="4712756" cy="4500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0" name="Text Placeholder 14">
            <a:extLst>
              <a:ext uri="{FF2B5EF4-FFF2-40B4-BE49-F238E27FC236}">
                <a16:creationId xmlns:a16="http://schemas.microsoft.com/office/drawing/2014/main" id="{913BF174-1B52-68CB-FD89-44E0D17A379D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6883931" y="1865611"/>
            <a:ext cx="4712756" cy="4500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7" name="Text Placeholder 14">
            <a:extLst>
              <a:ext uri="{FF2B5EF4-FFF2-40B4-BE49-F238E27FC236}">
                <a16:creationId xmlns:a16="http://schemas.microsoft.com/office/drawing/2014/main" id="{DE568C07-6DD5-4A79-806C-88B3021A44C7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>
          <a:xfrm>
            <a:off x="6883931" y="2985428"/>
            <a:ext cx="4712756" cy="4500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9" name="Text Placeholder 14">
            <a:extLst>
              <a:ext uri="{FF2B5EF4-FFF2-40B4-BE49-F238E27FC236}">
                <a16:creationId xmlns:a16="http://schemas.microsoft.com/office/drawing/2014/main" id="{245C192B-4D1C-AD0B-9F3C-A244BA056848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6883931" y="4112174"/>
            <a:ext cx="4712756" cy="4500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1" name="Text Placeholder 14">
            <a:extLst>
              <a:ext uri="{FF2B5EF4-FFF2-40B4-BE49-F238E27FC236}">
                <a16:creationId xmlns:a16="http://schemas.microsoft.com/office/drawing/2014/main" id="{E8705DA3-5BE3-D396-F9BA-4C1450890BFE}"/>
              </a:ext>
            </a:extLst>
          </p:cNvPr>
          <p:cNvSpPr>
            <a:spLocks noGrp="1"/>
          </p:cNvSpPr>
          <p:nvPr>
            <p:ph type="body" sz="quarter" idx="59"/>
          </p:nvPr>
        </p:nvSpPr>
        <p:spPr>
          <a:xfrm>
            <a:off x="6883931" y="5203115"/>
            <a:ext cx="4712756" cy="4500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4F924F2-02E3-0C6D-CBD5-CDF1A786423F}"/>
              </a:ext>
            </a:extLst>
          </p:cNvPr>
          <p:cNvCxnSpPr>
            <a:cxnSpLocks/>
          </p:cNvCxnSpPr>
          <p:nvPr userDrawn="1"/>
        </p:nvCxnSpPr>
        <p:spPr>
          <a:xfrm>
            <a:off x="652589" y="2765546"/>
            <a:ext cx="0" cy="0"/>
          </a:xfrm>
          <a:prstGeom prst="line">
            <a:avLst/>
          </a:prstGeom>
          <a:ln w="15875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41B4E390-00A7-355D-0C68-D5535D227101}"/>
              </a:ext>
            </a:extLst>
          </p:cNvPr>
          <p:cNvSpPr>
            <a:spLocks noGrp="1" noChangeAspect="1"/>
          </p:cNvSpPr>
          <p:nvPr>
            <p:ph type="body" sz="quarter" idx="62" hasCustomPrompt="1"/>
          </p:nvPr>
        </p:nvSpPr>
        <p:spPr>
          <a:xfrm>
            <a:off x="593725" y="1844824"/>
            <a:ext cx="431601" cy="491574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649E99A5-72B4-8CF8-A947-4616DF2BB1DF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753578" y="1982386"/>
            <a:ext cx="200364" cy="216450"/>
          </a:xfrm>
          <a:prstGeom prst="rect">
            <a:avLst/>
          </a:prstGeom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1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C4B09558-E792-A901-6AE8-866F3F5ABC60}"/>
              </a:ext>
            </a:extLst>
          </p:cNvPr>
          <p:cNvSpPr>
            <a:spLocks noGrp="1" noChangeAspect="1"/>
          </p:cNvSpPr>
          <p:nvPr>
            <p:ph type="body" sz="quarter" idx="64" hasCustomPrompt="1"/>
          </p:nvPr>
        </p:nvSpPr>
        <p:spPr>
          <a:xfrm>
            <a:off x="593725" y="5182328"/>
            <a:ext cx="431601" cy="491574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6F1AA048-DF44-F15D-2A86-801E7EA77EBC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746163" y="5319890"/>
            <a:ext cx="178121" cy="216450"/>
          </a:xfrm>
          <a:prstGeom prst="rect">
            <a:avLst/>
          </a:prstGeom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4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D2780FA-9FB7-9479-57F6-AB2444274F0B}"/>
              </a:ext>
            </a:extLst>
          </p:cNvPr>
          <p:cNvCxnSpPr>
            <a:cxnSpLocks/>
          </p:cNvCxnSpPr>
          <p:nvPr userDrawn="1"/>
        </p:nvCxnSpPr>
        <p:spPr>
          <a:xfrm>
            <a:off x="652589" y="4954356"/>
            <a:ext cx="0" cy="0"/>
          </a:xfrm>
          <a:prstGeom prst="line">
            <a:avLst/>
          </a:prstGeom>
          <a:ln w="15875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264B87D4-13E1-9C46-39B0-AB47D841F03F}"/>
              </a:ext>
            </a:extLst>
          </p:cNvPr>
          <p:cNvSpPr>
            <a:spLocks noGrp="1" noChangeAspect="1"/>
          </p:cNvSpPr>
          <p:nvPr>
            <p:ph type="body" sz="quarter" idx="66" hasCustomPrompt="1"/>
          </p:nvPr>
        </p:nvSpPr>
        <p:spPr>
          <a:xfrm>
            <a:off x="593725" y="4091387"/>
            <a:ext cx="431601" cy="491574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27" name="Text Placeholder 14">
            <a:extLst>
              <a:ext uri="{FF2B5EF4-FFF2-40B4-BE49-F238E27FC236}">
                <a16:creationId xmlns:a16="http://schemas.microsoft.com/office/drawing/2014/main" id="{C7009436-ED8F-F258-B440-24C3D1923383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753578" y="4228949"/>
            <a:ext cx="200364" cy="216450"/>
          </a:xfrm>
          <a:prstGeom prst="rect">
            <a:avLst/>
          </a:prstGeom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3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32316A90-9948-2AB8-A29F-E921C89D7F85}"/>
              </a:ext>
            </a:extLst>
          </p:cNvPr>
          <p:cNvSpPr>
            <a:spLocks noGrp="1" noChangeAspect="1"/>
          </p:cNvSpPr>
          <p:nvPr>
            <p:ph type="body" sz="quarter" idx="68" hasCustomPrompt="1"/>
          </p:nvPr>
        </p:nvSpPr>
        <p:spPr>
          <a:xfrm>
            <a:off x="6276835" y="2964641"/>
            <a:ext cx="431601" cy="491574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31" name="Text Placeholder 14">
            <a:extLst>
              <a:ext uri="{FF2B5EF4-FFF2-40B4-BE49-F238E27FC236}">
                <a16:creationId xmlns:a16="http://schemas.microsoft.com/office/drawing/2014/main" id="{00D76F1B-192C-A9CA-4F37-FECABC6457B4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6429273" y="3102203"/>
            <a:ext cx="178121" cy="216450"/>
          </a:xfrm>
          <a:prstGeom prst="rect">
            <a:avLst/>
          </a:prstGeom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6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B77F08CB-124B-C6CC-3B7C-9C947C9E8060}"/>
              </a:ext>
            </a:extLst>
          </p:cNvPr>
          <p:cNvCxnSpPr>
            <a:cxnSpLocks/>
          </p:cNvCxnSpPr>
          <p:nvPr userDrawn="1"/>
        </p:nvCxnSpPr>
        <p:spPr>
          <a:xfrm>
            <a:off x="6335699" y="2765546"/>
            <a:ext cx="0" cy="0"/>
          </a:xfrm>
          <a:prstGeom prst="line">
            <a:avLst/>
          </a:prstGeom>
          <a:ln w="15875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47294CCD-F169-1DEF-145E-F37E1A205471}"/>
              </a:ext>
            </a:extLst>
          </p:cNvPr>
          <p:cNvSpPr>
            <a:spLocks noGrp="1" noChangeAspect="1"/>
          </p:cNvSpPr>
          <p:nvPr>
            <p:ph type="body" sz="quarter" idx="70" hasCustomPrompt="1"/>
          </p:nvPr>
        </p:nvSpPr>
        <p:spPr>
          <a:xfrm>
            <a:off x="6276835" y="1844824"/>
            <a:ext cx="431601" cy="491574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34" name="Text Placeholder 14">
            <a:extLst>
              <a:ext uri="{FF2B5EF4-FFF2-40B4-BE49-F238E27FC236}">
                <a16:creationId xmlns:a16="http://schemas.microsoft.com/office/drawing/2014/main" id="{2CE6F676-C490-0ED9-82D8-09763CB4B422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6436688" y="1982386"/>
            <a:ext cx="200364" cy="216450"/>
          </a:xfrm>
          <a:prstGeom prst="rect">
            <a:avLst/>
          </a:prstGeom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5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31F99F0B-7173-C331-49D1-1116EBF62A0B}"/>
              </a:ext>
            </a:extLst>
          </p:cNvPr>
          <p:cNvSpPr>
            <a:spLocks noGrp="1" noChangeAspect="1"/>
          </p:cNvSpPr>
          <p:nvPr>
            <p:ph type="body" sz="quarter" idx="72" hasCustomPrompt="1"/>
          </p:nvPr>
        </p:nvSpPr>
        <p:spPr>
          <a:xfrm>
            <a:off x="6276835" y="5182328"/>
            <a:ext cx="431601" cy="491574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36" name="Text Placeholder 14">
            <a:extLst>
              <a:ext uri="{FF2B5EF4-FFF2-40B4-BE49-F238E27FC236}">
                <a16:creationId xmlns:a16="http://schemas.microsoft.com/office/drawing/2014/main" id="{32F962FF-8BB6-82B4-4278-E36D4DA2272C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6429273" y="5319890"/>
            <a:ext cx="178121" cy="216450"/>
          </a:xfrm>
          <a:prstGeom prst="rect">
            <a:avLst/>
          </a:prstGeom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8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77EB08B5-CD5B-FC64-3234-1FC0EDF6E2B4}"/>
              </a:ext>
            </a:extLst>
          </p:cNvPr>
          <p:cNvCxnSpPr>
            <a:cxnSpLocks/>
          </p:cNvCxnSpPr>
          <p:nvPr userDrawn="1"/>
        </p:nvCxnSpPr>
        <p:spPr>
          <a:xfrm>
            <a:off x="6335699" y="4954356"/>
            <a:ext cx="0" cy="0"/>
          </a:xfrm>
          <a:prstGeom prst="line">
            <a:avLst/>
          </a:prstGeom>
          <a:ln w="15875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44CEE9C4-2130-294E-1067-381D3FD491FC}"/>
              </a:ext>
            </a:extLst>
          </p:cNvPr>
          <p:cNvSpPr>
            <a:spLocks noGrp="1" noChangeAspect="1"/>
          </p:cNvSpPr>
          <p:nvPr>
            <p:ph type="body" sz="quarter" idx="74" hasCustomPrompt="1"/>
          </p:nvPr>
        </p:nvSpPr>
        <p:spPr>
          <a:xfrm>
            <a:off x="6276835" y="4091387"/>
            <a:ext cx="431601" cy="491574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40" name="Text Placeholder 14">
            <a:extLst>
              <a:ext uri="{FF2B5EF4-FFF2-40B4-BE49-F238E27FC236}">
                <a16:creationId xmlns:a16="http://schemas.microsoft.com/office/drawing/2014/main" id="{BF034BA9-158D-C5DC-9AC2-BB7014D26DB0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6436688" y="4228949"/>
            <a:ext cx="200364" cy="216450"/>
          </a:xfrm>
          <a:prstGeom prst="rect">
            <a:avLst/>
          </a:prstGeom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7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F053C39-4EC5-B6EE-6A5A-0187C40CCD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Session # Contents</a:t>
            </a:r>
          </a:p>
        </p:txBody>
      </p:sp>
    </p:spTree>
    <p:extLst>
      <p:ext uri="{BB962C8B-B14F-4D97-AF65-F5344CB8AC3E}">
        <p14:creationId xmlns:p14="http://schemas.microsoft.com/office/powerpoint/2010/main" val="2118550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tailed agenda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3D35208B-1054-5EDD-18DA-96C323C134DF}"/>
              </a:ext>
            </a:extLst>
          </p:cNvPr>
          <p:cNvCxnSpPr>
            <a:stCxn id="21" idx="0"/>
            <a:endCxn id="23" idx="3"/>
          </p:cNvCxnSpPr>
          <p:nvPr userDrawn="1"/>
        </p:nvCxnSpPr>
        <p:spPr>
          <a:xfrm>
            <a:off x="6480456" y="1860698"/>
            <a:ext cx="0" cy="3829078"/>
          </a:xfrm>
          <a:prstGeom prst="line">
            <a:avLst/>
          </a:prstGeom>
          <a:ln w="12700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ED1B54-4286-06F4-D75B-00073689285B}"/>
              </a:ext>
            </a:extLst>
          </p:cNvPr>
          <p:cNvSpPr>
            <a:spLocks noGrp="1" noChangeAspect="1"/>
          </p:cNvSpPr>
          <p:nvPr>
            <p:ph type="body" sz="quarter" idx="61" hasCustomPrompt="1"/>
          </p:nvPr>
        </p:nvSpPr>
        <p:spPr>
          <a:xfrm>
            <a:off x="6264657" y="2980515"/>
            <a:ext cx="431601" cy="491574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8698F8A-DC78-7CBE-DF0D-13EFCC3985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883926" y="1844675"/>
            <a:ext cx="4712756" cy="450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14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60233F8-C427-FE08-865A-5D9BE0F7C4CB}"/>
              </a:ext>
            </a:extLst>
          </p:cNvPr>
          <p:cNvSpPr>
            <a:spLocks noGrp="1"/>
          </p:cNvSpPr>
          <p:nvPr>
            <p:ph type="body" sz="quarter" idx="76"/>
          </p:nvPr>
        </p:nvSpPr>
        <p:spPr>
          <a:xfrm>
            <a:off x="6884105" y="2357223"/>
            <a:ext cx="4712400" cy="3708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5" name="Text Placeholder 14">
            <a:extLst>
              <a:ext uri="{FF2B5EF4-FFF2-40B4-BE49-F238E27FC236}">
                <a16:creationId xmlns:a16="http://schemas.microsoft.com/office/drawing/2014/main" id="{15F5B591-3BF5-5378-58C3-660A285E4CF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417095" y="3118077"/>
            <a:ext cx="178121" cy="216450"/>
          </a:xfrm>
          <a:prstGeom prst="rect">
            <a:avLst/>
          </a:prstGeom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74" name="Text Placeholder 14">
            <a:extLst>
              <a:ext uri="{FF2B5EF4-FFF2-40B4-BE49-F238E27FC236}">
                <a16:creationId xmlns:a16="http://schemas.microsoft.com/office/drawing/2014/main" id="{2857359A-2FC4-8CD1-3D6E-81236E9D024C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6883926" y="2954916"/>
            <a:ext cx="4712756" cy="450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14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BF2DE28F-D425-6ABB-113D-B3C428BEDEF9}"/>
              </a:ext>
            </a:extLst>
          </p:cNvPr>
          <p:cNvSpPr>
            <a:spLocks noGrp="1"/>
          </p:cNvSpPr>
          <p:nvPr>
            <p:ph type="body" sz="quarter" idx="79"/>
          </p:nvPr>
        </p:nvSpPr>
        <p:spPr>
          <a:xfrm>
            <a:off x="6884105" y="3466619"/>
            <a:ext cx="4712400" cy="3708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6" name="Text Placeholder 14">
            <a:extLst>
              <a:ext uri="{FF2B5EF4-FFF2-40B4-BE49-F238E27FC236}">
                <a16:creationId xmlns:a16="http://schemas.microsoft.com/office/drawing/2014/main" id="{77557E7A-47BB-3C16-8363-E23C44DB53F7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883926" y="4065159"/>
            <a:ext cx="4712756" cy="450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14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EE771119-F59D-6D43-9946-6751D913AB6F}"/>
              </a:ext>
            </a:extLst>
          </p:cNvPr>
          <p:cNvSpPr>
            <a:spLocks noGrp="1"/>
          </p:cNvSpPr>
          <p:nvPr>
            <p:ph type="body" sz="quarter" idx="78"/>
          </p:nvPr>
        </p:nvSpPr>
        <p:spPr>
          <a:xfrm>
            <a:off x="6884105" y="4573243"/>
            <a:ext cx="4712400" cy="3708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8" name="Text Placeholder 14">
            <a:extLst>
              <a:ext uri="{FF2B5EF4-FFF2-40B4-BE49-F238E27FC236}">
                <a16:creationId xmlns:a16="http://schemas.microsoft.com/office/drawing/2014/main" id="{39CA06CA-3260-0A29-688D-60795B19769C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6883926" y="5175402"/>
            <a:ext cx="4712756" cy="450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14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F2B21E94-83BE-EBF8-2049-5D2430D27337}"/>
              </a:ext>
            </a:extLst>
          </p:cNvPr>
          <p:cNvSpPr>
            <a:spLocks noGrp="1"/>
          </p:cNvSpPr>
          <p:nvPr>
            <p:ph type="body" sz="quarter" idx="77"/>
          </p:nvPr>
        </p:nvSpPr>
        <p:spPr>
          <a:xfrm>
            <a:off x="6884105" y="5681150"/>
            <a:ext cx="4712400" cy="3708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4F924F2-02E3-0C6D-CBD5-CDF1A786423F}"/>
              </a:ext>
            </a:extLst>
          </p:cNvPr>
          <p:cNvCxnSpPr>
            <a:cxnSpLocks/>
          </p:cNvCxnSpPr>
          <p:nvPr userDrawn="1"/>
        </p:nvCxnSpPr>
        <p:spPr>
          <a:xfrm>
            <a:off x="6323521" y="2781420"/>
            <a:ext cx="0" cy="0"/>
          </a:xfrm>
          <a:prstGeom prst="line">
            <a:avLst/>
          </a:prstGeom>
          <a:ln w="15875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41B4E390-00A7-355D-0C68-D5535D227101}"/>
              </a:ext>
            </a:extLst>
          </p:cNvPr>
          <p:cNvSpPr>
            <a:spLocks noGrp="1" noChangeAspect="1"/>
          </p:cNvSpPr>
          <p:nvPr>
            <p:ph type="body" sz="quarter" idx="62" hasCustomPrompt="1"/>
          </p:nvPr>
        </p:nvSpPr>
        <p:spPr>
          <a:xfrm>
            <a:off x="6264657" y="1860698"/>
            <a:ext cx="431601" cy="491574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649E99A5-72B4-8CF8-A947-4616DF2BB1DF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6424510" y="1998260"/>
            <a:ext cx="200364" cy="216450"/>
          </a:xfrm>
          <a:prstGeom prst="rect">
            <a:avLst/>
          </a:prstGeom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1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C4B09558-E792-A901-6AE8-866F3F5ABC60}"/>
              </a:ext>
            </a:extLst>
          </p:cNvPr>
          <p:cNvSpPr>
            <a:spLocks noGrp="1" noChangeAspect="1"/>
          </p:cNvSpPr>
          <p:nvPr>
            <p:ph type="body" sz="quarter" idx="64" hasCustomPrompt="1"/>
          </p:nvPr>
        </p:nvSpPr>
        <p:spPr>
          <a:xfrm>
            <a:off x="6264657" y="5198202"/>
            <a:ext cx="431601" cy="491574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6F1AA048-DF44-F15D-2A86-801E7EA77EBC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6417095" y="5335764"/>
            <a:ext cx="178121" cy="216450"/>
          </a:xfrm>
          <a:prstGeom prst="rect">
            <a:avLst/>
          </a:prstGeom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4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D2780FA-9FB7-9479-57F6-AB2444274F0B}"/>
              </a:ext>
            </a:extLst>
          </p:cNvPr>
          <p:cNvCxnSpPr>
            <a:cxnSpLocks/>
          </p:cNvCxnSpPr>
          <p:nvPr userDrawn="1"/>
        </p:nvCxnSpPr>
        <p:spPr>
          <a:xfrm>
            <a:off x="6323521" y="4970230"/>
            <a:ext cx="0" cy="0"/>
          </a:xfrm>
          <a:prstGeom prst="line">
            <a:avLst/>
          </a:prstGeom>
          <a:ln w="15875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264B87D4-13E1-9C46-39B0-AB47D841F03F}"/>
              </a:ext>
            </a:extLst>
          </p:cNvPr>
          <p:cNvSpPr>
            <a:spLocks noGrp="1" noChangeAspect="1"/>
          </p:cNvSpPr>
          <p:nvPr>
            <p:ph type="body" sz="quarter" idx="66" hasCustomPrompt="1"/>
          </p:nvPr>
        </p:nvSpPr>
        <p:spPr>
          <a:xfrm>
            <a:off x="6264657" y="4107261"/>
            <a:ext cx="431601" cy="491574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27" name="Text Placeholder 14">
            <a:extLst>
              <a:ext uri="{FF2B5EF4-FFF2-40B4-BE49-F238E27FC236}">
                <a16:creationId xmlns:a16="http://schemas.microsoft.com/office/drawing/2014/main" id="{C7009436-ED8F-F258-B440-24C3D1923383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6424510" y="4244823"/>
            <a:ext cx="200364" cy="216450"/>
          </a:xfrm>
          <a:prstGeom prst="rect">
            <a:avLst/>
          </a:prstGeom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3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F053C39-4EC5-B6EE-6A5A-0187C40CCD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Session # Contents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5E41093E-2E68-8FF9-B257-50EABC1F2CCA}"/>
              </a:ext>
            </a:extLst>
          </p:cNvPr>
          <p:cNvSpPr>
            <a:spLocks noGrp="1"/>
          </p:cNvSpPr>
          <p:nvPr>
            <p:ph type="pic" sz="quarter" idx="80"/>
          </p:nvPr>
        </p:nvSpPr>
        <p:spPr>
          <a:xfrm>
            <a:off x="529951" y="1844675"/>
            <a:ext cx="5181594" cy="4191401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110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6659708-8168-5C0A-DA17-5E45AD54678C}"/>
              </a:ext>
            </a:extLst>
          </p:cNvPr>
          <p:cNvSpPr/>
          <p:nvPr userDrawn="1"/>
        </p:nvSpPr>
        <p:spPr>
          <a:xfrm flipH="1">
            <a:off x="8144110" y="0"/>
            <a:ext cx="3434556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32F0C9-F46E-F593-EAC8-CDD7420104B5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593725" y="731837"/>
            <a:ext cx="7219950" cy="5394326"/>
          </a:xfrm>
        </p:spPr>
        <p:txBody>
          <a:bodyPr anchor="ctr"/>
          <a:lstStyle>
            <a:lvl1pPr>
              <a:defRPr sz="40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Activity Question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C4529B-9B7F-B403-BE56-A252FE84D1B5}"/>
              </a:ext>
            </a:extLst>
          </p:cNvPr>
          <p:cNvSpPr>
            <a:spLocks noGrp="1"/>
          </p:cNvSpPr>
          <p:nvPr userDrawn="1">
            <p:ph type="sldNum" sz="quarter" idx="11"/>
          </p:nvPr>
        </p:nvSpPr>
        <p:spPr>
          <a:xfrm>
            <a:off x="10913270" y="6427243"/>
            <a:ext cx="334963" cy="1538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2367D3D-389A-51A1-AE03-A2ABE86D6BC8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8509003" y="3509963"/>
            <a:ext cx="2739230" cy="1976437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0" indent="0">
              <a:buNone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Activity instruction</a:t>
            </a:r>
          </a:p>
        </p:txBody>
      </p:sp>
      <p:pic>
        <p:nvPicPr>
          <p:cNvPr id="29" name="Picture 28" descr="A black square with a black background&#10;&#10;AI-generated content may be incorrect.">
            <a:extLst>
              <a:ext uri="{FF2B5EF4-FFF2-40B4-BE49-F238E27FC236}">
                <a16:creationId xmlns:a16="http://schemas.microsoft.com/office/drawing/2014/main" id="{3945387D-EDF7-8E17-EBE2-27D7FDC087D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93384" y="323170"/>
            <a:ext cx="2168363" cy="2469600"/>
          </a:xfrm>
          <a:prstGeom prst="rect">
            <a:avLst/>
          </a:prstGeom>
        </p:spPr>
      </p:pic>
      <p:pic>
        <p:nvPicPr>
          <p:cNvPr id="30" name="Picture 29" descr="A black square with a black background&#10;&#10;AI-generated content may be incorrect.">
            <a:extLst>
              <a:ext uri="{FF2B5EF4-FFF2-40B4-BE49-F238E27FC236}">
                <a16:creationId xmlns:a16="http://schemas.microsoft.com/office/drawing/2014/main" id="{9872D32E-33C5-59E1-3DE7-3010BB24B71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40209" y="1835670"/>
            <a:ext cx="999330" cy="1138160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10519BE-77E7-80DE-705B-A03CA0684F6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509003" y="5643215"/>
            <a:ext cx="1204913" cy="499264"/>
          </a:xfrm>
          <a:prstGeom prst="roundRect">
            <a:avLst>
              <a:gd name="adj" fmla="val 26873"/>
            </a:avLst>
          </a:prstGeom>
          <a:solidFill>
            <a:schemeClr val="bg1"/>
          </a:solidFill>
          <a:ln>
            <a:solidFill>
              <a:schemeClr val="bg1">
                <a:alpha val="0"/>
              </a:schemeClr>
            </a:solidFill>
          </a:ln>
        </p:spPr>
        <p:txBody>
          <a:bodyPr lIns="72000" tIns="72000" rIns="72000" bIns="72000" anchor="ctr">
            <a:spAutoFit/>
          </a:bodyPr>
          <a:lstStyle>
            <a:lvl1pPr algn="ctr">
              <a:defRPr sz="1800"/>
            </a:lvl1pPr>
          </a:lstStyle>
          <a:p>
            <a:pPr lvl="0"/>
            <a:r>
              <a:rPr lang="en-US" dirty="0"/>
              <a:t>time</a:t>
            </a:r>
          </a:p>
        </p:txBody>
      </p:sp>
      <p:sp>
        <p:nvSpPr>
          <p:cNvPr id="8" name="Freeform: Shape 5">
            <a:extLst>
              <a:ext uri="{FF2B5EF4-FFF2-40B4-BE49-F238E27FC236}">
                <a16:creationId xmlns:a16="http://schemas.microsoft.com/office/drawing/2014/main" id="{90002E4E-A7F4-B0A1-A8ED-E75F0158B05C}"/>
              </a:ext>
            </a:extLst>
          </p:cNvPr>
          <p:cNvSpPr>
            <a:spLocks noChangeAspect="1"/>
          </p:cNvSpPr>
          <p:nvPr userDrawn="1"/>
        </p:nvSpPr>
        <p:spPr>
          <a:xfrm>
            <a:off x="8504806" y="1506392"/>
            <a:ext cx="1544400" cy="1756800"/>
          </a:xfrm>
          <a:custGeom>
            <a:avLst/>
            <a:gdLst>
              <a:gd name="connsiteX0" fmla="*/ 215800 w 431601"/>
              <a:gd name="connsiteY0" fmla="*/ 0 h 491574"/>
              <a:gd name="connsiteX1" fmla="*/ 431601 w 431601"/>
              <a:gd name="connsiteY1" fmla="*/ 122916 h 491574"/>
              <a:gd name="connsiteX2" fmla="*/ 431601 w 431601"/>
              <a:gd name="connsiteY2" fmla="*/ 368745 h 491574"/>
              <a:gd name="connsiteX3" fmla="*/ 215800 w 431601"/>
              <a:gd name="connsiteY3" fmla="*/ 491574 h 491574"/>
              <a:gd name="connsiteX4" fmla="*/ 0 w 431601"/>
              <a:gd name="connsiteY4" fmla="*/ 368745 h 491574"/>
              <a:gd name="connsiteX5" fmla="*/ 0 w 431601"/>
              <a:gd name="connsiteY5" fmla="*/ 122916 h 491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1601" h="491574">
                <a:moveTo>
                  <a:pt x="215800" y="0"/>
                </a:moveTo>
                <a:lnTo>
                  <a:pt x="431601" y="122916"/>
                </a:lnTo>
                <a:lnTo>
                  <a:pt x="431601" y="368745"/>
                </a:lnTo>
                <a:lnTo>
                  <a:pt x="215800" y="491574"/>
                </a:lnTo>
                <a:lnTo>
                  <a:pt x="0" y="368745"/>
                </a:lnTo>
                <a:lnTo>
                  <a:pt x="0" y="1229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C03FD2C-A32F-5E3E-F9D7-F3CBE072787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683627" y="1889090"/>
            <a:ext cx="1177761" cy="982088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098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1A5CDB67-9DFE-3B80-1D36-FC6446C12B66}"/>
              </a:ext>
            </a:extLst>
          </p:cNvPr>
          <p:cNvSpPr/>
          <p:nvPr userDrawn="1"/>
        </p:nvSpPr>
        <p:spPr>
          <a:xfrm>
            <a:off x="584282" y="1776247"/>
            <a:ext cx="5684756" cy="4349916"/>
          </a:xfrm>
          <a:custGeom>
            <a:avLst/>
            <a:gdLst>
              <a:gd name="connsiteX0" fmla="*/ 127018 w 5684756"/>
              <a:gd name="connsiteY0" fmla="*/ 0 h 4349916"/>
              <a:gd name="connsiteX1" fmla="*/ 5557738 w 5684756"/>
              <a:gd name="connsiteY1" fmla="*/ 0 h 4349916"/>
              <a:gd name="connsiteX2" fmla="*/ 5684756 w 5684756"/>
              <a:gd name="connsiteY2" fmla="*/ 127018 h 4349916"/>
              <a:gd name="connsiteX3" fmla="*/ 5684756 w 5684756"/>
              <a:gd name="connsiteY3" fmla="*/ 766789 h 4349916"/>
              <a:gd name="connsiteX4" fmla="*/ 5684756 w 5684756"/>
              <a:gd name="connsiteY4" fmla="*/ 3336773 h 4349916"/>
              <a:gd name="connsiteX5" fmla="*/ 5684756 w 5684756"/>
              <a:gd name="connsiteY5" fmla="*/ 3989547 h 4349916"/>
              <a:gd name="connsiteX6" fmla="*/ 5634709 w 5684756"/>
              <a:gd name="connsiteY6" fmla="*/ 4018636 h 4349916"/>
              <a:gd name="connsiteX7" fmla="*/ 5518099 w 5684756"/>
              <a:gd name="connsiteY7" fmla="*/ 3952329 h 4349916"/>
              <a:gd name="connsiteX8" fmla="*/ 5496251 w 5684756"/>
              <a:gd name="connsiteY8" fmla="*/ 3952329 h 4349916"/>
              <a:gd name="connsiteX9" fmla="*/ 5340772 w 5684756"/>
              <a:gd name="connsiteY9" fmla="*/ 4040739 h 4349916"/>
              <a:gd name="connsiteX10" fmla="*/ 5329593 w 5684756"/>
              <a:gd name="connsiteY10" fmla="*/ 4059918 h 4349916"/>
              <a:gd name="connsiteX11" fmla="*/ 5329593 w 5684756"/>
              <a:gd name="connsiteY11" fmla="*/ 4236230 h 4349916"/>
              <a:gd name="connsiteX12" fmla="*/ 5340772 w 5684756"/>
              <a:gd name="connsiteY12" fmla="*/ 4255411 h 4349916"/>
              <a:gd name="connsiteX13" fmla="*/ 5396917 w 5684756"/>
              <a:gd name="connsiteY13" fmla="*/ 4287294 h 4349916"/>
              <a:gd name="connsiteX14" fmla="*/ 5401722 w 5684756"/>
              <a:gd name="connsiteY14" fmla="*/ 4342526 h 4349916"/>
              <a:gd name="connsiteX15" fmla="*/ 5380407 w 5684756"/>
              <a:gd name="connsiteY15" fmla="*/ 4349916 h 4349916"/>
              <a:gd name="connsiteX16" fmla="*/ 4803058 w 5684756"/>
              <a:gd name="connsiteY16" fmla="*/ 4349916 h 4349916"/>
              <a:gd name="connsiteX17" fmla="*/ 2375995 w 5684756"/>
              <a:gd name="connsiteY17" fmla="*/ 4349916 h 4349916"/>
              <a:gd name="connsiteX18" fmla="*/ 127018 w 5684756"/>
              <a:gd name="connsiteY18" fmla="*/ 4349916 h 4349916"/>
              <a:gd name="connsiteX19" fmla="*/ 0 w 5684756"/>
              <a:gd name="connsiteY19" fmla="*/ 4222898 h 4349916"/>
              <a:gd name="connsiteX20" fmla="*/ 0 w 5684756"/>
              <a:gd name="connsiteY20" fmla="*/ 127018 h 4349916"/>
              <a:gd name="connsiteX21" fmla="*/ 127018 w 5684756"/>
              <a:gd name="connsiteY21" fmla="*/ 0 h 4349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684756" h="4349916">
                <a:moveTo>
                  <a:pt x="127018" y="0"/>
                </a:moveTo>
                <a:lnTo>
                  <a:pt x="5557738" y="0"/>
                </a:lnTo>
                <a:cubicBezTo>
                  <a:pt x="5627888" y="0"/>
                  <a:pt x="5684756" y="56868"/>
                  <a:pt x="5684756" y="127018"/>
                </a:cubicBezTo>
                <a:lnTo>
                  <a:pt x="5684756" y="766789"/>
                </a:lnTo>
                <a:lnTo>
                  <a:pt x="5684756" y="3336773"/>
                </a:lnTo>
                <a:lnTo>
                  <a:pt x="5684756" y="3989547"/>
                </a:lnTo>
                <a:cubicBezTo>
                  <a:pt x="5684756" y="4015206"/>
                  <a:pt x="5657065" y="4031338"/>
                  <a:pt x="5634709" y="4018636"/>
                </a:cubicBezTo>
                <a:lnTo>
                  <a:pt x="5518099" y="3952329"/>
                </a:lnTo>
                <a:cubicBezTo>
                  <a:pt x="5511367" y="3948518"/>
                  <a:pt x="5502984" y="3948518"/>
                  <a:pt x="5496251" y="3952329"/>
                </a:cubicBezTo>
                <a:lnTo>
                  <a:pt x="5340772" y="4040739"/>
                </a:lnTo>
                <a:cubicBezTo>
                  <a:pt x="5333913" y="4044675"/>
                  <a:pt x="5329593" y="4051917"/>
                  <a:pt x="5329593" y="4059918"/>
                </a:cubicBezTo>
                <a:lnTo>
                  <a:pt x="5329593" y="4236230"/>
                </a:lnTo>
                <a:cubicBezTo>
                  <a:pt x="5329593" y="4244106"/>
                  <a:pt x="5333913" y="4251473"/>
                  <a:pt x="5340772" y="4255411"/>
                </a:cubicBezTo>
                <a:lnTo>
                  <a:pt x="5396917" y="4287294"/>
                </a:lnTo>
                <a:cubicBezTo>
                  <a:pt x="5419401" y="4300060"/>
                  <a:pt x="5418234" y="4328902"/>
                  <a:pt x="5401722" y="4342526"/>
                </a:cubicBezTo>
                <a:lnTo>
                  <a:pt x="5380407" y="4349916"/>
                </a:lnTo>
                <a:lnTo>
                  <a:pt x="4803058" y="4349916"/>
                </a:lnTo>
                <a:lnTo>
                  <a:pt x="2375995" y="4349916"/>
                </a:lnTo>
                <a:lnTo>
                  <a:pt x="127018" y="4349916"/>
                </a:lnTo>
                <a:cubicBezTo>
                  <a:pt x="56868" y="4349916"/>
                  <a:pt x="0" y="4293048"/>
                  <a:pt x="0" y="4222898"/>
                </a:cubicBezTo>
                <a:lnTo>
                  <a:pt x="0" y="127018"/>
                </a:lnTo>
                <a:cubicBezTo>
                  <a:pt x="0" y="56868"/>
                  <a:pt x="56868" y="0"/>
                  <a:pt x="127018" y="0"/>
                </a:cubicBezTo>
                <a:close/>
              </a:path>
            </a:pathLst>
          </a:cu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55C57DAA-BF48-E046-3AE2-8FD009FF22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A" dirty="0"/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DD468178-C2F7-374E-AF8C-D7F797524F5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6867524" y="1776247"/>
            <a:ext cx="4720467" cy="492369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6C5A3F33-CE92-6D31-D6F7-E6F74172C888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6867525" y="2447109"/>
            <a:ext cx="4729162" cy="303929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  <a:lvl2pPr marL="0" indent="0">
              <a:spcBef>
                <a:spcPts val="0"/>
              </a:spcBef>
              <a:spcAft>
                <a:spcPts val="600"/>
              </a:spcAft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Chart Placeholder 10">
            <a:extLst>
              <a:ext uri="{FF2B5EF4-FFF2-40B4-BE49-F238E27FC236}">
                <a16:creationId xmlns:a16="http://schemas.microsoft.com/office/drawing/2014/main" id="{5E092C4B-E275-2E0E-1F6A-12813C30B6FE}"/>
              </a:ext>
            </a:extLst>
          </p:cNvPr>
          <p:cNvSpPr>
            <a:spLocks noGrp="1"/>
          </p:cNvSpPr>
          <p:nvPr>
            <p:ph type="chart" sz="quarter" idx="33"/>
          </p:nvPr>
        </p:nvSpPr>
        <p:spPr>
          <a:xfrm>
            <a:off x="739065" y="1921608"/>
            <a:ext cx="5375191" cy="4059195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chart</a:t>
            </a:r>
            <a:endParaRPr lang="en-UA"/>
          </a:p>
        </p:txBody>
      </p:sp>
      <p:sp>
        <p:nvSpPr>
          <p:cNvPr id="28" name="Text Placeholder 14">
            <a:extLst>
              <a:ext uri="{FF2B5EF4-FFF2-40B4-BE49-F238E27FC236}">
                <a16:creationId xmlns:a16="http://schemas.microsoft.com/office/drawing/2014/main" id="{C22E7F89-D734-060C-DA7F-E6721818B59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872561" y="5699679"/>
            <a:ext cx="941114" cy="36954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6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XX%</a:t>
            </a:r>
          </a:p>
        </p:txBody>
      </p:sp>
      <p:sp>
        <p:nvSpPr>
          <p:cNvPr id="30" name="Text Placeholder 33">
            <a:extLst>
              <a:ext uri="{FF2B5EF4-FFF2-40B4-BE49-F238E27FC236}">
                <a16:creationId xmlns:a16="http://schemas.microsoft.com/office/drawing/2014/main" id="{6E5BF90D-85DB-3E71-D412-E0BD50A4E18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984423" y="5756616"/>
            <a:ext cx="1384979" cy="36954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  <a:lvl2pPr marL="0" indent="0">
              <a:spcBef>
                <a:spcPts val="0"/>
              </a:spcBef>
              <a:spcAft>
                <a:spcPts val="600"/>
              </a:spcAft>
              <a:defRPr/>
            </a:lvl2pPr>
          </a:lstStyle>
          <a:p>
            <a:pPr lvl="0"/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text styles</a:t>
            </a:r>
          </a:p>
        </p:txBody>
      </p:sp>
      <p:sp>
        <p:nvSpPr>
          <p:cNvPr id="31" name="Text Placeholder 14">
            <a:extLst>
              <a:ext uri="{FF2B5EF4-FFF2-40B4-BE49-F238E27FC236}">
                <a16:creationId xmlns:a16="http://schemas.microsoft.com/office/drawing/2014/main" id="{FF398D25-40DF-3B8E-766A-55F01F7DEED9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9543600" y="5699679"/>
            <a:ext cx="946149" cy="36954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6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XX%</a:t>
            </a:r>
          </a:p>
        </p:txBody>
      </p:sp>
      <p:sp>
        <p:nvSpPr>
          <p:cNvPr id="32" name="Text Placeholder 33">
            <a:extLst>
              <a:ext uri="{FF2B5EF4-FFF2-40B4-BE49-F238E27FC236}">
                <a16:creationId xmlns:a16="http://schemas.microsoft.com/office/drawing/2014/main" id="{68191D25-94C3-53B8-736B-A14F511106ED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0554233" y="5756616"/>
            <a:ext cx="1042455" cy="36954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  <a:lvl2pPr marL="0" indent="0">
              <a:spcBef>
                <a:spcPts val="0"/>
              </a:spcBef>
              <a:spcAft>
                <a:spcPts val="600"/>
              </a:spcAft>
              <a:defRPr/>
            </a:lvl2pPr>
          </a:lstStyle>
          <a:p>
            <a:pPr lvl="0"/>
            <a:r>
              <a:rPr lang="en-US" dirty="0"/>
              <a:t>Click to edit</a:t>
            </a:r>
            <a:br>
              <a:rPr lang="uk-UA" dirty="0"/>
            </a:br>
            <a:r>
              <a:rPr lang="en-US" dirty="0"/>
              <a:t>Master text 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898567E-6EB9-B0BA-4FDD-F224908D2406}"/>
              </a:ext>
            </a:extLst>
          </p:cNvPr>
          <p:cNvSpPr>
            <a:spLocks noGrp="1"/>
          </p:cNvSpPr>
          <p:nvPr>
            <p:ph type="sldNum" sz="quarter" idx="51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4182571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1A5CDB67-9DFE-3B80-1D36-FC6446C12B66}"/>
              </a:ext>
            </a:extLst>
          </p:cNvPr>
          <p:cNvSpPr/>
          <p:nvPr userDrawn="1"/>
        </p:nvSpPr>
        <p:spPr>
          <a:xfrm>
            <a:off x="584282" y="1776247"/>
            <a:ext cx="5684756" cy="4349916"/>
          </a:xfrm>
          <a:custGeom>
            <a:avLst/>
            <a:gdLst>
              <a:gd name="connsiteX0" fmla="*/ 127018 w 5684756"/>
              <a:gd name="connsiteY0" fmla="*/ 0 h 4349916"/>
              <a:gd name="connsiteX1" fmla="*/ 5557738 w 5684756"/>
              <a:gd name="connsiteY1" fmla="*/ 0 h 4349916"/>
              <a:gd name="connsiteX2" fmla="*/ 5684756 w 5684756"/>
              <a:gd name="connsiteY2" fmla="*/ 127018 h 4349916"/>
              <a:gd name="connsiteX3" fmla="*/ 5684756 w 5684756"/>
              <a:gd name="connsiteY3" fmla="*/ 766789 h 4349916"/>
              <a:gd name="connsiteX4" fmla="*/ 5684756 w 5684756"/>
              <a:gd name="connsiteY4" fmla="*/ 3336773 h 4349916"/>
              <a:gd name="connsiteX5" fmla="*/ 5684756 w 5684756"/>
              <a:gd name="connsiteY5" fmla="*/ 3989547 h 4349916"/>
              <a:gd name="connsiteX6" fmla="*/ 5634709 w 5684756"/>
              <a:gd name="connsiteY6" fmla="*/ 4018636 h 4349916"/>
              <a:gd name="connsiteX7" fmla="*/ 5518099 w 5684756"/>
              <a:gd name="connsiteY7" fmla="*/ 3952329 h 4349916"/>
              <a:gd name="connsiteX8" fmla="*/ 5496251 w 5684756"/>
              <a:gd name="connsiteY8" fmla="*/ 3952329 h 4349916"/>
              <a:gd name="connsiteX9" fmla="*/ 5340772 w 5684756"/>
              <a:gd name="connsiteY9" fmla="*/ 4040739 h 4349916"/>
              <a:gd name="connsiteX10" fmla="*/ 5329593 w 5684756"/>
              <a:gd name="connsiteY10" fmla="*/ 4059918 h 4349916"/>
              <a:gd name="connsiteX11" fmla="*/ 5329593 w 5684756"/>
              <a:gd name="connsiteY11" fmla="*/ 4236230 h 4349916"/>
              <a:gd name="connsiteX12" fmla="*/ 5340772 w 5684756"/>
              <a:gd name="connsiteY12" fmla="*/ 4255411 h 4349916"/>
              <a:gd name="connsiteX13" fmla="*/ 5396917 w 5684756"/>
              <a:gd name="connsiteY13" fmla="*/ 4287294 h 4349916"/>
              <a:gd name="connsiteX14" fmla="*/ 5401722 w 5684756"/>
              <a:gd name="connsiteY14" fmla="*/ 4342526 h 4349916"/>
              <a:gd name="connsiteX15" fmla="*/ 5380407 w 5684756"/>
              <a:gd name="connsiteY15" fmla="*/ 4349916 h 4349916"/>
              <a:gd name="connsiteX16" fmla="*/ 4803058 w 5684756"/>
              <a:gd name="connsiteY16" fmla="*/ 4349916 h 4349916"/>
              <a:gd name="connsiteX17" fmla="*/ 2375995 w 5684756"/>
              <a:gd name="connsiteY17" fmla="*/ 4349916 h 4349916"/>
              <a:gd name="connsiteX18" fmla="*/ 127018 w 5684756"/>
              <a:gd name="connsiteY18" fmla="*/ 4349916 h 4349916"/>
              <a:gd name="connsiteX19" fmla="*/ 0 w 5684756"/>
              <a:gd name="connsiteY19" fmla="*/ 4222898 h 4349916"/>
              <a:gd name="connsiteX20" fmla="*/ 0 w 5684756"/>
              <a:gd name="connsiteY20" fmla="*/ 127018 h 4349916"/>
              <a:gd name="connsiteX21" fmla="*/ 127018 w 5684756"/>
              <a:gd name="connsiteY21" fmla="*/ 0 h 4349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684756" h="4349916">
                <a:moveTo>
                  <a:pt x="127018" y="0"/>
                </a:moveTo>
                <a:lnTo>
                  <a:pt x="5557738" y="0"/>
                </a:lnTo>
                <a:cubicBezTo>
                  <a:pt x="5627888" y="0"/>
                  <a:pt x="5684756" y="56868"/>
                  <a:pt x="5684756" y="127018"/>
                </a:cubicBezTo>
                <a:lnTo>
                  <a:pt x="5684756" y="766789"/>
                </a:lnTo>
                <a:lnTo>
                  <a:pt x="5684756" y="3336773"/>
                </a:lnTo>
                <a:lnTo>
                  <a:pt x="5684756" y="3989547"/>
                </a:lnTo>
                <a:cubicBezTo>
                  <a:pt x="5684756" y="4015206"/>
                  <a:pt x="5657065" y="4031338"/>
                  <a:pt x="5634709" y="4018636"/>
                </a:cubicBezTo>
                <a:lnTo>
                  <a:pt x="5518099" y="3952329"/>
                </a:lnTo>
                <a:cubicBezTo>
                  <a:pt x="5511367" y="3948518"/>
                  <a:pt x="5502984" y="3948518"/>
                  <a:pt x="5496251" y="3952329"/>
                </a:cubicBezTo>
                <a:lnTo>
                  <a:pt x="5340772" y="4040739"/>
                </a:lnTo>
                <a:cubicBezTo>
                  <a:pt x="5333913" y="4044675"/>
                  <a:pt x="5329593" y="4051917"/>
                  <a:pt x="5329593" y="4059918"/>
                </a:cubicBezTo>
                <a:lnTo>
                  <a:pt x="5329593" y="4236230"/>
                </a:lnTo>
                <a:cubicBezTo>
                  <a:pt x="5329593" y="4244106"/>
                  <a:pt x="5333913" y="4251473"/>
                  <a:pt x="5340772" y="4255411"/>
                </a:cubicBezTo>
                <a:lnTo>
                  <a:pt x="5396917" y="4287294"/>
                </a:lnTo>
                <a:cubicBezTo>
                  <a:pt x="5419401" y="4300060"/>
                  <a:pt x="5418234" y="4328902"/>
                  <a:pt x="5401722" y="4342526"/>
                </a:cubicBezTo>
                <a:lnTo>
                  <a:pt x="5380407" y="4349916"/>
                </a:lnTo>
                <a:lnTo>
                  <a:pt x="4803058" y="4349916"/>
                </a:lnTo>
                <a:lnTo>
                  <a:pt x="2375995" y="4349916"/>
                </a:lnTo>
                <a:lnTo>
                  <a:pt x="127018" y="4349916"/>
                </a:lnTo>
                <a:cubicBezTo>
                  <a:pt x="56868" y="4349916"/>
                  <a:pt x="0" y="4293048"/>
                  <a:pt x="0" y="4222898"/>
                </a:cubicBezTo>
                <a:lnTo>
                  <a:pt x="0" y="127018"/>
                </a:lnTo>
                <a:cubicBezTo>
                  <a:pt x="0" y="56868"/>
                  <a:pt x="56868" y="0"/>
                  <a:pt x="127018" y="0"/>
                </a:cubicBezTo>
                <a:close/>
              </a:path>
            </a:pathLst>
          </a:cu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55C57DAA-BF48-E046-3AE2-8FD009FF22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A" dirty="0"/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DD468178-C2F7-374E-AF8C-D7F797524F5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6867524" y="1776247"/>
            <a:ext cx="4720467" cy="492369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6C5A3F33-CE92-6D31-D6F7-E6F74172C888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6867525" y="2447109"/>
            <a:ext cx="4729162" cy="3477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  <a:lvl2pPr marL="0" indent="0">
              <a:spcBef>
                <a:spcPts val="0"/>
              </a:spcBef>
              <a:spcAft>
                <a:spcPts val="600"/>
              </a:spcAft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898567E-6EB9-B0BA-4FDD-F224908D2406}"/>
              </a:ext>
            </a:extLst>
          </p:cNvPr>
          <p:cNvSpPr>
            <a:spLocks noGrp="1"/>
          </p:cNvSpPr>
          <p:nvPr>
            <p:ph type="sldNum" sz="quarter" idx="51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45CF276-8A40-7853-F810-28AA3E7A7469}"/>
              </a:ext>
            </a:extLst>
          </p:cNvPr>
          <p:cNvSpPr>
            <a:spLocks noGrp="1"/>
          </p:cNvSpPr>
          <p:nvPr>
            <p:ph type="pic" sz="quarter" idx="52"/>
          </p:nvPr>
        </p:nvSpPr>
        <p:spPr>
          <a:xfrm>
            <a:off x="800100" y="1943100"/>
            <a:ext cx="5295900" cy="398145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814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01C623-8422-81E6-6D24-E362B09B5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A" dirty="0"/>
          </a:p>
        </p:txBody>
      </p:sp>
      <p:sp>
        <p:nvSpPr>
          <p:cNvPr id="10" name="Picture Placeholder 15">
            <a:extLst>
              <a:ext uri="{FF2B5EF4-FFF2-40B4-BE49-F238E27FC236}">
                <a16:creationId xmlns:a16="http://schemas.microsoft.com/office/drawing/2014/main" id="{1A4AF2CA-19A5-F5A3-5D49-A0E9374B10A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93725" y="1828801"/>
            <a:ext cx="5327650" cy="2668588"/>
          </a:xfrm>
          <a:prstGeom prst="roundRect">
            <a:avLst>
              <a:gd name="adj" fmla="val 4731"/>
            </a:avLst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A"/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CCE8EB6B-DF8A-2496-1CC8-8E322AA564F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69038" y="1828801"/>
            <a:ext cx="5348213" cy="2668588"/>
          </a:xfrm>
          <a:prstGeom prst="roundRect">
            <a:avLst>
              <a:gd name="adj" fmla="val 4731"/>
            </a:avLst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A"/>
          </a:p>
        </p:txBody>
      </p:sp>
      <p:sp>
        <p:nvSpPr>
          <p:cNvPr id="14" name="Text Placeholder 14">
            <a:extLst>
              <a:ext uri="{FF2B5EF4-FFF2-40B4-BE49-F238E27FC236}">
                <a16:creationId xmlns:a16="http://schemas.microsoft.com/office/drawing/2014/main" id="{C0E476D1-5578-ABE4-D032-B4CF3FD71184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6282880" y="4822822"/>
            <a:ext cx="5318953" cy="241547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6F63F1B0-102B-AD62-677D-B1EEA0B4E1FA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6281956" y="5204804"/>
            <a:ext cx="5320800" cy="9216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" name="Text Placeholder 14">
            <a:extLst>
              <a:ext uri="{FF2B5EF4-FFF2-40B4-BE49-F238E27FC236}">
                <a16:creationId xmlns:a16="http://schemas.microsoft.com/office/drawing/2014/main" id="{C00ECF7B-8AB8-6012-63F7-BA2F5836C623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595988" y="4822822"/>
            <a:ext cx="5318953" cy="241547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238953C-48C5-A9A0-E050-C81A538357D5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595064" y="5204804"/>
            <a:ext cx="5320800" cy="9216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EB9194E-721C-728E-7455-66462D1533E0}"/>
              </a:ext>
            </a:extLst>
          </p:cNvPr>
          <p:cNvCxnSpPr>
            <a:cxnSpLocks/>
          </p:cNvCxnSpPr>
          <p:nvPr userDrawn="1"/>
        </p:nvCxnSpPr>
        <p:spPr>
          <a:xfrm>
            <a:off x="6269038" y="5138738"/>
            <a:ext cx="5327650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899A3F7-3A73-94E6-5A2E-3ED40F9A2A6D}"/>
              </a:ext>
            </a:extLst>
          </p:cNvPr>
          <p:cNvCxnSpPr>
            <a:cxnSpLocks/>
          </p:cNvCxnSpPr>
          <p:nvPr userDrawn="1"/>
        </p:nvCxnSpPr>
        <p:spPr>
          <a:xfrm>
            <a:off x="592570" y="5138738"/>
            <a:ext cx="5327650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E75DA6A5-6613-D1AC-45CF-694FB8C29673}"/>
              </a:ext>
            </a:extLst>
          </p:cNvPr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2748684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s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01C623-8422-81E6-6D24-E362B09B5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A" dirty="0"/>
          </a:p>
        </p:txBody>
      </p:sp>
      <p:sp>
        <p:nvSpPr>
          <p:cNvPr id="10" name="Picture Placeholder 15">
            <a:extLst>
              <a:ext uri="{FF2B5EF4-FFF2-40B4-BE49-F238E27FC236}">
                <a16:creationId xmlns:a16="http://schemas.microsoft.com/office/drawing/2014/main" id="{1A4AF2CA-19A5-F5A3-5D49-A0E9374B10A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51923" y="3429000"/>
            <a:ext cx="5327650" cy="2668588"/>
          </a:xfrm>
          <a:prstGeom prst="roundRect">
            <a:avLst>
              <a:gd name="adj" fmla="val 4731"/>
            </a:avLst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A"/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CCE8EB6B-DF8A-2496-1CC8-8E322AA564F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27236" y="3429000"/>
            <a:ext cx="5348213" cy="2668588"/>
          </a:xfrm>
          <a:prstGeom prst="roundRect">
            <a:avLst>
              <a:gd name="adj" fmla="val 4731"/>
            </a:avLst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A"/>
          </a:p>
        </p:txBody>
      </p:sp>
      <p:sp>
        <p:nvSpPr>
          <p:cNvPr id="14" name="Text Placeholder 14">
            <a:extLst>
              <a:ext uri="{FF2B5EF4-FFF2-40B4-BE49-F238E27FC236}">
                <a16:creationId xmlns:a16="http://schemas.microsoft.com/office/drawing/2014/main" id="{C0E476D1-5578-ABE4-D032-B4CF3FD71184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6261641" y="1828801"/>
            <a:ext cx="5318953" cy="241547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6F63F1B0-102B-AD62-677D-B1EEA0B4E1FA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6260717" y="2210783"/>
            <a:ext cx="5320800" cy="9216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" name="Text Placeholder 14">
            <a:extLst>
              <a:ext uri="{FF2B5EF4-FFF2-40B4-BE49-F238E27FC236}">
                <a16:creationId xmlns:a16="http://schemas.microsoft.com/office/drawing/2014/main" id="{C00ECF7B-8AB8-6012-63F7-BA2F5836C623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574749" y="1828801"/>
            <a:ext cx="5318953" cy="241547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238953C-48C5-A9A0-E050-C81A538357D5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573825" y="2210783"/>
            <a:ext cx="5320800" cy="9216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EB9194E-721C-728E-7455-66462D1533E0}"/>
              </a:ext>
            </a:extLst>
          </p:cNvPr>
          <p:cNvCxnSpPr>
            <a:cxnSpLocks/>
          </p:cNvCxnSpPr>
          <p:nvPr userDrawn="1"/>
        </p:nvCxnSpPr>
        <p:spPr>
          <a:xfrm>
            <a:off x="6247799" y="2144717"/>
            <a:ext cx="5327650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899A3F7-3A73-94E6-5A2E-3ED40F9A2A6D}"/>
              </a:ext>
            </a:extLst>
          </p:cNvPr>
          <p:cNvCxnSpPr>
            <a:cxnSpLocks/>
          </p:cNvCxnSpPr>
          <p:nvPr userDrawn="1"/>
        </p:nvCxnSpPr>
        <p:spPr>
          <a:xfrm>
            <a:off x="571331" y="2144717"/>
            <a:ext cx="5327650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E75DA6A5-6613-D1AC-45CF-694FB8C29673}"/>
              </a:ext>
            </a:extLst>
          </p:cNvPr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676260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2.sv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1.png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DC5764-F28B-E31C-A1D8-9A65369015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  <a:endParaRPr lang="en-UA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F174C2-54D6-FADF-05CC-768DCEDA33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073900" y="6427243"/>
            <a:ext cx="4114800" cy="153888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A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3852ABC-33DE-F71E-BD5B-0BFBEB991C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  <p:pic>
        <p:nvPicPr>
          <p:cNvPr id="65" name="Graphic 64">
            <a:extLst>
              <a:ext uri="{FF2B5EF4-FFF2-40B4-BE49-F238E27FC236}">
                <a16:creationId xmlns:a16="http://schemas.microsoft.com/office/drawing/2014/main" id="{4C0456AA-CD50-7B73-82EA-5F481E4DC80A}"/>
              </a:ext>
            </a:extLst>
          </p:cNvPr>
          <p:cNvPicPr>
            <a:picLocks noChangeAspect="1"/>
          </p:cNvPicPr>
          <p:nvPr userDrawn="1"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593725" y="6309359"/>
            <a:ext cx="948798" cy="398495"/>
          </a:xfrm>
          <a:prstGeom prst="rect">
            <a:avLst/>
          </a:prstGeom>
        </p:spPr>
      </p:pic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BE38CCC2-5F09-A7B5-D5A8-6707180FE6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23097" y="6427243"/>
            <a:ext cx="2743200" cy="153888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CC6B325-4E0E-4FB5-8416-B265903F1101}" type="datetime1">
              <a:rPr lang="en-US" smtClean="0"/>
              <a:t>2/16/2026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3B7B3E-FC4B-C45C-E829-DE27C50C72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93725" y="1535113"/>
            <a:ext cx="11002962" cy="45910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8EB3AB4-CFDC-9510-A6B1-424C60BF8ACE}"/>
              </a:ext>
            </a:extLst>
          </p:cNvPr>
          <p:cNvPicPr>
            <a:picLocks noChangeAspect="1"/>
          </p:cNvPicPr>
          <p:nvPr userDrawn="1"/>
        </p:nvPicPr>
        <p:blipFill>
          <a:blip r:embed="rId32"/>
          <a:srcRect/>
          <a:stretch/>
        </p:blipFill>
        <p:spPr>
          <a:xfrm>
            <a:off x="1645572" y="6302587"/>
            <a:ext cx="1669922" cy="40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062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75" r:id="rId2"/>
    <p:sldLayoutId id="2147483661" r:id="rId3"/>
    <p:sldLayoutId id="2147483684" r:id="rId4"/>
    <p:sldLayoutId id="2147483674" r:id="rId5"/>
    <p:sldLayoutId id="2147483653" r:id="rId6"/>
    <p:sldLayoutId id="2147483680" r:id="rId7"/>
    <p:sldLayoutId id="2147483654" r:id="rId8"/>
    <p:sldLayoutId id="2147483679" r:id="rId9"/>
    <p:sldLayoutId id="2147483657" r:id="rId10"/>
    <p:sldLayoutId id="2147483658" r:id="rId11"/>
    <p:sldLayoutId id="2147483659" r:id="rId12"/>
    <p:sldLayoutId id="2147483677" r:id="rId13"/>
    <p:sldLayoutId id="2147483678" r:id="rId14"/>
    <p:sldLayoutId id="2147483663" r:id="rId15"/>
    <p:sldLayoutId id="2147483672" r:id="rId16"/>
    <p:sldLayoutId id="2147483671" r:id="rId17"/>
    <p:sldLayoutId id="2147483673" r:id="rId18"/>
    <p:sldLayoutId id="2147483667" r:id="rId19"/>
    <p:sldLayoutId id="2147483668" r:id="rId20"/>
    <p:sldLayoutId id="2147483669" r:id="rId21"/>
    <p:sldLayoutId id="2147483670" r:id="rId22"/>
    <p:sldLayoutId id="2147483665" r:id="rId23"/>
    <p:sldLayoutId id="2147483676" r:id="rId24"/>
    <p:sldLayoutId id="2147483688" r:id="rId25"/>
    <p:sldLayoutId id="2147483689" r:id="rId26"/>
    <p:sldLayoutId id="2147483690" r:id="rId27"/>
    <p:sldLayoutId id="2147483719" r:id="rId28"/>
  </p:sldLayoutIdLst>
  <p:hf sldNum="0" hdr="0" ft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+mj-lt"/>
          <a:ea typeface="Verdana" panose="020B0604030504040204" pitchFamily="34" charset="0"/>
          <a:cs typeface="Verdana" panose="020B0604030504040204" pitchFamily="34" charset="0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0"/>
        </a:spcBef>
        <a:spcAft>
          <a:spcPts val="800"/>
        </a:spcAft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1pPr>
      <a:lvl2pPr marL="187200" indent="-187200" algn="l" defTabSz="914400" rtl="0" eaLnBrk="1" latinLnBrk="0" hangingPunct="1">
        <a:lnSpc>
          <a:spcPct val="110000"/>
        </a:lnSpc>
        <a:spcBef>
          <a:spcPts val="0"/>
        </a:spcBef>
        <a:spcAft>
          <a:spcPts val="800"/>
        </a:spcAft>
        <a:buSzPct val="95000"/>
        <a:buFontTx/>
        <a:buBlip>
          <a:blip r:embed="rId33"/>
        </a:buBlip>
        <a:defRPr sz="1400" kern="1200"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2pPr>
      <a:lvl3pPr marL="187200" indent="-187200" algn="l" defTabSz="914400" rtl="0" eaLnBrk="1" latinLnBrk="0" hangingPunct="1">
        <a:lnSpc>
          <a:spcPct val="110000"/>
        </a:lnSpc>
        <a:spcBef>
          <a:spcPts val="0"/>
        </a:spcBef>
        <a:spcAft>
          <a:spcPts val="800"/>
        </a:spcAft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3pPr>
      <a:lvl4pPr marL="187200" indent="-187200" algn="l" defTabSz="914400" rtl="0" eaLnBrk="1" latinLnBrk="0" hangingPunct="1">
        <a:lnSpc>
          <a:spcPct val="110000"/>
        </a:lnSpc>
        <a:spcBef>
          <a:spcPts val="0"/>
        </a:spcBef>
        <a:spcAft>
          <a:spcPts val="800"/>
        </a:spcAft>
        <a:buClr>
          <a:schemeClr val="accent1"/>
        </a:buClr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4pPr>
      <a:lvl5pPr marL="187200" indent="-187200" algn="l" defTabSz="914400" rtl="0" eaLnBrk="1" latinLnBrk="0" hangingPunct="1">
        <a:lnSpc>
          <a:spcPct val="110000"/>
        </a:lnSpc>
        <a:spcBef>
          <a:spcPts val="0"/>
        </a:spcBef>
        <a:spcAft>
          <a:spcPts val="800"/>
        </a:spcAft>
        <a:buClr>
          <a:schemeClr val="accent1"/>
        </a:buClr>
        <a:buFont typeface="Courier New" panose="02070309020205020404" pitchFamily="49" charset="0"/>
        <a:buChar char="o"/>
        <a:defRPr sz="1400" kern="1200"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userDrawn="1">
          <p15:clr>
            <a:srgbClr val="A4A3A4"/>
          </p15:clr>
        </p15:guide>
        <p15:guide id="2" pos="7680" userDrawn="1">
          <p15:clr>
            <a:srgbClr val="A4A3A4"/>
          </p15:clr>
        </p15:guide>
        <p15:guide id="3" pos="374" userDrawn="1">
          <p15:clr>
            <a:srgbClr val="A4A3A4"/>
          </p15:clr>
        </p15:guide>
        <p15:guide id="4" pos="751" userDrawn="1">
          <p15:clr>
            <a:srgbClr val="A4A3A4"/>
          </p15:clr>
        </p15:guide>
        <p15:guide id="5" pos="970" userDrawn="1">
          <p15:clr>
            <a:srgbClr val="A4A3A4"/>
          </p15:clr>
        </p15:guide>
        <p15:guide id="6" pos="1347" userDrawn="1">
          <p15:clr>
            <a:srgbClr val="A4A3A4"/>
          </p15:clr>
        </p15:guide>
        <p15:guide id="7" pos="1566" userDrawn="1">
          <p15:clr>
            <a:srgbClr val="A4A3A4"/>
          </p15:clr>
        </p15:guide>
        <p15:guide id="8" pos="1943" userDrawn="1">
          <p15:clr>
            <a:srgbClr val="A4A3A4"/>
          </p15:clr>
        </p15:guide>
        <p15:guide id="9" pos="2161" userDrawn="1">
          <p15:clr>
            <a:srgbClr val="A4A3A4"/>
          </p15:clr>
        </p15:guide>
        <p15:guide id="10" pos="2538" userDrawn="1">
          <p15:clr>
            <a:srgbClr val="A4A3A4"/>
          </p15:clr>
        </p15:guide>
        <p15:guide id="11" pos="2757" userDrawn="1">
          <p15:clr>
            <a:srgbClr val="A4A3A4"/>
          </p15:clr>
        </p15:guide>
        <p15:guide id="12" pos="3134" userDrawn="1">
          <p15:clr>
            <a:srgbClr val="A4A3A4"/>
          </p15:clr>
        </p15:guide>
        <p15:guide id="13" pos="3353" userDrawn="1">
          <p15:clr>
            <a:srgbClr val="A4A3A4"/>
          </p15:clr>
        </p15:guide>
        <p15:guide id="14" pos="3730" userDrawn="1">
          <p15:clr>
            <a:srgbClr val="A4A3A4"/>
          </p15:clr>
        </p15:guide>
        <p15:guide id="15" pos="3949" userDrawn="1">
          <p15:clr>
            <a:srgbClr val="A4A3A4"/>
          </p15:clr>
        </p15:guide>
        <p15:guide id="16" pos="4326" userDrawn="1">
          <p15:clr>
            <a:srgbClr val="A4A3A4"/>
          </p15:clr>
        </p15:guide>
        <p15:guide id="17" pos="4545" userDrawn="1">
          <p15:clr>
            <a:srgbClr val="A4A3A4"/>
          </p15:clr>
        </p15:guide>
        <p15:guide id="18" pos="4922" userDrawn="1">
          <p15:clr>
            <a:srgbClr val="A4A3A4"/>
          </p15:clr>
        </p15:guide>
        <p15:guide id="19" pos="5141" userDrawn="1">
          <p15:clr>
            <a:srgbClr val="A4A3A4"/>
          </p15:clr>
        </p15:guide>
        <p15:guide id="20" pos="5518" userDrawn="1">
          <p15:clr>
            <a:srgbClr val="A4A3A4"/>
          </p15:clr>
        </p15:guide>
        <p15:guide id="21" pos="5736" userDrawn="1">
          <p15:clr>
            <a:srgbClr val="A4A3A4"/>
          </p15:clr>
        </p15:guide>
        <p15:guide id="22" pos="6113" userDrawn="1">
          <p15:clr>
            <a:srgbClr val="A4A3A4"/>
          </p15:clr>
        </p15:guide>
        <p15:guide id="23" pos="6332" userDrawn="1">
          <p15:clr>
            <a:srgbClr val="A4A3A4"/>
          </p15:clr>
        </p15:guide>
        <p15:guide id="24" pos="6709" userDrawn="1">
          <p15:clr>
            <a:srgbClr val="A4A3A4"/>
          </p15:clr>
        </p15:guide>
        <p15:guide id="25" pos="6928" userDrawn="1">
          <p15:clr>
            <a:srgbClr val="A4A3A4"/>
          </p15:clr>
        </p15:guide>
        <p15:guide id="26" pos="7305" userDrawn="1">
          <p15:clr>
            <a:srgbClr val="A4A3A4"/>
          </p15:clr>
        </p15:guide>
        <p15:guide id="27" orient="horz" userDrawn="1">
          <p15:clr>
            <a:srgbClr val="A4A3A4"/>
          </p15:clr>
        </p15:guide>
        <p15:guide id="28" orient="horz" pos="4320" userDrawn="1">
          <p15:clr>
            <a:srgbClr val="A4A3A4"/>
          </p15:clr>
        </p15:guide>
        <p15:guide id="29" orient="horz" pos="345" userDrawn="1">
          <p15:clr>
            <a:srgbClr val="A4A3A4"/>
          </p15:clr>
        </p15:guide>
        <p15:guide id="30" orient="horz" pos="748" userDrawn="1">
          <p15:clr>
            <a:srgbClr val="A4A3A4"/>
          </p15:clr>
        </p15:guide>
        <p15:guide id="31" orient="horz" pos="967" userDrawn="1">
          <p15:clr>
            <a:srgbClr val="A4A3A4"/>
          </p15:clr>
        </p15:guide>
        <p15:guide id="32" orient="horz" pos="1370" userDrawn="1">
          <p15:clr>
            <a:srgbClr val="A4A3A4"/>
          </p15:clr>
        </p15:guide>
        <p15:guide id="33" orient="horz" pos="1589" userDrawn="1">
          <p15:clr>
            <a:srgbClr val="A4A3A4"/>
          </p15:clr>
        </p15:guide>
        <p15:guide id="34" orient="horz" pos="1992" userDrawn="1">
          <p15:clr>
            <a:srgbClr val="A4A3A4"/>
          </p15:clr>
        </p15:guide>
        <p15:guide id="35" orient="horz" pos="2211" userDrawn="1">
          <p15:clr>
            <a:srgbClr val="A4A3A4"/>
          </p15:clr>
        </p15:guide>
        <p15:guide id="36" orient="horz" pos="2615" userDrawn="1">
          <p15:clr>
            <a:srgbClr val="A4A3A4"/>
          </p15:clr>
        </p15:guide>
        <p15:guide id="37" orient="horz" pos="2833" userDrawn="1">
          <p15:clr>
            <a:srgbClr val="A4A3A4"/>
          </p15:clr>
        </p15:guide>
        <p15:guide id="38" orient="horz" pos="3237" userDrawn="1">
          <p15:clr>
            <a:srgbClr val="A4A3A4"/>
          </p15:clr>
        </p15:guide>
        <p15:guide id="39" orient="horz" pos="3456" userDrawn="1">
          <p15:clr>
            <a:srgbClr val="A4A3A4"/>
          </p15:clr>
        </p15:guide>
        <p15:guide id="40" orient="horz" pos="3859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2A6_CCCC926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7" Type="http://schemas.openxmlformats.org/officeDocument/2006/relationships/image" Target="../media/image19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18.png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!s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Relationship Id="rId4" Type="http://schemas.openxmlformats.org/officeDocument/2006/relationships/hyperlink" Target="https://pxhere.com/en/photo/770304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29F_E67BE7F8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Relationship Id="rId5" Type="http://schemas.openxmlformats.org/officeDocument/2006/relationships/hyperlink" Target="https://en.wikipedia.org/wiki/Continuous_stirred-tank_reactor" TargetMode="Externa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Picture Placeholder 78" descr="A aerial view of a forest&#10;&#10;AI-generated content may be incorrect.">
            <a:extLst>
              <a:ext uri="{FF2B5EF4-FFF2-40B4-BE49-F238E27FC236}">
                <a16:creationId xmlns:a16="http://schemas.microsoft.com/office/drawing/2014/main" id="{ADE5C37B-B8B1-7C73-6390-7DCD621E2C5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8225" r="8225"/>
          <a:stretch/>
        </p:blipFill>
        <p:spPr>
          <a:xfrm>
            <a:off x="5721144" y="1695410"/>
            <a:ext cx="6470856" cy="5162590"/>
          </a:xfrm>
        </p:spPr>
      </p:pic>
      <p:sp>
        <p:nvSpPr>
          <p:cNvPr id="35" name="Title 34">
            <a:extLst>
              <a:ext uri="{FF2B5EF4-FFF2-40B4-BE49-F238E27FC236}">
                <a16:creationId xmlns:a16="http://schemas.microsoft.com/office/drawing/2014/main" id="{543A0CB5-2979-3EBC-A5FC-1ECCBADE81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726" y="3162300"/>
            <a:ext cx="4729162" cy="2079839"/>
          </a:xfrm>
        </p:spPr>
        <p:txBody>
          <a:bodyPr/>
          <a:lstStyle/>
          <a:p>
            <a:r>
              <a:rPr lang="en-US" dirty="0"/>
              <a:t>Extraction, Reaction and Other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24691EBC-1E24-5E03-22A6-21A7E90E278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93724" y="5402477"/>
            <a:ext cx="4729163" cy="301453"/>
          </a:xfrm>
        </p:spPr>
        <p:txBody>
          <a:bodyPr>
            <a:normAutofit/>
          </a:bodyPr>
          <a:lstStyle/>
          <a:p>
            <a:r>
              <a:rPr lang="en-US" dirty="0"/>
              <a:t>Endless possibilities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5872002-A5A0-207C-960B-7885AA9BA124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595988" y="5935590"/>
            <a:ext cx="2299612" cy="241547"/>
          </a:xfrm>
        </p:spPr>
        <p:txBody>
          <a:bodyPr/>
          <a:lstStyle/>
          <a:p>
            <a:r>
              <a:rPr lang="en-US" dirty="0"/>
              <a:t>Lead/facilitator name</a:t>
            </a:r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C702C18F-C9B7-85FA-9327-7EA97D152536}"/>
              </a:ext>
            </a:extLst>
          </p:cNvPr>
          <p:cNvSpPr/>
          <p:nvPr/>
        </p:nvSpPr>
        <p:spPr>
          <a:xfrm rot="16841006">
            <a:off x="6839221" y="3011694"/>
            <a:ext cx="354010" cy="403202"/>
          </a:xfrm>
          <a:custGeom>
            <a:avLst/>
            <a:gdLst>
              <a:gd name="connsiteX0" fmla="*/ 0 w 560954"/>
              <a:gd name="connsiteY0" fmla="*/ 159730 h 638920"/>
              <a:gd name="connsiteX1" fmla="*/ 0 w 560954"/>
              <a:gd name="connsiteY1" fmla="*/ 479190 h 638920"/>
              <a:gd name="connsiteX2" fmla="*/ 280456 w 560954"/>
              <a:gd name="connsiteY2" fmla="*/ 638920 h 638920"/>
              <a:gd name="connsiteX3" fmla="*/ 560955 w 560954"/>
              <a:gd name="connsiteY3" fmla="*/ 479190 h 638920"/>
              <a:gd name="connsiteX4" fmla="*/ 560955 w 560954"/>
              <a:gd name="connsiteY4" fmla="*/ 159730 h 638920"/>
              <a:gd name="connsiteX5" fmla="*/ 280456 w 560954"/>
              <a:gd name="connsiteY5" fmla="*/ 0 h 638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0954" h="638920">
                <a:moveTo>
                  <a:pt x="0" y="159730"/>
                </a:moveTo>
                <a:lnTo>
                  <a:pt x="0" y="479190"/>
                </a:lnTo>
                <a:lnTo>
                  <a:pt x="280456" y="638920"/>
                </a:lnTo>
                <a:lnTo>
                  <a:pt x="560955" y="479190"/>
                </a:lnTo>
                <a:lnTo>
                  <a:pt x="560955" y="159730"/>
                </a:lnTo>
                <a:lnTo>
                  <a:pt x="280456" y="0"/>
                </a:lnTo>
                <a:close/>
              </a:path>
            </a:pathLst>
          </a:custGeom>
          <a:solidFill>
            <a:srgbClr val="F58832"/>
          </a:solidFill>
          <a:ln w="4242" cap="flat">
            <a:noFill/>
            <a:prstDash val="solid"/>
            <a:miter/>
          </a:ln>
        </p:spPr>
        <p:txBody>
          <a:bodyPr rtlCol="0" anchor="ctr">
            <a:normAutofit/>
          </a:bodyPr>
          <a:lstStyle/>
          <a:p>
            <a:endParaRPr lang="en-US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89E49903-A3AE-CAD7-6812-BF5FA63484B0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GB" dirty="0"/>
              <a:t>Date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06271C1A-0217-1887-4729-9D9608C8A1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93724" y="577695"/>
            <a:ext cx="1523243" cy="639762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B9AD7358-412E-C64A-1DDA-CB51A045791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2486025" y="577176"/>
            <a:ext cx="2653984" cy="64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5366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45B13F-AF22-1DCB-6167-842F62B34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Supercritical Fluid Extraction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90C088-92D6-06D3-A995-55A114AF994D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6867525" y="1943101"/>
            <a:ext cx="4729162" cy="3981450"/>
          </a:xfrm>
        </p:spPr>
        <p:txBody>
          <a:bodyPr/>
          <a:lstStyle/>
          <a:p>
            <a:r>
              <a:rPr lang="en-GB" sz="140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Supercritical fluids have </a:t>
            </a:r>
            <a:endParaRPr lang="en-GB" sz="1400" dirty="0"/>
          </a:p>
          <a:p>
            <a:pPr marL="541853" indent="-296326">
              <a:buClr>
                <a:schemeClr val="accent1"/>
              </a:buClr>
              <a:buSzPts val="1500"/>
              <a:buFont typeface="Arial"/>
              <a:buChar char="•"/>
            </a:pPr>
            <a:r>
              <a:rPr lang="en-GB" sz="140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High diffusivity</a:t>
            </a:r>
            <a:endParaRPr lang="en-GB" sz="1400" dirty="0"/>
          </a:p>
          <a:p>
            <a:pPr marL="541853" indent="-296326">
              <a:buClr>
                <a:schemeClr val="accent1"/>
              </a:buClr>
              <a:buSzPts val="1500"/>
              <a:buFont typeface="Arial"/>
              <a:buChar char="•"/>
            </a:pPr>
            <a:r>
              <a:rPr lang="en-GB" sz="140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Solubility tuneable with pressure and temperature</a:t>
            </a:r>
          </a:p>
          <a:p>
            <a:r>
              <a:rPr lang="en-GB" sz="140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Supercritical CO</a:t>
            </a:r>
            <a:r>
              <a:rPr lang="en-GB" sz="1400" baseline="-2500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2</a:t>
            </a:r>
            <a:endParaRPr lang="en-GB" sz="1400" dirty="0"/>
          </a:p>
          <a:p>
            <a:pPr marL="541853" indent="-296326">
              <a:buClr>
                <a:schemeClr val="accent5"/>
              </a:buClr>
              <a:buSzPts val="1500"/>
              <a:buFont typeface="Arial"/>
              <a:buChar char="•"/>
            </a:pPr>
            <a:r>
              <a:rPr lang="en-GB" sz="140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No residue</a:t>
            </a:r>
            <a:endParaRPr lang="en-GB" sz="1400" dirty="0"/>
          </a:p>
          <a:p>
            <a:pPr marL="541853" indent="-296326">
              <a:buClr>
                <a:schemeClr val="accent5"/>
              </a:buClr>
              <a:buSzPts val="1500"/>
              <a:buFont typeface="Arial"/>
              <a:buChar char="•"/>
            </a:pPr>
            <a:r>
              <a:rPr lang="en-GB" sz="140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Tuneable with co-solvents</a:t>
            </a:r>
            <a:endParaRPr lang="en-GB" sz="1400" dirty="0"/>
          </a:p>
          <a:p>
            <a:pPr marL="541853" indent="-296326">
              <a:buClr>
                <a:schemeClr val="accent5"/>
              </a:buClr>
              <a:buSzPts val="1500"/>
              <a:buFont typeface="Arial"/>
              <a:buChar char="•"/>
            </a:pPr>
            <a:r>
              <a:rPr lang="en-GB" sz="140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Easily achieved;   31 °C, 74 bar</a:t>
            </a:r>
            <a:br>
              <a:rPr lang="en-GB" sz="1400" dirty="0">
                <a:solidFill>
                  <a:schemeClr val="dk1"/>
                </a:solidFill>
                <a:ea typeface="Arial"/>
                <a:cs typeface="Arial"/>
                <a:sym typeface="Arial"/>
              </a:rPr>
            </a:br>
            <a:endParaRPr lang="en-GB" sz="1400" dirty="0">
              <a:solidFill>
                <a:schemeClr val="dk1"/>
              </a:solidFill>
              <a:ea typeface="Arial"/>
              <a:cs typeface="Arial"/>
              <a:sym typeface="Arial"/>
            </a:endParaRPr>
          </a:p>
          <a:p>
            <a:r>
              <a:rPr lang="en-GB" sz="1400" b="1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The BDC system:</a:t>
            </a:r>
          </a:p>
          <a:p>
            <a:pPr marL="287859" indent="-279393">
              <a:lnSpc>
                <a:spcPct val="100000"/>
              </a:lnSpc>
              <a:buClr>
                <a:schemeClr val="accent1"/>
              </a:buClr>
              <a:buSzPts val="1500"/>
              <a:buFont typeface="Arial"/>
              <a:buChar char="•"/>
            </a:pPr>
            <a:r>
              <a:rPr lang="en-GB" sz="140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2 × 5 L extraction vessels</a:t>
            </a:r>
            <a:endParaRPr lang="en-GB" sz="1400" dirty="0"/>
          </a:p>
          <a:p>
            <a:pPr marL="287859" indent="-279393">
              <a:lnSpc>
                <a:spcPct val="100000"/>
              </a:lnSpc>
              <a:spcBef>
                <a:spcPts val="667"/>
              </a:spcBef>
              <a:buClr>
                <a:schemeClr val="accent1"/>
              </a:buClr>
              <a:buSzPts val="1500"/>
              <a:buFont typeface="Arial"/>
              <a:buChar char="•"/>
            </a:pPr>
            <a:r>
              <a:rPr lang="en-GB" sz="140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co-solvent pump</a:t>
            </a:r>
            <a:endParaRPr lang="en-GB" sz="1400" dirty="0"/>
          </a:p>
          <a:p>
            <a:pPr marL="287859" indent="-279393">
              <a:lnSpc>
                <a:spcPct val="100000"/>
              </a:lnSpc>
              <a:spcBef>
                <a:spcPts val="667"/>
              </a:spcBef>
              <a:buClr>
                <a:schemeClr val="accent1"/>
              </a:buClr>
              <a:buSzPts val="1500"/>
              <a:buFont typeface="Arial"/>
              <a:buChar char="•"/>
            </a:pPr>
            <a:r>
              <a:rPr lang="en-GB" sz="140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3 × 2  L pressurised collection vessels</a:t>
            </a:r>
            <a:endParaRPr lang="en-GB" sz="1400" dirty="0"/>
          </a:p>
          <a:p>
            <a:pPr marL="287859" indent="-279393">
              <a:lnSpc>
                <a:spcPct val="100000"/>
              </a:lnSpc>
              <a:spcBef>
                <a:spcPts val="667"/>
              </a:spcBef>
              <a:buClr>
                <a:schemeClr val="accent1"/>
              </a:buClr>
              <a:buSzPts val="1500"/>
              <a:buFont typeface="Arial"/>
              <a:buChar char="•"/>
            </a:pPr>
            <a:r>
              <a:rPr lang="en-GB" sz="140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CO</a:t>
            </a:r>
            <a:r>
              <a:rPr lang="en-GB" sz="1400" baseline="-2500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2</a:t>
            </a:r>
            <a:r>
              <a:rPr lang="en-GB" sz="140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 recycling</a:t>
            </a:r>
          </a:p>
          <a:p>
            <a:endParaRPr lang="en-GB" sz="1400" dirty="0">
              <a:solidFill>
                <a:schemeClr val="dk1"/>
              </a:solidFill>
              <a:ea typeface="Arial"/>
              <a:cs typeface="Arial"/>
              <a:sym typeface="Arial"/>
            </a:endParaRPr>
          </a:p>
          <a:p>
            <a:endParaRPr lang="en-US" sz="1400" dirty="0"/>
          </a:p>
        </p:txBody>
      </p:sp>
      <p:pic>
        <p:nvPicPr>
          <p:cNvPr id="6" name="Google Shape;228;g39ece351787_2_78">
            <a:extLst>
              <a:ext uri="{FF2B5EF4-FFF2-40B4-BE49-F238E27FC236}">
                <a16:creationId xmlns:a16="http://schemas.microsoft.com/office/drawing/2014/main" id="{609066A9-EAA8-35F7-7D06-F7C46E06B775}"/>
              </a:ext>
            </a:extLst>
          </p:cNvPr>
          <p:cNvPicPr preferRelativeResize="0">
            <a:picLocks noGrp="1"/>
          </p:cNvPicPr>
          <p:nvPr>
            <p:ph type="pic" sz="quarter" idx="52"/>
          </p:nvPr>
        </p:nvPicPr>
        <p:blipFill rotWithShape="1">
          <a:blip r:embed="rId3">
            <a:alphaModFix/>
          </a:blip>
          <a:srcRect l="3132" r="3132"/>
          <a:stretch/>
        </p:blipFill>
        <p:spPr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44375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A0DA6E-770B-80F3-CC04-CA9A7B754E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Thermochemical Processing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B608BD-1899-AF7A-6266-854DBDC0D04B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6867525" y="1414732"/>
            <a:ext cx="4729162" cy="4796287"/>
          </a:xfrm>
        </p:spPr>
        <p:txBody>
          <a:bodyPr/>
          <a:lstStyle/>
          <a:p>
            <a:pPr marL="380990" indent="-380990">
              <a:buClr>
                <a:schemeClr val="accent1"/>
              </a:buClr>
              <a:buSzPts val="1400"/>
              <a:buFont typeface="Arial"/>
              <a:buChar char="•"/>
            </a:pPr>
            <a:r>
              <a:rPr lang="en-GB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Commercial suppliers for plant and material (bio-char/pyrolysis oil exist)</a:t>
            </a:r>
          </a:p>
          <a:p>
            <a:pPr marL="380990" indent="-380990">
              <a:buClr>
                <a:schemeClr val="accent1"/>
              </a:buClr>
              <a:buSzPts val="1400"/>
              <a:buFont typeface="Arial"/>
              <a:buChar char="•"/>
            </a:pPr>
            <a:r>
              <a:rPr lang="en-GB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Scale up of heating rate and hold time </a:t>
            </a:r>
          </a:p>
          <a:p>
            <a:pPr marL="380990" indent="-380990">
              <a:buClr>
                <a:schemeClr val="accent1"/>
              </a:buClr>
              <a:buSzPts val="1400"/>
              <a:buFont typeface="Arial"/>
              <a:buChar char="•"/>
            </a:pPr>
            <a:r>
              <a:rPr lang="en-GB" dirty="0" err="1">
                <a:solidFill>
                  <a:srgbClr val="000000"/>
                </a:solidFill>
                <a:ea typeface="Arial"/>
                <a:cs typeface="Arial"/>
                <a:sym typeface="Arial"/>
              </a:rPr>
              <a:t>Inerting</a:t>
            </a:r>
            <a:r>
              <a:rPr lang="en-GB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 gas vs vacuum vs returned gas</a:t>
            </a:r>
          </a:p>
          <a:p>
            <a:pPr marL="380990" indent="-380990">
              <a:buClr>
                <a:schemeClr val="accent1"/>
              </a:buClr>
              <a:buSzPts val="1400"/>
              <a:buFont typeface="Arial"/>
              <a:buChar char="•"/>
            </a:pPr>
            <a:r>
              <a:rPr lang="en-GB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Gas scrubbing / afterburner / thermal oxidiser </a:t>
            </a:r>
            <a:endParaRPr lang="en-GB" dirty="0"/>
          </a:p>
          <a:p>
            <a:pPr marL="380990" indent="-380990">
              <a:buClr>
                <a:schemeClr val="accent1"/>
              </a:buClr>
              <a:buSzPts val="1400"/>
              <a:buFont typeface="Arial"/>
              <a:buChar char="•"/>
            </a:pPr>
            <a:r>
              <a:rPr lang="en-GB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Energy recovery</a:t>
            </a:r>
          </a:p>
          <a:p>
            <a:pPr marL="380990" indent="-380990">
              <a:buClr>
                <a:schemeClr val="accent1"/>
              </a:buClr>
              <a:buSzPts val="1400"/>
              <a:buFont typeface="Arial"/>
              <a:buChar char="•"/>
            </a:pPr>
            <a:r>
              <a:rPr lang="en-GB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Emissions </a:t>
            </a:r>
          </a:p>
          <a:p>
            <a:pPr marL="380990" indent="-380990">
              <a:buClr>
                <a:schemeClr val="accent1"/>
              </a:buClr>
              <a:buSzPts val="1400"/>
              <a:buFont typeface="Arial"/>
              <a:buChar char="•"/>
            </a:pPr>
            <a:r>
              <a:rPr lang="en-GB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By-product -  how to capture? Outlet?</a:t>
            </a:r>
          </a:p>
          <a:p>
            <a:pPr marL="380990" lvl="1" indent="-380990">
              <a:buClr>
                <a:schemeClr val="accent1"/>
              </a:buClr>
              <a:buSzPts val="1400"/>
              <a:buFont typeface="Arial"/>
              <a:buChar char="•"/>
            </a:pPr>
            <a:r>
              <a:rPr lang="en-GB" sz="16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Char cooling/quenching</a:t>
            </a:r>
            <a:endParaRPr lang="en-GB" sz="1600" dirty="0"/>
          </a:p>
          <a:p>
            <a:pPr marL="380990" lvl="1" indent="-380990">
              <a:buClr>
                <a:schemeClr val="accent1"/>
              </a:buClr>
              <a:buSzPts val="1400"/>
              <a:buFont typeface="Arial"/>
              <a:buChar char="•"/>
            </a:pPr>
            <a:r>
              <a:rPr lang="en-GB" sz="16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Wet product</a:t>
            </a:r>
          </a:p>
          <a:p>
            <a:pPr marL="380990" lvl="1" indent="-380990">
              <a:buClr>
                <a:schemeClr val="accent1"/>
              </a:buClr>
              <a:buSzPts val="1400"/>
              <a:buFont typeface="Arial"/>
              <a:buChar char="•"/>
            </a:pPr>
            <a:r>
              <a:rPr lang="en-GB" sz="16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Pyrolysis oil</a:t>
            </a:r>
          </a:p>
          <a:p>
            <a:pPr marL="380990" lvl="1" indent="-380990">
              <a:buClr>
                <a:schemeClr val="accent1"/>
              </a:buClr>
              <a:buSzPts val="1400"/>
              <a:buFont typeface="Arial"/>
              <a:buChar char="•"/>
            </a:pPr>
            <a:r>
              <a:rPr lang="en-GB" sz="16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Use of syngas</a:t>
            </a:r>
          </a:p>
          <a:p>
            <a:pPr marL="380990" lvl="1" indent="-380990">
              <a:buClr>
                <a:schemeClr val="accent1"/>
              </a:buClr>
              <a:buSzPts val="1400"/>
              <a:buFont typeface="Arial"/>
              <a:buChar char="•"/>
            </a:pPr>
            <a:r>
              <a:rPr lang="en-GB" sz="16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Carbon credits</a:t>
            </a:r>
            <a:endParaRPr lang="en-GB" sz="1600" dirty="0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493223E0-E323-5677-12D7-738085F50953}"/>
              </a:ext>
            </a:extLst>
          </p:cNvPr>
          <p:cNvPicPr>
            <a:picLocks noGrp="1" noChangeAspect="1"/>
          </p:cNvPicPr>
          <p:nvPr>
            <p:ph type="pic" sz="quarter" idx="52"/>
          </p:nvPr>
        </p:nvPicPr>
        <p:blipFill>
          <a:blip r:embed="rId2"/>
          <a:srcRect l="14474" t="-18988" r="10876" b="-31009"/>
          <a:stretch>
            <a:fillRect/>
          </a:stretch>
        </p:blipFill>
        <p:spPr>
          <a:xfrm>
            <a:off x="800100" y="1943100"/>
            <a:ext cx="529590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3300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64C6A7-883F-1EA9-C0EA-81E89766E5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Novel Reactors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D5B34A-7312-A37F-A4B7-FB4B82B7329F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US" dirty="0"/>
              <a:t>Chemical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66EF7F-6D7D-5081-B6D6-288602F4F0AE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pPr marL="380990" indent="-380990">
              <a:buClr>
                <a:schemeClr val="accent1"/>
              </a:buClr>
              <a:buSzPts val="1400"/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Laboratory microwaves (RF etc), ultrasound (cavitation) – change in technique on scale up.  T/P to Energy density. </a:t>
            </a:r>
          </a:p>
          <a:p>
            <a:pPr marL="380990" indent="-380990">
              <a:buClr>
                <a:schemeClr val="accent1"/>
              </a:buClr>
              <a:buSzPts val="1400"/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Electrochemistry – growing, scale out</a:t>
            </a:r>
          </a:p>
          <a:p>
            <a:pPr marL="380990" indent="-380990">
              <a:buClr>
                <a:schemeClr val="accent1"/>
              </a:buClr>
              <a:buSzPts val="1400"/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Microreactors – safety advantages, high energy transfer, low inventory.  3d printers.</a:t>
            </a:r>
          </a:p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96E9E0D-114C-B389-73EB-E1206A3B880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US" dirty="0"/>
              <a:t>Mechanical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1DD99D7-425F-06C0-5B78-B7BB78B6F44C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pPr marL="380990" indent="-380990">
              <a:buClr>
                <a:schemeClr val="accent1"/>
              </a:buClr>
              <a:buSzPts val="1400"/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High shear mixing – established in food industry.</a:t>
            </a:r>
          </a:p>
          <a:p>
            <a:pPr marL="380990" indent="-380990">
              <a:buClr>
                <a:schemeClr val="accent1"/>
              </a:buClr>
              <a:buSzPts val="1400"/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Extrusion</a:t>
            </a:r>
          </a:p>
          <a:p>
            <a:pPr marL="380990" indent="-380990">
              <a:buClr>
                <a:schemeClr val="accent1"/>
              </a:buClr>
              <a:buSzPts val="1400"/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Mechano-chemistry </a:t>
            </a:r>
          </a:p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EF3557B-D527-81D8-6BD9-EC26B1662D09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en-US" dirty="0"/>
              <a:t>Challenges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3CE09AC-7141-026E-08A4-41F29BD17392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Energy usage / use of renewables – energy storage?</a:t>
            </a:r>
          </a:p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Commercial suppliers – small number or lack of. </a:t>
            </a:r>
            <a:endParaRPr lang="en-GB" dirty="0"/>
          </a:p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GB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2A87085-807E-F631-2DA6-43F3D1D5C8EC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r>
              <a:rPr lang="en-US" dirty="0"/>
              <a:t>Equipment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24BFCF7-A37E-EF19-3343-0B64F9260643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pPr marL="380990" indent="-380990">
              <a:buClr>
                <a:schemeClr val="accent1"/>
              </a:buClr>
              <a:buSzPts val="1400"/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Engineers/service network/parts.  Tame open-minded engineers or learn in-house.</a:t>
            </a:r>
            <a:endParaRPr lang="en-GB" dirty="0"/>
          </a:p>
          <a:p>
            <a:pPr marL="380990" indent="-380990">
              <a:buClr>
                <a:schemeClr val="accent1"/>
              </a:buClr>
              <a:buSzPts val="1400"/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Warranties/guarantees/manuals</a:t>
            </a:r>
          </a:p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958885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E24A1B-6907-C4A8-9130-FCDCB5DA86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476086-49B6-BC08-D586-276E8D22FA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Novel Reactors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CF1783-148B-55A3-382E-7F5227DC6D36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US" dirty="0"/>
              <a:t>Chemical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05A18B9-04A5-ECEB-27AD-26C9213E3E20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pPr marL="380990" indent="-380990">
              <a:buClr>
                <a:schemeClr val="accent1"/>
              </a:buClr>
              <a:buSzPts val="1400"/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Laboratory microwaves (RF etc)</a:t>
            </a:r>
          </a:p>
          <a:p>
            <a:pPr marL="380990" indent="-380990">
              <a:buClr>
                <a:schemeClr val="accent1"/>
              </a:buClr>
              <a:buSzPts val="1400"/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Ultrasound (cavitation)</a:t>
            </a:r>
          </a:p>
          <a:p>
            <a:pPr marL="380990" indent="-380990">
              <a:buClr>
                <a:schemeClr val="accent1"/>
              </a:buClr>
              <a:buSzPts val="1400"/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Electrochemistry </a:t>
            </a:r>
          </a:p>
          <a:p>
            <a:pPr marL="380990" indent="-380990">
              <a:buClr>
                <a:schemeClr val="accent1"/>
              </a:buClr>
              <a:buSzPts val="1400"/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Microreactors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242967D-1278-7CFD-3AEB-AD5A0957689E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US" dirty="0"/>
              <a:t>Mechanical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EC058F9-E1B5-90DF-83A4-8CA06528466C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pPr marL="380990" indent="-380990">
              <a:buClr>
                <a:schemeClr val="accent1"/>
              </a:buClr>
              <a:buSzPts val="1400"/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High shear mixing</a:t>
            </a:r>
          </a:p>
          <a:p>
            <a:pPr marL="380990" indent="-380990">
              <a:buClr>
                <a:schemeClr val="accent1"/>
              </a:buClr>
              <a:buSzPts val="1400"/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Extrusion</a:t>
            </a:r>
          </a:p>
          <a:p>
            <a:pPr marL="380990" indent="-380990">
              <a:buClr>
                <a:schemeClr val="accent1"/>
              </a:buClr>
              <a:buSzPts val="1400"/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Mechano-chemistry </a:t>
            </a:r>
          </a:p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A718677-993B-2CE3-451D-AE1204310CA4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en-US" dirty="0"/>
              <a:t>Challenges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B985CF6-79BB-7767-2508-20BD755B7D49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Energy use and storage</a:t>
            </a:r>
          </a:p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Small number of commercial suppliers</a:t>
            </a:r>
          </a:p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F163E7E-EBD3-4950-EF26-00036A6ACFE2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r>
              <a:rPr lang="en-US" dirty="0"/>
              <a:t>Equipment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C3B3876-3365-9AA8-B6BF-1F422B664CA1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pPr marL="380990" indent="-380990">
              <a:buClr>
                <a:schemeClr val="accent1"/>
              </a:buClr>
              <a:buSzPts val="1400"/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Maintenance (servicing and parts)</a:t>
            </a:r>
          </a:p>
          <a:p>
            <a:pPr marL="380990" indent="-380990">
              <a:buClr>
                <a:schemeClr val="accent1"/>
              </a:buClr>
              <a:buSzPts val="1400"/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Warranties/guarantees/manuals</a:t>
            </a:r>
          </a:p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46603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3E9562-85EE-7C87-E891-637B139C01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 Tips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720964-4BA1-FEC3-1655-44BB4CA5EB68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US" dirty="0"/>
              <a:t>General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B06691-A2C1-6A3C-6C5A-281A0FB508E4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3755498" y="3042249"/>
            <a:ext cx="2283352" cy="3307751"/>
          </a:xfrm>
        </p:spPr>
        <p:txBody>
          <a:bodyPr/>
          <a:lstStyle/>
          <a:p>
            <a:r>
              <a:rPr lang="en-US" dirty="0"/>
              <a:t>Minimum viable product and market want</a:t>
            </a:r>
          </a:p>
          <a:p>
            <a:r>
              <a:rPr lang="en-US" dirty="0"/>
              <a:t>Second hand reactors</a:t>
            </a:r>
          </a:p>
          <a:p>
            <a:r>
              <a:rPr lang="en-US" dirty="0"/>
              <a:t>Impact on upstream &amp; downstream</a:t>
            </a:r>
          </a:p>
          <a:p>
            <a:r>
              <a:rPr lang="en-US" dirty="0"/>
              <a:t>Reproducibility / operating windows</a:t>
            </a:r>
          </a:p>
          <a:p>
            <a:r>
              <a:rPr lang="en-US" dirty="0"/>
              <a:t>Analysis &amp; in-process checks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6E27028-6F7D-4D77-CEC8-FE927AC49B6F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US" dirty="0"/>
              <a:t>Safety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E94F949-2FBF-3688-FE51-5B77B60C5612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r>
              <a:rPr lang="en-US" dirty="0"/>
              <a:t>Start small and work up</a:t>
            </a:r>
          </a:p>
          <a:p>
            <a:r>
              <a:rPr lang="en-US" dirty="0"/>
              <a:t>Corrosion and compatibility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E02F642-95CC-F036-B88D-36AA23E2C2B1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en-US" dirty="0"/>
              <a:t>Money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F62E063-BB9C-0C38-877D-B5CFD83319D2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r>
              <a:rPr lang="en-US" dirty="0"/>
              <a:t>Time vs cost (temperature &amp; pressure = ££)</a:t>
            </a:r>
          </a:p>
          <a:p>
            <a:r>
              <a:rPr lang="en-US" dirty="0"/>
              <a:t>Plant intensity – downtime and maintenance</a:t>
            </a:r>
          </a:p>
          <a:p>
            <a:r>
              <a:rPr lang="en-US" dirty="0"/>
              <a:t>Waste vs by-product</a:t>
            </a:r>
          </a:p>
          <a:p>
            <a:r>
              <a:rPr lang="en-US" dirty="0"/>
              <a:t>Reagent / solvent reuse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FF1F8FE-8FF8-9A1C-D76D-3D69136BAAEC}"/>
              </a:ext>
            </a:extLst>
          </p:cNvPr>
          <p:cNvSpPr>
            <a:spLocks noGrp="1"/>
          </p:cNvSpPr>
          <p:nvPr>
            <p:ph type="body" sz="quarter" idx="6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0552575-E89C-75E2-E749-3783E33EAEE5}"/>
              </a:ext>
            </a:extLst>
          </p:cNvPr>
          <p:cNvSpPr>
            <a:spLocks noGrp="1"/>
          </p:cNvSpPr>
          <p:nvPr>
            <p:ph type="body" sz="quarter" idx="6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BEE552-8016-6809-53FA-5A76EAF3DCBA}"/>
              </a:ext>
            </a:extLst>
          </p:cNvPr>
          <p:cNvSpPr>
            <a:spLocks noGrp="1"/>
          </p:cNvSpPr>
          <p:nvPr>
            <p:ph type="body" sz="quarter" idx="7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" name="Picture Placeholder 19" descr="Clipboard Ticked outline">
            <a:extLst>
              <a:ext uri="{FF2B5EF4-FFF2-40B4-BE49-F238E27FC236}">
                <a16:creationId xmlns:a16="http://schemas.microsoft.com/office/drawing/2014/main" id="{0CD4196C-99AF-C37F-4B8E-0C326471402C}"/>
              </a:ext>
            </a:extLst>
          </p:cNvPr>
          <p:cNvPicPr>
            <a:picLocks noGrp="1" noChangeAspect="1"/>
          </p:cNvPicPr>
          <p:nvPr>
            <p:ph type="pic" sz="quarter" idx="7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/>
      </p:pic>
      <p:pic>
        <p:nvPicPr>
          <p:cNvPr id="18" name="Picture Placeholder 17" descr="Construction worker female outline">
            <a:extLst>
              <a:ext uri="{FF2B5EF4-FFF2-40B4-BE49-F238E27FC236}">
                <a16:creationId xmlns:a16="http://schemas.microsoft.com/office/drawing/2014/main" id="{6DE5D2DA-1324-4ED1-D0E9-7694E7010824}"/>
              </a:ext>
            </a:extLst>
          </p:cNvPr>
          <p:cNvPicPr>
            <a:picLocks noGrp="1" noChangeAspect="1"/>
          </p:cNvPicPr>
          <p:nvPr>
            <p:ph type="pic" sz="quarter" idx="72"/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/>
      </p:pic>
      <p:pic>
        <p:nvPicPr>
          <p:cNvPr id="16" name="Picture Placeholder 15" descr="Flying Money outline">
            <a:extLst>
              <a:ext uri="{FF2B5EF4-FFF2-40B4-BE49-F238E27FC236}">
                <a16:creationId xmlns:a16="http://schemas.microsoft.com/office/drawing/2014/main" id="{548C3232-464A-0486-C64F-3E68C6691510}"/>
              </a:ext>
            </a:extLst>
          </p:cNvPr>
          <p:cNvPicPr>
            <a:picLocks noGrp="1" noChangeAspect="1"/>
          </p:cNvPicPr>
          <p:nvPr>
            <p:ph type="pic" sz="quarter" idx="73"/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0932823" y="1576021"/>
            <a:ext cx="914400" cy="914400"/>
          </a:xfrm>
        </p:spPr>
      </p:pic>
    </p:spTree>
    <p:extLst>
      <p:ext uri="{BB962C8B-B14F-4D97-AF65-F5344CB8AC3E}">
        <p14:creationId xmlns:p14="http://schemas.microsoft.com/office/powerpoint/2010/main" val="11098669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EE98D9-2010-9C6E-A590-A3D3DE3DFC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4B6F7D-7525-1DC4-CD30-117E1FB79B76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US" dirty="0"/>
              <a:t>CSTR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607E86-A062-C55B-0BD3-26CA77C88E50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595988" y="2639683"/>
            <a:ext cx="2488525" cy="3486480"/>
          </a:xfrm>
        </p:spPr>
        <p:txBody>
          <a:bodyPr/>
          <a:lstStyle/>
          <a:p>
            <a:r>
              <a:rPr lang="en-GB" dirty="0"/>
              <a:t>The go-to reactor for chemistry 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9A6E963-FAD5-B370-C501-46C55B5B0B3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GB" dirty="0"/>
              <a:t>Extractions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62B7F47-B7C3-FAE4-C7DE-97AA3C7FA298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3433419" y="2639683"/>
            <a:ext cx="2488525" cy="3486480"/>
          </a:xfrm>
        </p:spPr>
        <p:txBody>
          <a:bodyPr/>
          <a:lstStyle/>
          <a:p>
            <a:r>
              <a:rPr lang="en-GB" dirty="0"/>
              <a:t>Natural product/oil/etc extraction and recovery – how to move from high yield to high product</a:t>
            </a:r>
          </a:p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69E8B85-347B-1E32-889F-3383749D8893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en-GB" dirty="0"/>
              <a:t>Thermochemical processing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B1EFCFF-8FEE-B7AF-F549-28523C8BEA81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270850" y="2639683"/>
            <a:ext cx="2488525" cy="3486480"/>
          </a:xfrm>
        </p:spPr>
        <p:txBody>
          <a:bodyPr/>
          <a:lstStyle/>
          <a:p>
            <a:r>
              <a:rPr lang="en-GB" dirty="0"/>
              <a:t>High temperature routes to biochar and building blocks</a:t>
            </a:r>
          </a:p>
          <a:p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1CE4F86-EE40-351E-B7D1-CC4EE6D6804E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r>
              <a:rPr lang="en-US" dirty="0"/>
              <a:t>Novel reactor development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ABF828B-C823-3B72-CBD5-85073E3D4D3B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9108281" y="2639683"/>
            <a:ext cx="2488525" cy="3486480"/>
          </a:xfrm>
        </p:spPr>
        <p:txBody>
          <a:bodyPr/>
          <a:lstStyle/>
          <a:p>
            <a:r>
              <a:rPr lang="en-GB" dirty="0"/>
              <a:t>Pushing new boundaries</a:t>
            </a:r>
          </a:p>
        </p:txBody>
      </p:sp>
    </p:spTree>
    <p:extLst>
      <p:ext uri="{BB962C8B-B14F-4D97-AF65-F5344CB8AC3E}">
        <p14:creationId xmlns:p14="http://schemas.microsoft.com/office/powerpoint/2010/main" val="30323328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17B2CD-CACA-0911-F1E4-1DE882B67A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sz="4400" dirty="0"/>
              <a:t>Any questions?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1F9BE2-5B06-8BA7-4188-302E998ECA61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US" dirty="0"/>
              <a:t>Mark </a:t>
            </a:r>
            <a:r>
              <a:rPr lang="en-US" dirty="0" err="1"/>
              <a:t>Gronnow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EC1D60-6188-673B-2059-4F370BB1C8C2}"/>
              </a:ext>
            </a:extLst>
          </p:cNvPr>
          <p:cNvSpPr>
            <a:spLocks noGrp="1"/>
          </p:cNvSpPr>
          <p:nvPr>
            <p:ph type="body" sz="quarter" idx="7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327E152-774C-D1A0-C692-B758D21532E9}"/>
              </a:ext>
            </a:extLst>
          </p:cNvPr>
          <p:cNvSpPr>
            <a:spLocks noGrp="1"/>
          </p:cNvSpPr>
          <p:nvPr>
            <p:ph type="body" sz="quarter" idx="75"/>
          </p:nvPr>
        </p:nvSpPr>
        <p:spPr>
          <a:xfrm>
            <a:off x="7382537" y="5305600"/>
            <a:ext cx="3632200" cy="214931"/>
          </a:xfrm>
        </p:spPr>
        <p:txBody>
          <a:bodyPr/>
          <a:lstStyle/>
          <a:p>
            <a:r>
              <a:rPr lang="en-US" dirty="0" err="1"/>
              <a:t>mark.gronnow@york.ac.uk</a:t>
            </a:r>
            <a:endParaRPr lang="en-US" dirty="0"/>
          </a:p>
        </p:txBody>
      </p:sp>
      <p:pic>
        <p:nvPicPr>
          <p:cNvPr id="8" name="Picture Placeholder 7" descr="Envelope outline">
            <a:extLst>
              <a:ext uri="{FF2B5EF4-FFF2-40B4-BE49-F238E27FC236}">
                <a16:creationId xmlns:a16="http://schemas.microsoft.com/office/drawing/2014/main" id="{27FEBD06-307D-972E-EF02-3AD27A6E2671}"/>
              </a:ext>
            </a:extLst>
          </p:cNvPr>
          <p:cNvPicPr>
            <a:picLocks noGrp="1" noChangeAspect="1"/>
          </p:cNvPicPr>
          <p:nvPr>
            <p:ph type="pic" sz="quarter" idx="76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9559" b="9559"/>
          <a:stretch>
            <a:fillRect/>
          </a:stretch>
        </p:blipFill>
        <p:spPr>
          <a:xfrm>
            <a:off x="11200301" y="5271923"/>
            <a:ext cx="348472" cy="282348"/>
          </a:xfrm>
        </p:spPr>
      </p:pic>
    </p:spTree>
    <p:extLst>
      <p:ext uri="{BB962C8B-B14F-4D97-AF65-F5344CB8AC3E}">
        <p14:creationId xmlns:p14="http://schemas.microsoft.com/office/powerpoint/2010/main" val="1955683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FC517EDA-4678-06E0-2139-905005B3848D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7BD56E-65D1-19BE-5F94-111D51928B7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anchor="ctr"/>
          <a:lstStyle/>
          <a:p>
            <a:r>
              <a:rPr lang="en-US" dirty="0"/>
              <a:t>Endless possibilities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780583-F01D-CDF2-3422-A3CAA30C3D0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2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1E90D7B-1978-CA2C-B590-0D452354EE89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 anchor="ctr"/>
          <a:lstStyle/>
          <a:p>
            <a:r>
              <a:rPr lang="en-US" dirty="0"/>
              <a:t>Stirred tanks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853B6A4-8FC1-0B04-DEB7-C9F14664DBD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 anchor="ctr"/>
          <a:lstStyle/>
          <a:p>
            <a:r>
              <a:rPr lang="en-US" dirty="0"/>
              <a:t>Extraction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02E7EDC-2154-DFAE-62B9-F612D5EB50B0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/>
        <p:txBody>
          <a:bodyPr anchor="ctr"/>
          <a:lstStyle/>
          <a:p>
            <a:r>
              <a:rPr lang="en-US" dirty="0"/>
              <a:t>Thermochemical processing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7EC27C26-35CA-3F6D-2517-0367257DA1EC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1F4AEBBC-8DDA-5D6E-B4F3-087A204467C0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/>
        <p:txBody>
          <a:bodyPr/>
          <a:lstStyle/>
          <a:p>
            <a:r>
              <a:rPr lang="en-US" dirty="0"/>
              <a:t>1</a:t>
            </a:r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B26ADF58-316E-D7CE-1ECD-EEBADDB7A6C3}"/>
              </a:ext>
            </a:extLst>
          </p:cNvPr>
          <p:cNvSpPr>
            <a:spLocks noGrp="1"/>
          </p:cNvSpPr>
          <p:nvPr>
            <p:ph type="body" sz="quarter" idx="6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C8C2EC73-AE6D-0A4D-DBB3-D07F0D6339C5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/>
        <p:txBody>
          <a:bodyPr/>
          <a:lstStyle/>
          <a:p>
            <a:r>
              <a:rPr lang="en-US" dirty="0"/>
              <a:t>4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6A486F0D-1C0D-61DF-B624-D463ED727C7A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9C7D95CB-BD1C-1FC3-3BFD-696F46456461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r>
              <a:rPr lang="en-US" dirty="0"/>
              <a:t>3</a:t>
            </a:r>
          </a:p>
        </p:txBody>
      </p:sp>
      <p:sp>
        <p:nvSpPr>
          <p:cNvPr id="18" name="Title 17">
            <a:extLst>
              <a:ext uri="{FF2B5EF4-FFF2-40B4-BE49-F238E27FC236}">
                <a16:creationId xmlns:a16="http://schemas.microsoft.com/office/drawing/2014/main" id="{D05A047D-9F55-A099-5A25-B2AB369F49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Session 6 – Processing 2</a:t>
            </a:r>
          </a:p>
        </p:txBody>
      </p:sp>
      <p:pic>
        <p:nvPicPr>
          <p:cNvPr id="4" name="Picture Placeholder 3" descr="A group of snails on a branch&#10;&#10;AI-generated content may be incorrect.">
            <a:extLst>
              <a:ext uri="{FF2B5EF4-FFF2-40B4-BE49-F238E27FC236}">
                <a16:creationId xmlns:a16="http://schemas.microsoft.com/office/drawing/2014/main" id="{D96BC3B8-9592-55A1-AFDE-C5CF08819E96}"/>
              </a:ext>
            </a:extLst>
          </p:cNvPr>
          <p:cNvPicPr>
            <a:picLocks noGrp="1" noChangeAspect="1"/>
          </p:cNvPicPr>
          <p:nvPr>
            <p:ph type="pic" sz="quarter" idx="80"/>
          </p:nvPr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8949" r="8949"/>
          <a:stretch>
            <a:fillRect/>
          </a:stretch>
        </p:blipFill>
        <p:spPr/>
      </p:pic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E7787B80-50B0-EE66-379A-C1B871FD41A1}"/>
              </a:ext>
            </a:extLst>
          </p:cNvPr>
          <p:cNvSpPr>
            <a:spLocks noGrp="1"/>
          </p:cNvSpPr>
          <p:nvPr>
            <p:ph type="body" sz="quarter" idx="81"/>
          </p:nvPr>
        </p:nvSpPr>
        <p:spPr/>
        <p:txBody>
          <a:bodyPr anchor="ctr"/>
          <a:lstStyle/>
          <a:p>
            <a:r>
              <a:rPr lang="en-US" dirty="0"/>
              <a:t>Novel reactors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8F3BF10C-E7B5-B9C4-E306-D9103E96D407}"/>
              </a:ext>
            </a:extLst>
          </p:cNvPr>
          <p:cNvSpPr>
            <a:spLocks noGrp="1"/>
          </p:cNvSpPr>
          <p:nvPr>
            <p:ph type="body" sz="quarter" idx="8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B523BD09-DFC1-4EB1-3FC2-3FB84D618DE5}"/>
              </a:ext>
            </a:extLst>
          </p:cNvPr>
          <p:cNvSpPr>
            <a:spLocks noGrp="1"/>
          </p:cNvSpPr>
          <p:nvPr>
            <p:ph type="body" sz="quarter" idx="83"/>
          </p:nvPr>
        </p:nvSpPr>
        <p:spPr/>
        <p:txBody>
          <a:bodyPr/>
          <a:lstStyle/>
          <a:p>
            <a:r>
              <a:rPr lang="en-US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972769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00879C-0FD9-B561-E857-2297F5797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Endless Possibilities</a:t>
            </a:r>
          </a:p>
        </p:txBody>
      </p:sp>
      <p:sp>
        <p:nvSpPr>
          <p:cNvPr id="3" name="Google Shape;131;p3">
            <a:extLst>
              <a:ext uri="{FF2B5EF4-FFF2-40B4-BE49-F238E27FC236}">
                <a16:creationId xmlns:a16="http://schemas.microsoft.com/office/drawing/2014/main" id="{BB8A6361-07FA-5D8F-5C29-3FC4289F6AE5}"/>
              </a:ext>
            </a:extLst>
          </p:cNvPr>
          <p:cNvSpPr/>
          <p:nvPr/>
        </p:nvSpPr>
        <p:spPr>
          <a:xfrm>
            <a:off x="2312482" y="1286540"/>
            <a:ext cx="6257360" cy="4327451"/>
          </a:xfrm>
          <a:prstGeom prst="ellipse">
            <a:avLst/>
          </a:prstGeom>
          <a:noFill/>
          <a:ln w="76200" cap="flat" cmpd="sng" algn="ctr">
            <a:solidFill>
              <a:schemeClr val="accent2">
                <a:lumMod val="2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ea typeface="Times"/>
              <a:cs typeface="Times"/>
              <a:sym typeface="Times"/>
            </a:endParaRPr>
          </a:p>
        </p:txBody>
      </p:sp>
      <p:sp>
        <p:nvSpPr>
          <p:cNvPr id="4" name="Google Shape;132;p3">
            <a:extLst>
              <a:ext uri="{FF2B5EF4-FFF2-40B4-BE49-F238E27FC236}">
                <a16:creationId xmlns:a16="http://schemas.microsoft.com/office/drawing/2014/main" id="{D026125A-87F7-BA91-A0CF-C181DC04816D}"/>
              </a:ext>
            </a:extLst>
          </p:cNvPr>
          <p:cNvSpPr/>
          <p:nvPr/>
        </p:nvSpPr>
        <p:spPr>
          <a:xfrm>
            <a:off x="2312482" y="2206406"/>
            <a:ext cx="4083911" cy="2375297"/>
          </a:xfrm>
          <a:prstGeom prst="ellipse">
            <a:avLst/>
          </a:prstGeom>
          <a:noFill/>
          <a:ln w="76200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ea typeface="Times"/>
              <a:cs typeface="Times"/>
              <a:sym typeface="Times"/>
            </a:endParaRPr>
          </a:p>
        </p:txBody>
      </p:sp>
      <p:sp>
        <p:nvSpPr>
          <p:cNvPr id="5" name="Google Shape;133;p3">
            <a:extLst>
              <a:ext uri="{FF2B5EF4-FFF2-40B4-BE49-F238E27FC236}">
                <a16:creationId xmlns:a16="http://schemas.microsoft.com/office/drawing/2014/main" id="{475D746F-101D-8C85-49CA-23C33B9CDFAE}"/>
              </a:ext>
            </a:extLst>
          </p:cNvPr>
          <p:cNvSpPr/>
          <p:nvPr/>
        </p:nvSpPr>
        <p:spPr>
          <a:xfrm>
            <a:off x="2305124" y="2915840"/>
            <a:ext cx="2591991" cy="1026319"/>
          </a:xfrm>
          <a:prstGeom prst="ellipse">
            <a:avLst/>
          </a:prstGeom>
          <a:solidFill>
            <a:schemeClr val="bg1"/>
          </a:solidFill>
          <a:ln w="76200" cap="flat" cmpd="sng" algn="ctr">
            <a:solidFill>
              <a:schemeClr val="accent2">
                <a:lumMod val="9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0" i="0" u="none" strike="noStrike" cap="none">
                <a:solidFill>
                  <a:schemeClr val="dk1"/>
                </a:solidFill>
                <a:ea typeface="Times"/>
                <a:cs typeface="Times"/>
                <a:sym typeface="Times"/>
              </a:rPr>
              <a:t>Food supply chain residues</a:t>
            </a:r>
            <a:endParaRPr/>
          </a:p>
        </p:txBody>
      </p:sp>
      <p:sp>
        <p:nvSpPr>
          <p:cNvPr id="6" name="Google Shape;134;p3">
            <a:extLst>
              <a:ext uri="{FF2B5EF4-FFF2-40B4-BE49-F238E27FC236}">
                <a16:creationId xmlns:a16="http://schemas.microsoft.com/office/drawing/2014/main" id="{5E9D4CBD-9278-02FC-ED4E-2252348D5C7E}"/>
              </a:ext>
            </a:extLst>
          </p:cNvPr>
          <p:cNvSpPr txBox="1"/>
          <p:nvPr/>
        </p:nvSpPr>
        <p:spPr>
          <a:xfrm>
            <a:off x="3310014" y="2518587"/>
            <a:ext cx="701279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chemeClr val="dk1"/>
                </a:solidFill>
                <a:ea typeface="Times New Roman"/>
                <a:cs typeface="Times New Roman"/>
                <a:sym typeface="Times New Roman"/>
              </a:rPr>
              <a:t>sugars</a:t>
            </a:r>
            <a:endParaRPr dirty="0"/>
          </a:p>
        </p:txBody>
      </p:sp>
      <p:sp>
        <p:nvSpPr>
          <p:cNvPr id="7" name="Google Shape;135;p3">
            <a:extLst>
              <a:ext uri="{FF2B5EF4-FFF2-40B4-BE49-F238E27FC236}">
                <a16:creationId xmlns:a16="http://schemas.microsoft.com/office/drawing/2014/main" id="{38293497-9ADA-AD0A-A4B0-FA48D7E69418}"/>
              </a:ext>
            </a:extLst>
          </p:cNvPr>
          <p:cNvSpPr txBox="1"/>
          <p:nvPr/>
        </p:nvSpPr>
        <p:spPr>
          <a:xfrm>
            <a:off x="4154166" y="2341959"/>
            <a:ext cx="859630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chemeClr val="dk1"/>
                </a:solidFill>
                <a:ea typeface="Times New Roman"/>
                <a:cs typeface="Times New Roman"/>
                <a:sym typeface="Times New Roman"/>
              </a:rPr>
              <a:t>phenols</a:t>
            </a:r>
            <a:endParaRPr dirty="0"/>
          </a:p>
        </p:txBody>
      </p:sp>
      <p:sp>
        <p:nvSpPr>
          <p:cNvPr id="8" name="Google Shape;136;p3">
            <a:extLst>
              <a:ext uri="{FF2B5EF4-FFF2-40B4-BE49-F238E27FC236}">
                <a16:creationId xmlns:a16="http://schemas.microsoft.com/office/drawing/2014/main" id="{5A4E8520-346A-58BC-A94A-A6B739C7F583}"/>
              </a:ext>
            </a:extLst>
          </p:cNvPr>
          <p:cNvSpPr txBox="1"/>
          <p:nvPr/>
        </p:nvSpPr>
        <p:spPr>
          <a:xfrm>
            <a:off x="5122539" y="3568618"/>
            <a:ext cx="996553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chemeClr val="dk1"/>
                </a:solidFill>
                <a:ea typeface="Times New Roman"/>
                <a:cs typeface="Times New Roman"/>
                <a:sym typeface="Times New Roman"/>
              </a:rPr>
              <a:t>collagen</a:t>
            </a:r>
            <a:endParaRPr dirty="0"/>
          </a:p>
        </p:txBody>
      </p:sp>
      <p:sp>
        <p:nvSpPr>
          <p:cNvPr id="9" name="Google Shape;137;p3">
            <a:extLst>
              <a:ext uri="{FF2B5EF4-FFF2-40B4-BE49-F238E27FC236}">
                <a16:creationId xmlns:a16="http://schemas.microsoft.com/office/drawing/2014/main" id="{5278B888-7636-1FD6-B660-BAD616F6DA05}"/>
              </a:ext>
            </a:extLst>
          </p:cNvPr>
          <p:cNvSpPr txBox="1"/>
          <p:nvPr/>
        </p:nvSpPr>
        <p:spPr>
          <a:xfrm>
            <a:off x="5243272" y="2810605"/>
            <a:ext cx="702469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chemeClr val="dk1"/>
                </a:solidFill>
                <a:ea typeface="Times New Roman"/>
                <a:cs typeface="Times New Roman"/>
                <a:sym typeface="Times New Roman"/>
              </a:rPr>
              <a:t>starch</a:t>
            </a:r>
            <a:endParaRPr/>
          </a:p>
        </p:txBody>
      </p:sp>
      <p:sp>
        <p:nvSpPr>
          <p:cNvPr id="10" name="Google Shape;138;p3">
            <a:extLst>
              <a:ext uri="{FF2B5EF4-FFF2-40B4-BE49-F238E27FC236}">
                <a16:creationId xmlns:a16="http://schemas.microsoft.com/office/drawing/2014/main" id="{93B4A7C2-BCCD-EEBC-B3EA-575AD374142E}"/>
              </a:ext>
            </a:extLst>
          </p:cNvPr>
          <p:cNvSpPr txBox="1"/>
          <p:nvPr/>
        </p:nvSpPr>
        <p:spPr>
          <a:xfrm>
            <a:off x="6665488" y="2680968"/>
            <a:ext cx="1390622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chemeClr val="dk1"/>
                </a:solidFill>
                <a:ea typeface="Times New Roman"/>
                <a:cs typeface="Times New Roman"/>
                <a:sym typeface="Times New Roman"/>
              </a:rPr>
              <a:t>natural dyes</a:t>
            </a:r>
            <a:endParaRPr/>
          </a:p>
        </p:txBody>
      </p:sp>
      <p:sp>
        <p:nvSpPr>
          <p:cNvPr id="11" name="Google Shape;139;p3">
            <a:extLst>
              <a:ext uri="{FF2B5EF4-FFF2-40B4-BE49-F238E27FC236}">
                <a16:creationId xmlns:a16="http://schemas.microsoft.com/office/drawing/2014/main" id="{1581F3F8-0387-7B02-8589-5CBB31EBA7A4}"/>
              </a:ext>
            </a:extLst>
          </p:cNvPr>
          <p:cNvSpPr txBox="1"/>
          <p:nvPr/>
        </p:nvSpPr>
        <p:spPr>
          <a:xfrm>
            <a:off x="5161716" y="3221954"/>
            <a:ext cx="996552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chemeClr val="dk1"/>
                </a:solidFill>
                <a:ea typeface="Times New Roman"/>
                <a:cs typeface="Times New Roman"/>
                <a:sym typeface="Times New Roman"/>
              </a:rPr>
              <a:t>chitosan</a:t>
            </a:r>
            <a:endParaRPr dirty="0"/>
          </a:p>
        </p:txBody>
      </p:sp>
      <p:sp>
        <p:nvSpPr>
          <p:cNvPr id="12" name="Google Shape;140;p3">
            <a:extLst>
              <a:ext uri="{FF2B5EF4-FFF2-40B4-BE49-F238E27FC236}">
                <a16:creationId xmlns:a16="http://schemas.microsoft.com/office/drawing/2014/main" id="{3A78184B-5298-0FCC-88E1-FC7069BDBB51}"/>
              </a:ext>
            </a:extLst>
          </p:cNvPr>
          <p:cNvSpPr txBox="1"/>
          <p:nvPr/>
        </p:nvSpPr>
        <p:spPr>
          <a:xfrm>
            <a:off x="6983072" y="4374010"/>
            <a:ext cx="905903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chemeClr val="dk1"/>
                </a:solidFill>
                <a:ea typeface="Times New Roman"/>
                <a:cs typeface="Times New Roman"/>
                <a:sym typeface="Times New Roman"/>
              </a:rPr>
              <a:t>cellulose</a:t>
            </a:r>
            <a:endParaRPr dirty="0"/>
          </a:p>
        </p:txBody>
      </p:sp>
      <p:sp>
        <p:nvSpPr>
          <p:cNvPr id="13" name="Google Shape;141;p3">
            <a:extLst>
              <a:ext uri="{FF2B5EF4-FFF2-40B4-BE49-F238E27FC236}">
                <a16:creationId xmlns:a16="http://schemas.microsoft.com/office/drawing/2014/main" id="{FC97F255-D2DA-0644-3179-903E714A9945}"/>
              </a:ext>
            </a:extLst>
          </p:cNvPr>
          <p:cNvSpPr txBox="1"/>
          <p:nvPr/>
        </p:nvSpPr>
        <p:spPr>
          <a:xfrm>
            <a:off x="4562758" y="2618215"/>
            <a:ext cx="756047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chemeClr val="dk1"/>
                </a:solidFill>
                <a:ea typeface="Times New Roman"/>
                <a:cs typeface="Times New Roman"/>
                <a:sym typeface="Times New Roman"/>
              </a:rPr>
              <a:t>pectin</a:t>
            </a:r>
            <a:endParaRPr dirty="0"/>
          </a:p>
        </p:txBody>
      </p:sp>
      <p:sp>
        <p:nvSpPr>
          <p:cNvPr id="14" name="Google Shape;142;p3">
            <a:extLst>
              <a:ext uri="{FF2B5EF4-FFF2-40B4-BE49-F238E27FC236}">
                <a16:creationId xmlns:a16="http://schemas.microsoft.com/office/drawing/2014/main" id="{87B1454E-87D7-FC82-97F3-45D01EF2CAF9}"/>
              </a:ext>
            </a:extLst>
          </p:cNvPr>
          <p:cNvSpPr txBox="1"/>
          <p:nvPr/>
        </p:nvSpPr>
        <p:spPr>
          <a:xfrm>
            <a:off x="3881692" y="4109908"/>
            <a:ext cx="1510904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chemeClr val="dk1"/>
                </a:solidFill>
                <a:ea typeface="Times New Roman"/>
                <a:cs typeface="Times New Roman"/>
                <a:sym typeface="Times New Roman"/>
              </a:rPr>
              <a:t>hemicellulose</a:t>
            </a:r>
            <a:endParaRPr dirty="0"/>
          </a:p>
        </p:txBody>
      </p:sp>
      <p:sp>
        <p:nvSpPr>
          <p:cNvPr id="15" name="Google Shape;143;p3">
            <a:extLst>
              <a:ext uri="{FF2B5EF4-FFF2-40B4-BE49-F238E27FC236}">
                <a16:creationId xmlns:a16="http://schemas.microsoft.com/office/drawing/2014/main" id="{21E1A8D7-C935-E2AB-0D96-99D22B196AD5}"/>
              </a:ext>
            </a:extLst>
          </p:cNvPr>
          <p:cNvSpPr txBox="1"/>
          <p:nvPr/>
        </p:nvSpPr>
        <p:spPr>
          <a:xfrm>
            <a:off x="4091739" y="3806685"/>
            <a:ext cx="1458516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chemeClr val="dk1"/>
                </a:solidFill>
                <a:ea typeface="Times New Roman"/>
                <a:cs typeface="Times New Roman"/>
                <a:sym typeface="Times New Roman"/>
              </a:rPr>
              <a:t>waxes</a:t>
            </a:r>
            <a:endParaRPr dirty="0"/>
          </a:p>
        </p:txBody>
      </p:sp>
      <p:sp>
        <p:nvSpPr>
          <p:cNvPr id="16" name="Google Shape;144;p3">
            <a:extLst>
              <a:ext uri="{FF2B5EF4-FFF2-40B4-BE49-F238E27FC236}">
                <a16:creationId xmlns:a16="http://schemas.microsoft.com/office/drawing/2014/main" id="{C7F082BF-7816-DD5D-5D62-714E06995A45}"/>
              </a:ext>
            </a:extLst>
          </p:cNvPr>
          <p:cNvSpPr txBox="1"/>
          <p:nvPr/>
        </p:nvSpPr>
        <p:spPr>
          <a:xfrm>
            <a:off x="4875966" y="4654465"/>
            <a:ext cx="571500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chemeClr val="dk1"/>
                </a:solidFill>
                <a:ea typeface="Times New Roman"/>
                <a:cs typeface="Times New Roman"/>
                <a:sym typeface="Times New Roman"/>
              </a:rPr>
              <a:t>films</a:t>
            </a:r>
            <a:endParaRPr dirty="0"/>
          </a:p>
        </p:txBody>
      </p:sp>
      <p:sp>
        <p:nvSpPr>
          <p:cNvPr id="17" name="Google Shape;145;p3">
            <a:extLst>
              <a:ext uri="{FF2B5EF4-FFF2-40B4-BE49-F238E27FC236}">
                <a16:creationId xmlns:a16="http://schemas.microsoft.com/office/drawing/2014/main" id="{B5303C9A-2EEB-7A12-164E-9CEA70E540F4}"/>
              </a:ext>
            </a:extLst>
          </p:cNvPr>
          <p:cNvSpPr txBox="1"/>
          <p:nvPr/>
        </p:nvSpPr>
        <p:spPr>
          <a:xfrm>
            <a:off x="3645381" y="1717773"/>
            <a:ext cx="129540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chemeClr val="dk1"/>
                </a:solidFill>
                <a:ea typeface="Times New Roman"/>
                <a:cs typeface="Times New Roman"/>
                <a:sym typeface="Times New Roman"/>
              </a:rPr>
              <a:t>bio-adhesives</a:t>
            </a:r>
            <a:endParaRPr dirty="0"/>
          </a:p>
        </p:txBody>
      </p:sp>
      <p:sp>
        <p:nvSpPr>
          <p:cNvPr id="18" name="Google Shape;146;p3">
            <a:extLst>
              <a:ext uri="{FF2B5EF4-FFF2-40B4-BE49-F238E27FC236}">
                <a16:creationId xmlns:a16="http://schemas.microsoft.com/office/drawing/2014/main" id="{49A08928-399A-119A-C94F-02C1C1891ACD}"/>
              </a:ext>
            </a:extLst>
          </p:cNvPr>
          <p:cNvSpPr txBox="1"/>
          <p:nvPr/>
        </p:nvSpPr>
        <p:spPr>
          <a:xfrm>
            <a:off x="6396393" y="2259520"/>
            <a:ext cx="964406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chemeClr val="dk1"/>
                </a:solidFill>
                <a:ea typeface="Times New Roman"/>
                <a:cs typeface="Times New Roman"/>
                <a:sym typeface="Times New Roman"/>
              </a:rPr>
              <a:t>hydrogels</a:t>
            </a:r>
            <a:endParaRPr dirty="0"/>
          </a:p>
        </p:txBody>
      </p:sp>
      <p:sp>
        <p:nvSpPr>
          <p:cNvPr id="19" name="Google Shape;147;p3">
            <a:extLst>
              <a:ext uri="{FF2B5EF4-FFF2-40B4-BE49-F238E27FC236}">
                <a16:creationId xmlns:a16="http://schemas.microsoft.com/office/drawing/2014/main" id="{89D58DA2-2561-F116-808C-128B517C7357}"/>
              </a:ext>
            </a:extLst>
          </p:cNvPr>
          <p:cNvSpPr txBox="1"/>
          <p:nvPr/>
        </p:nvSpPr>
        <p:spPr>
          <a:xfrm>
            <a:off x="5706409" y="4830067"/>
            <a:ext cx="161925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chemeClr val="dk1"/>
                </a:solidFill>
                <a:ea typeface="Times New Roman"/>
                <a:cs typeface="Times New Roman"/>
                <a:sym typeface="Times New Roman"/>
              </a:rPr>
              <a:t>natural 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a typeface="Times New Roman"/>
                <a:cs typeface="Times New Roman"/>
                <a:sym typeface="Times New Roman"/>
              </a:rPr>
              <a:t>chelants</a:t>
            </a:r>
            <a:endParaRPr dirty="0"/>
          </a:p>
        </p:txBody>
      </p:sp>
      <p:sp>
        <p:nvSpPr>
          <p:cNvPr id="20" name="Google Shape;148;p3">
            <a:extLst>
              <a:ext uri="{FF2B5EF4-FFF2-40B4-BE49-F238E27FC236}">
                <a16:creationId xmlns:a16="http://schemas.microsoft.com/office/drawing/2014/main" id="{EC170C4C-810D-08DA-4D78-17B54AFEEEEA}"/>
              </a:ext>
            </a:extLst>
          </p:cNvPr>
          <p:cNvSpPr txBox="1"/>
          <p:nvPr/>
        </p:nvSpPr>
        <p:spPr>
          <a:xfrm>
            <a:off x="4689634" y="5103459"/>
            <a:ext cx="1133475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chemeClr val="dk1"/>
                </a:solidFill>
                <a:ea typeface="Times New Roman"/>
                <a:cs typeface="Times New Roman"/>
                <a:sym typeface="Times New Roman"/>
              </a:rPr>
              <a:t>bio-solvents</a:t>
            </a:r>
            <a:endParaRPr/>
          </a:p>
        </p:txBody>
      </p:sp>
      <p:sp>
        <p:nvSpPr>
          <p:cNvPr id="21" name="Google Shape;149;p3">
            <a:extLst>
              <a:ext uri="{FF2B5EF4-FFF2-40B4-BE49-F238E27FC236}">
                <a16:creationId xmlns:a16="http://schemas.microsoft.com/office/drawing/2014/main" id="{572F21E4-ABE6-FF3E-BA27-AFB118D3E8B7}"/>
              </a:ext>
            </a:extLst>
          </p:cNvPr>
          <p:cNvSpPr txBox="1"/>
          <p:nvPr/>
        </p:nvSpPr>
        <p:spPr>
          <a:xfrm>
            <a:off x="6443123" y="3141911"/>
            <a:ext cx="107989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chemeClr val="dk1"/>
                </a:solidFill>
                <a:ea typeface="Times New Roman"/>
                <a:cs typeface="Times New Roman"/>
                <a:sym typeface="Times New Roman"/>
              </a:rPr>
              <a:t>chemical monomers</a:t>
            </a:r>
            <a:endParaRPr/>
          </a:p>
        </p:txBody>
      </p:sp>
      <p:sp>
        <p:nvSpPr>
          <p:cNvPr id="22" name="Google Shape;150;p3">
            <a:extLst>
              <a:ext uri="{FF2B5EF4-FFF2-40B4-BE49-F238E27FC236}">
                <a16:creationId xmlns:a16="http://schemas.microsoft.com/office/drawing/2014/main" id="{D4E0A8F9-375C-2915-B579-981894A4067A}"/>
              </a:ext>
            </a:extLst>
          </p:cNvPr>
          <p:cNvSpPr txBox="1"/>
          <p:nvPr/>
        </p:nvSpPr>
        <p:spPr>
          <a:xfrm>
            <a:off x="4555827" y="1504640"/>
            <a:ext cx="2165747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chemeClr val="dk1"/>
                </a:solidFill>
                <a:ea typeface="Times New Roman"/>
                <a:cs typeface="Times New Roman"/>
                <a:sym typeface="Times New Roman"/>
              </a:rPr>
              <a:t>nanocomposites</a:t>
            </a:r>
            <a:endParaRPr dirty="0"/>
          </a:p>
        </p:txBody>
      </p:sp>
      <p:sp>
        <p:nvSpPr>
          <p:cNvPr id="23" name="Google Shape;151;p3">
            <a:extLst>
              <a:ext uri="{FF2B5EF4-FFF2-40B4-BE49-F238E27FC236}">
                <a16:creationId xmlns:a16="http://schemas.microsoft.com/office/drawing/2014/main" id="{54E0BDB6-2568-C79F-0525-20E363661FD6}"/>
              </a:ext>
            </a:extLst>
          </p:cNvPr>
          <p:cNvSpPr txBox="1"/>
          <p:nvPr/>
        </p:nvSpPr>
        <p:spPr>
          <a:xfrm>
            <a:off x="5945742" y="3971409"/>
            <a:ext cx="2165747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chemeClr val="dk1"/>
                </a:solidFill>
                <a:ea typeface="Times New Roman"/>
                <a:cs typeface="Times New Roman"/>
                <a:sym typeface="Times New Roman"/>
              </a:rPr>
              <a:t>bio-surfactants</a:t>
            </a:r>
            <a:endParaRPr dirty="0"/>
          </a:p>
        </p:txBody>
      </p:sp>
      <p:sp>
        <p:nvSpPr>
          <p:cNvPr id="24" name="Google Shape;152;p3">
            <a:extLst>
              <a:ext uri="{FF2B5EF4-FFF2-40B4-BE49-F238E27FC236}">
                <a16:creationId xmlns:a16="http://schemas.microsoft.com/office/drawing/2014/main" id="{579332A3-77E3-F059-1B00-51DA506C0D59}"/>
              </a:ext>
            </a:extLst>
          </p:cNvPr>
          <p:cNvSpPr txBox="1"/>
          <p:nvPr/>
        </p:nvSpPr>
        <p:spPr>
          <a:xfrm>
            <a:off x="5545287" y="4318073"/>
            <a:ext cx="1457325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chemeClr val="dk1"/>
                </a:solidFill>
                <a:ea typeface="Times New Roman"/>
                <a:cs typeface="Times New Roman"/>
                <a:sym typeface="Times New Roman"/>
              </a:rPr>
              <a:t>PVC replacements</a:t>
            </a:r>
            <a:endParaRPr dirty="0"/>
          </a:p>
        </p:txBody>
      </p:sp>
      <p:sp>
        <p:nvSpPr>
          <p:cNvPr id="25" name="Google Shape;153;p3">
            <a:extLst>
              <a:ext uri="{FF2B5EF4-FFF2-40B4-BE49-F238E27FC236}">
                <a16:creationId xmlns:a16="http://schemas.microsoft.com/office/drawing/2014/main" id="{505A8566-11E0-B117-1710-3073D0C1C8D7}"/>
              </a:ext>
            </a:extLst>
          </p:cNvPr>
          <p:cNvSpPr/>
          <p:nvPr/>
        </p:nvSpPr>
        <p:spPr>
          <a:xfrm>
            <a:off x="7436024" y="3080923"/>
            <a:ext cx="934872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>
                <a:solidFill>
                  <a:schemeClr val="dk1"/>
                </a:solidFill>
                <a:ea typeface="Times"/>
                <a:cs typeface="Times"/>
                <a:sym typeface="Times"/>
              </a:rPr>
              <a:t>l</a:t>
            </a:r>
            <a:r>
              <a:rPr lang="en-GB" sz="1200" b="0" i="0" u="none" strike="noStrike" cap="none" dirty="0">
                <a:solidFill>
                  <a:schemeClr val="dk1"/>
                </a:solidFill>
                <a:ea typeface="Times"/>
                <a:cs typeface="Times"/>
                <a:sym typeface="Times"/>
              </a:rPr>
              <a:t>iquid fuels</a:t>
            </a:r>
            <a:endParaRPr sz="1800" b="0" i="0" u="none" strike="noStrike" cap="none" dirty="0">
              <a:solidFill>
                <a:schemeClr val="dk1"/>
              </a:solidFill>
              <a:ea typeface="Times"/>
              <a:cs typeface="Times"/>
              <a:sym typeface="Times"/>
            </a:endParaRPr>
          </a:p>
        </p:txBody>
      </p:sp>
      <p:sp>
        <p:nvSpPr>
          <p:cNvPr id="26" name="Google Shape;154;p3">
            <a:extLst>
              <a:ext uri="{FF2B5EF4-FFF2-40B4-BE49-F238E27FC236}">
                <a16:creationId xmlns:a16="http://schemas.microsoft.com/office/drawing/2014/main" id="{F86E9DB1-1C32-17FD-2EC4-5D15D852E208}"/>
              </a:ext>
            </a:extLst>
          </p:cNvPr>
          <p:cNvSpPr/>
          <p:nvPr/>
        </p:nvSpPr>
        <p:spPr>
          <a:xfrm>
            <a:off x="3739426" y="4761061"/>
            <a:ext cx="1157689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chemeClr val="dk1"/>
                </a:solidFill>
                <a:ea typeface="Times"/>
                <a:cs typeface="Times"/>
                <a:sym typeface="Times"/>
              </a:rPr>
              <a:t>cosmetic waxes</a:t>
            </a:r>
            <a:endParaRPr sz="1800" b="0" i="0" u="none" strike="noStrike" cap="none" dirty="0">
              <a:solidFill>
                <a:schemeClr val="dk1"/>
              </a:solidFill>
              <a:ea typeface="Times"/>
              <a:cs typeface="Times"/>
              <a:sym typeface="Times"/>
            </a:endParaRPr>
          </a:p>
        </p:txBody>
      </p:sp>
      <p:sp>
        <p:nvSpPr>
          <p:cNvPr id="27" name="Google Shape;155;p3">
            <a:extLst>
              <a:ext uri="{FF2B5EF4-FFF2-40B4-BE49-F238E27FC236}">
                <a16:creationId xmlns:a16="http://schemas.microsoft.com/office/drawing/2014/main" id="{A582C132-9BC3-49C6-C46D-8C3661C67C9C}"/>
              </a:ext>
            </a:extLst>
          </p:cNvPr>
          <p:cNvSpPr/>
          <p:nvPr/>
        </p:nvSpPr>
        <p:spPr>
          <a:xfrm>
            <a:off x="7523020" y="3584545"/>
            <a:ext cx="735664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chemeClr val="dk1"/>
                </a:solidFill>
                <a:ea typeface="Times"/>
                <a:cs typeface="Times"/>
                <a:sym typeface="Times"/>
              </a:rPr>
              <a:t>solid fuels</a:t>
            </a:r>
            <a:endParaRPr sz="1800" b="0" i="0" u="none" strike="noStrike" cap="none" dirty="0">
              <a:solidFill>
                <a:schemeClr val="dk1"/>
              </a:solidFill>
              <a:ea typeface="Times"/>
              <a:cs typeface="Times"/>
              <a:sym typeface="Times"/>
            </a:endParaRPr>
          </a:p>
        </p:txBody>
      </p:sp>
      <p:sp>
        <p:nvSpPr>
          <p:cNvPr id="28" name="Google Shape;156;p3">
            <a:extLst>
              <a:ext uri="{FF2B5EF4-FFF2-40B4-BE49-F238E27FC236}">
                <a16:creationId xmlns:a16="http://schemas.microsoft.com/office/drawing/2014/main" id="{5E3EAEC6-C7BF-CF12-6509-BD2C2AA0667A}"/>
              </a:ext>
            </a:extLst>
          </p:cNvPr>
          <p:cNvSpPr/>
          <p:nvPr/>
        </p:nvSpPr>
        <p:spPr>
          <a:xfrm>
            <a:off x="5256371" y="1916489"/>
            <a:ext cx="1485771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 err="1">
                <a:solidFill>
                  <a:schemeClr val="dk1"/>
                </a:solidFill>
                <a:ea typeface="Times"/>
                <a:cs typeface="Times"/>
                <a:sym typeface="Times"/>
              </a:rPr>
              <a:t>hydrophobes</a:t>
            </a:r>
            <a:endParaRPr sz="1800" b="0" i="0" u="none" strike="noStrike" cap="none" dirty="0">
              <a:solidFill>
                <a:schemeClr val="dk1"/>
              </a:solidFill>
              <a:ea typeface="Times"/>
              <a:cs typeface="Times"/>
              <a:sym typeface="Times"/>
            </a:endParaRPr>
          </a:p>
        </p:txBody>
      </p:sp>
      <p:sp>
        <p:nvSpPr>
          <p:cNvPr id="29" name="Google Shape;157;p3">
            <a:extLst>
              <a:ext uri="{FF2B5EF4-FFF2-40B4-BE49-F238E27FC236}">
                <a16:creationId xmlns:a16="http://schemas.microsoft.com/office/drawing/2014/main" id="{82335641-1097-7045-8540-09AC28B7B524}"/>
              </a:ext>
            </a:extLst>
          </p:cNvPr>
          <p:cNvSpPr/>
          <p:nvPr/>
        </p:nvSpPr>
        <p:spPr>
          <a:xfrm>
            <a:off x="3266239" y="4062413"/>
            <a:ext cx="600076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chemeClr val="dk1"/>
                </a:solidFill>
                <a:ea typeface="Times"/>
                <a:cs typeface="Times"/>
                <a:sym typeface="Times"/>
              </a:rPr>
              <a:t>lignin</a:t>
            </a:r>
            <a:endParaRPr sz="1800" b="0" i="0" u="none" strike="noStrike" cap="none" dirty="0">
              <a:solidFill>
                <a:schemeClr val="dk1"/>
              </a:solidFill>
              <a:ea typeface="Times"/>
              <a:cs typeface="Times"/>
              <a:sym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2430846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DF4633E0-6371-7C9F-D7ED-10421B8F44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35755895"/>
              </p:ext>
            </p:extLst>
          </p:nvPr>
        </p:nvGraphicFramePr>
        <p:xfrm>
          <a:off x="593725" y="706056"/>
          <a:ext cx="10552695" cy="54322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27029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diagram of a diagram&#10;&#10;AI-generated content may be incorrect.">
            <a:extLst>
              <a:ext uri="{FF2B5EF4-FFF2-40B4-BE49-F238E27FC236}">
                <a16:creationId xmlns:a16="http://schemas.microsoft.com/office/drawing/2014/main" id="{A3C562C9-A8EC-0472-959F-AFB6D39431D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339"/>
          <a:stretch>
            <a:fillRect/>
          </a:stretch>
        </p:blipFill>
        <p:spPr>
          <a:xfrm>
            <a:off x="578735" y="0"/>
            <a:ext cx="107181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1710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F1B559-70B7-C1B5-7563-7447866656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What do you know of large scale reactors?</a:t>
            </a:r>
            <a:br>
              <a:rPr lang="en-US" sz="3200" dirty="0"/>
            </a:br>
            <a:br>
              <a:rPr lang="en-US" sz="3200" dirty="0"/>
            </a:br>
            <a:r>
              <a:rPr lang="en-US" sz="3200" dirty="0"/>
              <a:t>Have you looked at options for your process?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D57319-F899-9114-9A4D-4B2E95241DC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Share with the group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7A1B50-1ED9-9025-6D42-3D239814398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2 mins</a:t>
            </a:r>
          </a:p>
        </p:txBody>
      </p:sp>
      <p:pic>
        <p:nvPicPr>
          <p:cNvPr id="7" name="Picture Placeholder 6" descr="Chat outline">
            <a:extLst>
              <a:ext uri="{FF2B5EF4-FFF2-40B4-BE49-F238E27FC236}">
                <a16:creationId xmlns:a16="http://schemas.microsoft.com/office/drawing/2014/main" id="{6F51D62C-06C1-712F-01B3-7949CD3F5937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4310" b="4310"/>
          <a:stretch/>
        </p:blipFill>
        <p:spPr>
          <a:xfrm>
            <a:off x="8683627" y="1794933"/>
            <a:ext cx="1177761" cy="1076245"/>
          </a:xfrm>
        </p:spPr>
      </p:pic>
    </p:spTree>
    <p:extLst>
      <p:ext uri="{BB962C8B-B14F-4D97-AF65-F5344CB8AC3E}">
        <p14:creationId xmlns:p14="http://schemas.microsoft.com/office/powerpoint/2010/main" val="25544011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DFBE11D6-1BF8-C231-A400-0CF5CDAE07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Stirred Tank Reactors: The Go-To Reactor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959E9A2-1C31-A640-FE8B-D51E29115919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4617720" y="1943099"/>
            <a:ext cx="6978967" cy="3981451"/>
          </a:xfrm>
        </p:spPr>
        <p:txBody>
          <a:bodyPr/>
          <a:lstStyle/>
          <a:p>
            <a:pPr marL="380990" indent="-380990">
              <a:buClr>
                <a:schemeClr val="accent1"/>
              </a:buClr>
              <a:buSzPts val="1400"/>
              <a:buFont typeface="Arial"/>
              <a:buChar char="•"/>
            </a:pPr>
            <a:r>
              <a:rPr lang="en-GB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Classic, scalable and understood   </a:t>
            </a:r>
          </a:p>
          <a:p>
            <a:pPr marL="380990" indent="-380990">
              <a:buClr>
                <a:schemeClr val="accent1"/>
              </a:buClr>
              <a:buSzPts val="1400"/>
              <a:buFont typeface="Arial"/>
              <a:buChar char="•"/>
            </a:pPr>
            <a:r>
              <a:rPr lang="en-GB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Range of reactor sizes </a:t>
            </a:r>
          </a:p>
          <a:p>
            <a:pPr marL="380990" indent="-380990">
              <a:buClr>
                <a:schemeClr val="accent1"/>
              </a:buClr>
              <a:buSzPts val="1400"/>
              <a:buFont typeface="Arial"/>
              <a:buChar char="•"/>
            </a:pPr>
            <a:r>
              <a:rPr lang="en-GB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Well characterised or able to model heat transfer &amp; cooling</a:t>
            </a:r>
          </a:p>
          <a:p>
            <a:pPr marL="380990" indent="-380990">
              <a:buClr>
                <a:schemeClr val="accent1"/>
              </a:buClr>
              <a:buSzPts val="1400"/>
              <a:buFont typeface="Arial"/>
              <a:buChar char="•"/>
            </a:pPr>
            <a:r>
              <a:rPr lang="en-GB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Stirring and baffles</a:t>
            </a:r>
          </a:p>
          <a:p>
            <a:pPr marL="380990" indent="-380990">
              <a:buClr>
                <a:schemeClr val="accent1"/>
              </a:buClr>
              <a:buSzPts val="1400"/>
              <a:buFont typeface="Arial"/>
              <a:buChar char="•"/>
            </a:pPr>
            <a:r>
              <a:rPr lang="en-GB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Generally as flexible as round bottom</a:t>
            </a:r>
          </a:p>
          <a:p>
            <a:pPr marL="380990" indent="-380990">
              <a:buClr>
                <a:schemeClr val="accent1"/>
              </a:buClr>
              <a:buSzPts val="1400"/>
              <a:buFont typeface="Arial"/>
              <a:buChar char="•"/>
            </a:pPr>
            <a:r>
              <a:rPr lang="en-GB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Continuous vs batch</a:t>
            </a:r>
          </a:p>
          <a:p>
            <a:pPr marL="380990" indent="-380990">
              <a:buClr>
                <a:schemeClr val="accent1"/>
              </a:buClr>
              <a:buSzPts val="1400"/>
              <a:buFont typeface="Arial"/>
              <a:buChar char="•"/>
            </a:pPr>
            <a:r>
              <a:rPr lang="en-GB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Material compatibility</a:t>
            </a:r>
          </a:p>
          <a:p>
            <a:pPr marL="380990" indent="-380990">
              <a:buClr>
                <a:schemeClr val="accent1"/>
              </a:buClr>
              <a:buSzPts val="1400"/>
              <a:buFont typeface="Arial"/>
              <a:buChar char="•"/>
            </a:pPr>
            <a:r>
              <a:rPr lang="en-GB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Catalysts &amp; enzymes</a:t>
            </a:r>
          </a:p>
          <a:p>
            <a:pPr marL="380990" indent="-380990">
              <a:buClr>
                <a:schemeClr val="accent1"/>
              </a:buClr>
              <a:buSzPts val="1400"/>
              <a:buFont typeface="Arial"/>
              <a:buChar char="•"/>
            </a:pPr>
            <a:r>
              <a:rPr lang="en-GB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Heating &amp; cooling times</a:t>
            </a:r>
          </a:p>
          <a:p>
            <a:pPr marL="380990" indent="-380990">
              <a:buClr>
                <a:schemeClr val="accent1"/>
              </a:buClr>
              <a:buSzPts val="1400"/>
              <a:buFont typeface="Arial"/>
              <a:buChar char="•"/>
            </a:pPr>
            <a:r>
              <a:rPr lang="en-GB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Reaction calorimetry &amp; safety</a:t>
            </a:r>
          </a:p>
          <a:p>
            <a:pPr marL="380990" indent="-380990">
              <a:buClr>
                <a:schemeClr val="accent1"/>
              </a:buClr>
              <a:buSzPts val="1400"/>
              <a:buFont typeface="Arial"/>
              <a:buChar char="•"/>
            </a:pPr>
            <a:r>
              <a:rPr lang="en-GB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Integrated DSP</a:t>
            </a:r>
            <a:endParaRPr lang="en-GB" dirty="0"/>
          </a:p>
        </p:txBody>
      </p:sp>
      <p:pic>
        <p:nvPicPr>
          <p:cNvPr id="4" name="Picture Placeholder 9" descr="A diagram of a liquid in a container&#10;&#10;AI-generated content may be incorrect.">
            <a:extLst>
              <a:ext uri="{FF2B5EF4-FFF2-40B4-BE49-F238E27FC236}">
                <a16:creationId xmlns:a16="http://schemas.microsoft.com/office/drawing/2014/main" id="{5F9EA604-EBF8-2670-F1E9-F9D0F52DE6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rcRect l="8200" t="4022" r="-2643"/>
          <a:stretch>
            <a:fillRect/>
          </a:stretch>
        </p:blipFill>
        <p:spPr>
          <a:xfrm>
            <a:off x="800099" y="1943099"/>
            <a:ext cx="3413085" cy="407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879992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C41F0D-86EF-E595-057F-61AABB09BD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Extraction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935FFC-0939-55EA-E768-6DDF7F18F0C3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US" dirty="0"/>
              <a:t>Traditional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F9445D-ECBB-1EBB-B8A7-50CE2951B774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pPr marL="380990" indent="-380990">
              <a:buClr>
                <a:schemeClr val="accent1"/>
              </a:buClr>
              <a:buSzPts val="1400"/>
              <a:buFont typeface="Arial"/>
              <a:buChar char="•"/>
            </a:pPr>
            <a:r>
              <a:rPr lang="en-GB" sz="14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Steeping, percolating, continuous counter current (CCC)</a:t>
            </a:r>
          </a:p>
          <a:p>
            <a:pPr marL="380990" indent="-380990">
              <a:buClr>
                <a:schemeClr val="accent1"/>
              </a:buClr>
              <a:buSzPts val="1400"/>
              <a:buFont typeface="Arial"/>
              <a:buChar char="•"/>
            </a:pPr>
            <a:r>
              <a:rPr lang="en-GB" sz="14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Ability to heat, agitation sonication</a:t>
            </a:r>
          </a:p>
          <a:p>
            <a:pPr marL="380990" indent="-380990">
              <a:buClr>
                <a:schemeClr val="accent1"/>
              </a:buClr>
              <a:buSzPts val="1400"/>
              <a:buFont typeface="Arial"/>
              <a:buChar char="•"/>
            </a:pPr>
            <a:r>
              <a:rPr lang="en-GB" sz="14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Toxicity, cost, volatility, reuse/disposal, compatibility with market product</a:t>
            </a:r>
            <a:endParaRPr lang="en-GB" sz="1400" dirty="0"/>
          </a:p>
          <a:p>
            <a:pPr marL="380990" indent="-380990">
              <a:buClr>
                <a:schemeClr val="accent1"/>
              </a:buClr>
              <a:buSzPts val="1400"/>
              <a:buFont typeface="Arial"/>
              <a:buChar char="•"/>
            </a:pPr>
            <a:r>
              <a:rPr lang="en-GB" sz="14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Lab solvents vs industrial solvents</a:t>
            </a:r>
            <a:endParaRPr lang="en-US" sz="14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AA1EDF-17BB-1B12-A20D-FF8A3A942CDC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US" dirty="0"/>
              <a:t>Alternatives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3E3E935-EB52-AC77-FA79-FADD4FA4CC3D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400" dirty="0"/>
              <a:t>Green solvents</a:t>
            </a:r>
          </a:p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Supercritical CO</a:t>
            </a:r>
            <a:r>
              <a:rPr lang="en-GB" sz="1400" baseline="-250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2</a:t>
            </a:r>
            <a:r>
              <a:rPr lang="en-GB" sz="14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 </a:t>
            </a:r>
          </a:p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rgbClr val="000000"/>
                </a:solidFill>
                <a:cs typeface="Arial"/>
                <a:sym typeface="Arial"/>
              </a:rPr>
              <a:t>CCC for oils, essential oils</a:t>
            </a:r>
            <a:endParaRPr lang="en-GB" sz="1400" dirty="0"/>
          </a:p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sz="140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99B2170-45E2-8106-3B7D-2A83D1BF8FBD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en-US" dirty="0"/>
              <a:t>Consider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0B2E089-1CA9-413D-7BC7-A744ACE9DAA1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pPr marL="380990" indent="-380990">
              <a:buClr>
                <a:schemeClr val="accent1"/>
              </a:buClr>
              <a:buSzPts val="1400"/>
              <a:buFont typeface="Arial"/>
              <a:buChar char="•"/>
            </a:pPr>
            <a:r>
              <a:rPr lang="en-GB" sz="14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Solvent ratio is key to scale up</a:t>
            </a:r>
            <a:endParaRPr lang="en-GB" sz="1400" dirty="0"/>
          </a:p>
          <a:p>
            <a:pPr marL="380990" indent="-380990">
              <a:buClr>
                <a:schemeClr val="accent1"/>
              </a:buClr>
              <a:buSzPts val="1400"/>
              <a:buFont typeface="Arial"/>
              <a:buChar char="•"/>
            </a:pPr>
            <a:r>
              <a:rPr lang="en-GB" sz="14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Angels share </a:t>
            </a:r>
          </a:p>
          <a:p>
            <a:pPr marL="380990" indent="-380990">
              <a:buClr>
                <a:schemeClr val="accent1"/>
              </a:buClr>
              <a:buSzPts val="1400"/>
              <a:buFont typeface="Arial"/>
              <a:buChar char="•"/>
            </a:pPr>
            <a:r>
              <a:rPr lang="en-GB" sz="14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Reuse, recycling and waste</a:t>
            </a:r>
          </a:p>
          <a:p>
            <a:pPr marL="380990" indent="-380990">
              <a:buClr>
                <a:schemeClr val="accent1"/>
              </a:buClr>
              <a:buSzPts val="1400"/>
              <a:buFont typeface="Arial"/>
              <a:buChar char="•"/>
            </a:pPr>
            <a:r>
              <a:rPr lang="en-GB" sz="14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Product and solid DSP</a:t>
            </a:r>
          </a:p>
          <a:p>
            <a:pPr marL="380990" indent="-380990">
              <a:buClr>
                <a:schemeClr val="accent1"/>
              </a:buClr>
              <a:buSzPts val="1400"/>
              <a:buFont typeface="Arial"/>
              <a:buChar char="•"/>
            </a:pPr>
            <a:endParaRPr lang="en-GB" sz="140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sz="1400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3C87838-A05C-4FF6-268D-02F3F4CE0E22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r>
              <a:rPr lang="en-US" dirty="0"/>
              <a:t>Ethanol example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D172762-F133-DA7D-A6DD-BAFB948CBD5B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pPr marL="380990" indent="-380990">
              <a:buClr>
                <a:schemeClr val="accent1"/>
              </a:buClr>
              <a:buSzPts val="1400"/>
              <a:buFont typeface="Arial"/>
              <a:buChar char="•"/>
            </a:pPr>
            <a:r>
              <a:rPr lang="en-GB" sz="14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Duties</a:t>
            </a:r>
          </a:p>
          <a:p>
            <a:pPr marL="380990" indent="-380990">
              <a:buClr>
                <a:schemeClr val="accent1"/>
              </a:buClr>
              <a:buSzPts val="1400"/>
              <a:buFont typeface="Arial"/>
              <a:buChar char="•"/>
            </a:pPr>
            <a:r>
              <a:rPr lang="en-GB" sz="1400" dirty="0">
                <a:solidFill>
                  <a:srgbClr val="000000"/>
                </a:solidFill>
                <a:cs typeface="Arial"/>
                <a:sym typeface="Arial"/>
              </a:rPr>
              <a:t>Industrial denatured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072604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51A7EC-70CF-08C6-C3A0-BD12A1ADC5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9335A0-086E-2B25-0A25-C8F6CEFAA2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Do you have any ideas or questions about your solvents?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80AB35-A30D-0DBD-E126-73C6713573C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Share with the group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41B9AF-D70E-23DE-51F1-A9457798D9E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2 mins</a:t>
            </a:r>
          </a:p>
        </p:txBody>
      </p:sp>
      <p:pic>
        <p:nvPicPr>
          <p:cNvPr id="7" name="Picture Placeholder 6" descr="Chat outline">
            <a:extLst>
              <a:ext uri="{FF2B5EF4-FFF2-40B4-BE49-F238E27FC236}">
                <a16:creationId xmlns:a16="http://schemas.microsoft.com/office/drawing/2014/main" id="{FB81157D-6E82-52AF-C472-5F19599A5C38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4310" b="4310"/>
          <a:stretch/>
        </p:blipFill>
        <p:spPr>
          <a:xfrm>
            <a:off x="8683627" y="1794933"/>
            <a:ext cx="1177761" cy="1076245"/>
          </a:xfrm>
        </p:spPr>
      </p:pic>
    </p:spTree>
    <p:extLst>
      <p:ext uri="{BB962C8B-B14F-4D97-AF65-F5344CB8AC3E}">
        <p14:creationId xmlns:p14="http://schemas.microsoft.com/office/powerpoint/2010/main" val="33042519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F18626"/>
      </a:accent1>
      <a:accent2>
        <a:srgbClr val="B3C7E8"/>
      </a:accent2>
      <a:accent3>
        <a:srgbClr val="007DC2"/>
      </a:accent3>
      <a:accent4>
        <a:srgbClr val="D7DBE0"/>
      </a:accent4>
      <a:accent5>
        <a:srgbClr val="F18626"/>
      </a:accent5>
      <a:accent6>
        <a:srgbClr val="B3C7E8"/>
      </a:accent6>
      <a:hlink>
        <a:srgbClr val="007DC2"/>
      </a:hlink>
      <a:folHlink>
        <a:srgbClr val="000000"/>
      </a:folHlink>
    </a:clrScheme>
    <a:fontScheme name="Custom 612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58832"/>
        </a:solidFill>
        <a:ln w="4242" cap="flat">
          <a:noFill/>
          <a:prstDash val="solid"/>
          <a:miter/>
        </a:ln>
      </a:spPr>
      <a:bodyPr rtlCol="0" anchor="ctr">
        <a:normAutofit/>
      </a:bodyPr>
      <a:lstStyle>
        <a:defPPr algn="l">
          <a:defRPr/>
        </a:defPPr>
      </a:lst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BBNet v3" id="{4CB1BF9E-4BC1-1147-832C-7869F3B04581}" vid="{90AF5160-37BF-C047-9981-21B57A3CD52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2169</TotalTime>
  <Words>893</Words>
  <Application>Microsoft Office PowerPoint</Application>
  <PresentationFormat>Widescreen</PresentationFormat>
  <Paragraphs>206</Paragraphs>
  <Slides>16</Slides>
  <Notes>8</Notes>
  <HiddenSlides>1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Aptos</vt:lpstr>
      <vt:lpstr>Arial</vt:lpstr>
      <vt:lpstr>Courier New</vt:lpstr>
      <vt:lpstr>Times</vt:lpstr>
      <vt:lpstr>Times New Roman</vt:lpstr>
      <vt:lpstr>Verdana</vt:lpstr>
      <vt:lpstr>Wingdings</vt:lpstr>
      <vt:lpstr>Office Theme</vt:lpstr>
      <vt:lpstr>Extraction, Reaction and Other</vt:lpstr>
      <vt:lpstr>Session 6 – Processing 2</vt:lpstr>
      <vt:lpstr>Endless Possibilities</vt:lpstr>
      <vt:lpstr>PowerPoint Presentation</vt:lpstr>
      <vt:lpstr>PowerPoint Presentation</vt:lpstr>
      <vt:lpstr>What do you know of large scale reactors?  Have you looked at options for your process?</vt:lpstr>
      <vt:lpstr>Stirred Tank Reactors: The Go-To Reactor</vt:lpstr>
      <vt:lpstr>Extraction</vt:lpstr>
      <vt:lpstr>Do you have any ideas or questions about your solvents?</vt:lpstr>
      <vt:lpstr>Supercritical Fluid Extraction</vt:lpstr>
      <vt:lpstr>Thermochemical Processing</vt:lpstr>
      <vt:lpstr>Novel Reactors</vt:lpstr>
      <vt:lpstr>Novel Reactors</vt:lpstr>
      <vt:lpstr>Top Tips</vt:lpstr>
      <vt:lpstr>Summary</vt:lpstr>
      <vt:lpstr>Any 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Leena Scott</dc:creator>
  <cp:lastModifiedBy>Lucy Booth</cp:lastModifiedBy>
  <cp:revision>11</cp:revision>
  <dcterms:created xsi:type="dcterms:W3CDTF">2025-11-10T15:13:50Z</dcterms:created>
  <dcterms:modified xsi:type="dcterms:W3CDTF">2026-02-16T16:29:35Z</dcterms:modified>
</cp:coreProperties>
</file>