
<file path=[Content_Types].xml><?xml version="1.0" encoding="utf-8"?>
<Types xmlns="http://schemas.openxmlformats.org/package/2006/content-types"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1"/>
  </p:sldMasterIdLst>
  <p:notesMasterIdLst>
    <p:notesMasterId r:id="rId17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</p:sldIdLst>
  <p:sldSz cx="12192000" cy="68580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GoogleSlidesCustomDataVersion2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38" roundtripDataSignature="AMtx7mj+EetiS01/l6vkUF9qmDZJ7PelQQ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1" d="100"/>
          <a:sy n="101" d="100"/>
        </p:scale>
        <p:origin x="87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38" Type="http://customschemas.google.com/relationships/presentationmetadata" Target="meta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" name="Google Shape;481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82" name="Google Shape;482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2" name="Google Shape;622;p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23" name="Google Shape;623;p1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rPr lang="en-US"/>
              <a:t>breaks with blue lines</a:t>
            </a:r>
            <a:endParaRPr/>
          </a:p>
        </p:txBody>
      </p:sp>
      <p:sp>
        <p:nvSpPr>
          <p:cNvPr id="624" name="Google Shape;624;p10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10</a:t>
            </a:fld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3" name="Google Shape;663;p1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64" name="Google Shape;664;p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8" name="Google Shape;668;p1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/>
              <a:t>Everyone’s scale up journey will look different, and everyone in the audience will be at a different stage, with different challenges, anticipated scales and considerations.</a:t>
            </a:r>
            <a:endParaRPr/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/>
              <a:t>This course will take you through the key features and thought processes behind the typical steps of process scale up – from the choice of input material, through the process development itself and product output.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69" name="Google Shape;669;p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4" name="Google Shape;754;p1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Over the next two days, we’ll discuss and develop ways to approach the challenges involved in scaling up a process.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All of the resources will be available to you after the workshop, so don’t feel you need to remember everything! 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Do make notes, do ask lots of questions!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55" name="Google Shape;755;p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2" name="Google Shape;762;p1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During the course, we’d like you to capture immediate and future actions….info to find out, connections to make, considerations to introduce into your process / journey if they’re not already included.</a:t>
            </a:r>
            <a:endParaRPr/>
          </a:p>
        </p:txBody>
      </p:sp>
      <p:sp>
        <p:nvSpPr>
          <p:cNvPr id="763" name="Google Shape;763;p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7" name="Google Shape;787;p1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88" name="Google Shape;788;p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" name="Google Shape;491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92" name="Google Shape;492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1" name="Google Shape;541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42" name="Google Shape;542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Use this time to introduce participants – add in an extra piece of info such as what it is they’re working on or why they’re here. </a:t>
            </a:r>
            <a:endParaRPr/>
          </a:p>
        </p:txBody>
      </p:sp>
      <p:sp>
        <p:nvSpPr>
          <p:cNvPr id="543" name="Google Shape;543;p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3</a:t>
            </a:fld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7" name="Google Shape;547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48" name="Google Shape;548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Any house keeping items participants need to know about</a:t>
            </a:r>
            <a:endParaRPr/>
          </a:p>
        </p:txBody>
      </p:sp>
      <p:sp>
        <p:nvSpPr>
          <p:cNvPr id="549" name="Google Shape;549;p4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4</a:t>
            </a:fld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3" name="Google Shape;553;p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54" name="Google Shape;554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8" name="Google Shape;558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59" name="Google Shape;559;p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Introduce the facilitators and presenters. One slide per presenter. </a:t>
            </a:r>
            <a:endParaRPr/>
          </a:p>
        </p:txBody>
      </p:sp>
      <p:sp>
        <p:nvSpPr>
          <p:cNvPr id="560" name="Google Shape;560;p6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6</a:t>
            </a:fld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7" name="Google Shape;567;p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68" name="Google Shape;568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6" name="Google Shape;576;p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77" name="Google Shape;577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1" name="Google Shape;581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82" name="Google Shape;582;p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breaks with blue lines</a:t>
            </a:r>
            <a:endParaRPr/>
          </a:p>
        </p:txBody>
      </p:sp>
      <p:sp>
        <p:nvSpPr>
          <p:cNvPr id="583" name="Google Shape;583;p9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9</a:t>
            </a:fld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Title">
  <p:cSld name="Title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35"/>
          <p:cNvSpPr>
            <a:spLocks noGrp="1"/>
          </p:cNvSpPr>
          <p:nvPr>
            <p:ph type="pic" idx="2"/>
          </p:nvPr>
        </p:nvSpPr>
        <p:spPr>
          <a:xfrm>
            <a:off x="5721144" y="1695410"/>
            <a:ext cx="6470856" cy="516259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endParaRPr lang="en-GB"/>
          </a:p>
        </p:txBody>
      </p:sp>
      <p:sp>
        <p:nvSpPr>
          <p:cNvPr id="19" name="Google Shape;19;p35"/>
          <p:cNvSpPr/>
          <p:nvPr/>
        </p:nvSpPr>
        <p:spPr>
          <a:xfrm>
            <a:off x="3802930" y="0"/>
            <a:ext cx="6192894" cy="6338754"/>
          </a:xfrm>
          <a:custGeom>
            <a:avLst/>
            <a:gdLst/>
            <a:ahLst/>
            <a:cxnLst/>
            <a:rect l="l" t="t" r="r" b="b"/>
            <a:pathLst>
              <a:path w="6192894" h="6338754" extrusionOk="0">
                <a:moveTo>
                  <a:pt x="2467983" y="6338754"/>
                </a:moveTo>
                <a:lnTo>
                  <a:pt x="2410243" y="6325427"/>
                </a:lnTo>
                <a:cubicBezTo>
                  <a:pt x="1024189" y="5968811"/>
                  <a:pt x="0" y="4710660"/>
                  <a:pt x="0" y="3213295"/>
                </a:cubicBezTo>
                <a:cubicBezTo>
                  <a:pt x="0" y="1438641"/>
                  <a:pt x="1438641" y="0"/>
                  <a:pt x="3213295" y="0"/>
                </a:cubicBezTo>
                <a:cubicBezTo>
                  <a:pt x="4544286" y="0"/>
                  <a:pt x="5686269" y="809236"/>
                  <a:pt x="6174073" y="1962536"/>
                </a:cubicBezTo>
                <a:lnTo>
                  <a:pt x="6192894" y="2013958"/>
                </a:lnTo>
              </a:path>
            </a:pathLst>
          </a:custGeom>
          <a:noFill/>
          <a:ln w="9525" cap="flat" cmpd="sng">
            <a:solidFill>
              <a:srgbClr val="F2F2F2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20" name="Google Shape;20;p35"/>
          <p:cNvSpPr/>
          <p:nvPr/>
        </p:nvSpPr>
        <p:spPr>
          <a:xfrm>
            <a:off x="5422180" y="1619251"/>
            <a:ext cx="2626412" cy="2809251"/>
          </a:xfrm>
          <a:custGeom>
            <a:avLst/>
            <a:gdLst/>
            <a:ahLst/>
            <a:cxnLst/>
            <a:rect l="l" t="t" r="r" b="b"/>
            <a:pathLst>
              <a:path w="2626412" h="2809251" extrusionOk="0">
                <a:moveTo>
                  <a:pt x="563760" y="2809251"/>
                </a:moveTo>
                <a:lnTo>
                  <a:pt x="466885" y="2721205"/>
                </a:lnTo>
                <a:cubicBezTo>
                  <a:pt x="178420" y="2432740"/>
                  <a:pt x="0" y="2034229"/>
                  <a:pt x="0" y="1594045"/>
                </a:cubicBezTo>
                <a:cubicBezTo>
                  <a:pt x="0" y="713678"/>
                  <a:pt x="713678" y="0"/>
                  <a:pt x="1594045" y="0"/>
                </a:cubicBezTo>
                <a:cubicBezTo>
                  <a:pt x="1979206" y="0"/>
                  <a:pt x="2332461" y="136603"/>
                  <a:pt x="2608006" y="364002"/>
                </a:cubicBezTo>
                <a:lnTo>
                  <a:pt x="2626412" y="380731"/>
                </a:lnTo>
              </a:path>
            </a:pathLst>
          </a:custGeom>
          <a:noFill/>
          <a:ln w="9525" cap="flat" cmpd="sng">
            <a:solidFill>
              <a:srgbClr val="F2F2F2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21" name="Google Shape;21;p35"/>
          <p:cNvSpPr txBox="1">
            <a:spLocks noGrp="1"/>
          </p:cNvSpPr>
          <p:nvPr>
            <p:ph type="title"/>
          </p:nvPr>
        </p:nvSpPr>
        <p:spPr>
          <a:xfrm>
            <a:off x="593726" y="3162300"/>
            <a:ext cx="4729162" cy="20798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Verdana"/>
              <a:buNone/>
              <a:defRPr sz="36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35"/>
          <p:cNvSpPr txBox="1">
            <a:spLocks noGrp="1"/>
          </p:cNvSpPr>
          <p:nvPr>
            <p:ph type="body" idx="1"/>
          </p:nvPr>
        </p:nvSpPr>
        <p:spPr>
          <a:xfrm>
            <a:off x="593724" y="5402477"/>
            <a:ext cx="4729163" cy="30145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>
                <a:solidFill>
                  <a:schemeClr val="dk1"/>
                </a:solidFill>
              </a:defRPr>
            </a:lvl1pPr>
            <a:lvl2pPr marL="914400" lvl="1" indent="-228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330"/>
              <a:buFont typeface="Verdana"/>
              <a:buNone/>
              <a:defRPr/>
            </a:lvl2pPr>
            <a:lvl3pPr marL="1371600" lvl="2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marL="2286000" lvl="4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marL="2743200" lvl="5" indent="-3429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3" name="Google Shape;23;p35"/>
          <p:cNvSpPr/>
          <p:nvPr/>
        </p:nvSpPr>
        <p:spPr>
          <a:xfrm rot="-3049602">
            <a:off x="8973244" y="645151"/>
            <a:ext cx="109472" cy="124684"/>
          </a:xfrm>
          <a:custGeom>
            <a:avLst/>
            <a:gdLst/>
            <a:ahLst/>
            <a:cxnLst/>
            <a:rect l="l" t="t" r="r" b="b"/>
            <a:pathLst>
              <a:path w="560954" h="638920" extrusionOk="0">
                <a:moveTo>
                  <a:pt x="0" y="159730"/>
                </a:moveTo>
                <a:lnTo>
                  <a:pt x="0" y="479190"/>
                </a:lnTo>
                <a:lnTo>
                  <a:pt x="280456" y="638920"/>
                </a:lnTo>
                <a:lnTo>
                  <a:pt x="560955" y="479190"/>
                </a:lnTo>
                <a:lnTo>
                  <a:pt x="560955" y="159730"/>
                </a:lnTo>
                <a:lnTo>
                  <a:pt x="280456" y="0"/>
                </a:lnTo>
                <a:close/>
              </a:path>
            </a:pathLst>
          </a:custGeom>
          <a:solidFill>
            <a:srgbClr val="F2F2F2"/>
          </a:solidFill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marR="0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45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24" name="Google Shape;24;p35"/>
          <p:cNvSpPr/>
          <p:nvPr/>
        </p:nvSpPr>
        <p:spPr>
          <a:xfrm rot="-10479518">
            <a:off x="3760460" y="2896189"/>
            <a:ext cx="109472" cy="124684"/>
          </a:xfrm>
          <a:custGeom>
            <a:avLst/>
            <a:gdLst/>
            <a:ahLst/>
            <a:cxnLst/>
            <a:rect l="l" t="t" r="r" b="b"/>
            <a:pathLst>
              <a:path w="560954" h="638920" extrusionOk="0">
                <a:moveTo>
                  <a:pt x="0" y="159730"/>
                </a:moveTo>
                <a:lnTo>
                  <a:pt x="0" y="479190"/>
                </a:lnTo>
                <a:lnTo>
                  <a:pt x="280456" y="638920"/>
                </a:lnTo>
                <a:lnTo>
                  <a:pt x="560955" y="479190"/>
                </a:lnTo>
                <a:lnTo>
                  <a:pt x="560955" y="159730"/>
                </a:lnTo>
                <a:lnTo>
                  <a:pt x="280456" y="0"/>
                </a:lnTo>
                <a:close/>
              </a:path>
            </a:pathLst>
          </a:custGeom>
          <a:solidFill>
            <a:srgbClr val="F2F2F2"/>
          </a:solidFill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marR="0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45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25" name="Google Shape;25;p35"/>
          <p:cNvSpPr/>
          <p:nvPr/>
        </p:nvSpPr>
        <p:spPr>
          <a:xfrm rot="-5188768">
            <a:off x="7077148" y="1559290"/>
            <a:ext cx="109472" cy="124684"/>
          </a:xfrm>
          <a:custGeom>
            <a:avLst/>
            <a:gdLst/>
            <a:ahLst/>
            <a:cxnLst/>
            <a:rect l="l" t="t" r="r" b="b"/>
            <a:pathLst>
              <a:path w="560954" h="638920" extrusionOk="0">
                <a:moveTo>
                  <a:pt x="0" y="159730"/>
                </a:moveTo>
                <a:lnTo>
                  <a:pt x="0" y="479190"/>
                </a:lnTo>
                <a:lnTo>
                  <a:pt x="280456" y="638920"/>
                </a:lnTo>
                <a:lnTo>
                  <a:pt x="560955" y="479190"/>
                </a:lnTo>
                <a:lnTo>
                  <a:pt x="560955" y="159730"/>
                </a:lnTo>
                <a:lnTo>
                  <a:pt x="280456" y="0"/>
                </a:lnTo>
                <a:close/>
              </a:path>
            </a:pathLst>
          </a:custGeom>
          <a:solidFill>
            <a:srgbClr val="F2F2F2"/>
          </a:solidFill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marR="0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45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26" name="Google Shape;26;p35"/>
          <p:cNvSpPr/>
          <p:nvPr/>
        </p:nvSpPr>
        <p:spPr>
          <a:xfrm rot="-4758994">
            <a:off x="6839221" y="3011694"/>
            <a:ext cx="354010" cy="403202"/>
          </a:xfrm>
          <a:custGeom>
            <a:avLst/>
            <a:gdLst/>
            <a:ahLst/>
            <a:cxnLst/>
            <a:rect l="l" t="t" r="r" b="b"/>
            <a:pathLst>
              <a:path w="560954" h="638920" extrusionOk="0">
                <a:moveTo>
                  <a:pt x="0" y="159730"/>
                </a:moveTo>
                <a:lnTo>
                  <a:pt x="0" y="479190"/>
                </a:lnTo>
                <a:lnTo>
                  <a:pt x="280456" y="638920"/>
                </a:lnTo>
                <a:lnTo>
                  <a:pt x="560955" y="479190"/>
                </a:lnTo>
                <a:lnTo>
                  <a:pt x="560955" y="159730"/>
                </a:lnTo>
                <a:lnTo>
                  <a:pt x="280456" y="0"/>
                </a:lnTo>
                <a:close/>
              </a:path>
            </a:pathLst>
          </a:custGeom>
          <a:solidFill>
            <a:srgbClr val="F58832"/>
          </a:solidFill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cxnSp>
        <p:nvCxnSpPr>
          <p:cNvPr id="27" name="Google Shape;27;p35"/>
          <p:cNvCxnSpPr/>
          <p:nvPr/>
        </p:nvCxnSpPr>
        <p:spPr>
          <a:xfrm>
            <a:off x="591343" y="5819760"/>
            <a:ext cx="4731545" cy="0"/>
          </a:xfrm>
          <a:prstGeom prst="straightConnector1">
            <a:avLst/>
          </a:prstGeom>
          <a:noFill/>
          <a:ln w="12700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28" name="Google Shape;28;p35"/>
          <p:cNvSpPr txBox="1">
            <a:spLocks noGrp="1"/>
          </p:cNvSpPr>
          <p:nvPr>
            <p:ph type="dt" idx="10"/>
          </p:nvPr>
        </p:nvSpPr>
        <p:spPr>
          <a:xfrm>
            <a:off x="4029074" y="5941498"/>
            <a:ext cx="1293813" cy="2154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sp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 sz="1400">
                <a:solidFill>
                  <a:schemeClr val="accent3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9" name="Google Shape;29;p35"/>
          <p:cNvSpPr txBox="1">
            <a:spLocks noGrp="1"/>
          </p:cNvSpPr>
          <p:nvPr>
            <p:ph type="body" idx="3"/>
          </p:nvPr>
        </p:nvSpPr>
        <p:spPr>
          <a:xfrm>
            <a:off x="595988" y="5935590"/>
            <a:ext cx="1890037" cy="2415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 sz="1400" b="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L="914400" lvl="1" indent="-337185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marL="1371600" lvl="2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marL="2286000" lvl="4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marL="2743200" lvl="5" indent="-3429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pic>
        <p:nvPicPr>
          <p:cNvPr id="30" name="Google Shape;30;p35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593724" y="547688"/>
            <a:ext cx="1523243" cy="639762"/>
          </a:xfrm>
          <a:prstGeom prst="rect">
            <a:avLst/>
          </a:prstGeom>
          <a:noFill/>
          <a:ln>
            <a:noFill/>
          </a:ln>
        </p:spPr>
      </p:pic>
      <p:pic>
        <p:nvPicPr>
          <p:cNvPr id="31" name="Google Shape;31;p35" descr="A purple and black rectangle with text&#10;&#10;AI-generated content may be incorrect.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486025" y="571237"/>
            <a:ext cx="2455848" cy="59266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images bottom">
  <p:cSld name="Two images bottom">
    <p:spTree>
      <p:nvGrpSpPr>
        <p:cNvPr id="1" name="Shape 3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6" name="Google Shape;376;p58"/>
          <p:cNvSpPr txBox="1">
            <a:spLocks noGrp="1"/>
          </p:cNvSpPr>
          <p:nvPr>
            <p:ph type="title"/>
          </p:nvPr>
        </p:nvSpPr>
        <p:spPr>
          <a:xfrm>
            <a:off x="593725" y="472611"/>
            <a:ext cx="11002963" cy="7148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77" name="Google Shape;377;p58"/>
          <p:cNvSpPr>
            <a:spLocks noGrp="1"/>
          </p:cNvSpPr>
          <p:nvPr>
            <p:ph type="pic" idx="2"/>
          </p:nvPr>
        </p:nvSpPr>
        <p:spPr>
          <a:xfrm>
            <a:off x="551923" y="3429000"/>
            <a:ext cx="5327650" cy="2668588"/>
          </a:xfrm>
          <a:prstGeom prst="roundRect">
            <a:avLst>
              <a:gd name="adj" fmla="val 4731"/>
            </a:avLst>
          </a:prstGeom>
          <a:noFill/>
          <a:ln>
            <a:noFill/>
          </a:ln>
        </p:spPr>
      </p:sp>
      <p:sp>
        <p:nvSpPr>
          <p:cNvPr id="378" name="Google Shape;378;p58"/>
          <p:cNvSpPr>
            <a:spLocks noGrp="1"/>
          </p:cNvSpPr>
          <p:nvPr>
            <p:ph type="pic" idx="3"/>
          </p:nvPr>
        </p:nvSpPr>
        <p:spPr>
          <a:xfrm>
            <a:off x="6227236" y="3429000"/>
            <a:ext cx="5348213" cy="2668588"/>
          </a:xfrm>
          <a:prstGeom prst="roundRect">
            <a:avLst>
              <a:gd name="adj" fmla="val 4731"/>
            </a:avLst>
          </a:prstGeom>
          <a:noFill/>
          <a:ln>
            <a:noFill/>
          </a:ln>
        </p:spPr>
      </p:sp>
      <p:sp>
        <p:nvSpPr>
          <p:cNvPr id="379" name="Google Shape;379;p58"/>
          <p:cNvSpPr txBox="1">
            <a:spLocks noGrp="1"/>
          </p:cNvSpPr>
          <p:nvPr>
            <p:ph type="body" idx="1"/>
          </p:nvPr>
        </p:nvSpPr>
        <p:spPr>
          <a:xfrm>
            <a:off x="6261641" y="1828801"/>
            <a:ext cx="5318953" cy="2415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>
                <a:latin typeface="Verdana"/>
                <a:ea typeface="Verdana"/>
                <a:cs typeface="Verdana"/>
                <a:sym typeface="Verdana"/>
              </a:defRPr>
            </a:lvl1pPr>
            <a:lvl2pPr marL="914400" lvl="1" indent="-337185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marL="1371600" lvl="2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marL="2286000" lvl="4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marL="2743200" lvl="5" indent="-3429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80" name="Google Shape;380;p58"/>
          <p:cNvSpPr txBox="1">
            <a:spLocks noGrp="1"/>
          </p:cNvSpPr>
          <p:nvPr>
            <p:ph type="body" idx="4"/>
          </p:nvPr>
        </p:nvSpPr>
        <p:spPr>
          <a:xfrm>
            <a:off x="6260717" y="2210783"/>
            <a:ext cx="5320800" cy="92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330"/>
              <a:buFont typeface="Verdana"/>
              <a:buNone/>
              <a:defRPr/>
            </a:lvl2pPr>
            <a:lvl3pPr marL="1371600" lvl="2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marL="2286000" lvl="4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marL="2743200" lvl="5" indent="-3429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81" name="Google Shape;381;p58"/>
          <p:cNvSpPr txBox="1">
            <a:spLocks noGrp="1"/>
          </p:cNvSpPr>
          <p:nvPr>
            <p:ph type="body" idx="5"/>
          </p:nvPr>
        </p:nvSpPr>
        <p:spPr>
          <a:xfrm>
            <a:off x="574749" y="1828801"/>
            <a:ext cx="5318953" cy="2415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>
                <a:latin typeface="Verdana"/>
                <a:ea typeface="Verdana"/>
                <a:cs typeface="Verdana"/>
                <a:sym typeface="Verdana"/>
              </a:defRPr>
            </a:lvl1pPr>
            <a:lvl2pPr marL="914400" lvl="1" indent="-337185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marL="1371600" lvl="2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marL="2286000" lvl="4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marL="2743200" lvl="5" indent="-3429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82" name="Google Shape;382;p58"/>
          <p:cNvSpPr txBox="1">
            <a:spLocks noGrp="1"/>
          </p:cNvSpPr>
          <p:nvPr>
            <p:ph type="body" idx="6"/>
          </p:nvPr>
        </p:nvSpPr>
        <p:spPr>
          <a:xfrm>
            <a:off x="573825" y="2210783"/>
            <a:ext cx="5320800" cy="92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330"/>
              <a:buFont typeface="Verdana"/>
              <a:buNone/>
              <a:defRPr/>
            </a:lvl2pPr>
            <a:lvl3pPr marL="1371600" lvl="2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marL="2286000" lvl="4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marL="2743200" lvl="5" indent="-3429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cxnSp>
        <p:nvCxnSpPr>
          <p:cNvPr id="383" name="Google Shape;383;p58"/>
          <p:cNvCxnSpPr/>
          <p:nvPr/>
        </p:nvCxnSpPr>
        <p:spPr>
          <a:xfrm>
            <a:off x="6247799" y="2144717"/>
            <a:ext cx="5327650" cy="0"/>
          </a:xfrm>
          <a:prstGeom prst="straightConnector1">
            <a:avLst/>
          </a:prstGeom>
          <a:noFill/>
          <a:ln w="12700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</p:cxnSp>
      <p:cxnSp>
        <p:nvCxnSpPr>
          <p:cNvPr id="384" name="Google Shape;384;p58"/>
          <p:cNvCxnSpPr/>
          <p:nvPr/>
        </p:nvCxnSpPr>
        <p:spPr>
          <a:xfrm>
            <a:off x="571331" y="2144717"/>
            <a:ext cx="5327650" cy="0"/>
          </a:xfrm>
          <a:prstGeom prst="straightConnector1">
            <a:avLst/>
          </a:prstGeom>
          <a:noFill/>
          <a:ln w="12700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385" name="Google Shape;385;p58"/>
          <p:cNvSpPr txBox="1">
            <a:spLocks noGrp="1"/>
          </p:cNvSpPr>
          <p:nvPr>
            <p:ph type="sldNum" idx="12"/>
          </p:nvPr>
        </p:nvSpPr>
        <p:spPr>
          <a:xfrm>
            <a:off x="11261724" y="6427243"/>
            <a:ext cx="334963" cy="1538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sp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Five steps with images">
  <p:cSld name="Five steps with images">
    <p:spTree>
      <p:nvGrpSpPr>
        <p:cNvPr id="1" name="Shape 3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7" name="Google Shape;387;p59"/>
          <p:cNvSpPr/>
          <p:nvPr/>
        </p:nvSpPr>
        <p:spPr>
          <a:xfrm>
            <a:off x="593724" y="1823339"/>
            <a:ext cx="1971405" cy="2674047"/>
          </a:xfrm>
          <a:custGeom>
            <a:avLst/>
            <a:gdLst/>
            <a:ahLst/>
            <a:cxnLst/>
            <a:rect l="l" t="t" r="r" b="b"/>
            <a:pathLst>
              <a:path w="1481328" h="2009298" extrusionOk="0">
                <a:moveTo>
                  <a:pt x="1481328" y="95155"/>
                </a:moveTo>
                <a:cubicBezTo>
                  <a:pt x="1481328" y="42577"/>
                  <a:pt x="1438751" y="0"/>
                  <a:pt x="1386173" y="0"/>
                </a:cubicBezTo>
                <a:lnTo>
                  <a:pt x="95155" y="0"/>
                </a:lnTo>
                <a:cubicBezTo>
                  <a:pt x="42577" y="0"/>
                  <a:pt x="0" y="42577"/>
                  <a:pt x="0" y="95155"/>
                </a:cubicBezTo>
                <a:lnTo>
                  <a:pt x="0" y="1914144"/>
                </a:lnTo>
                <a:cubicBezTo>
                  <a:pt x="0" y="1966722"/>
                  <a:pt x="42577" y="2009299"/>
                  <a:pt x="95155" y="2009299"/>
                </a:cubicBezTo>
                <a:lnTo>
                  <a:pt x="1211199" y="2009299"/>
                </a:lnTo>
                <a:cubicBezTo>
                  <a:pt x="1263777" y="2009299"/>
                  <a:pt x="1306449" y="1966627"/>
                  <a:pt x="1306449" y="1914049"/>
                </a:cubicBezTo>
                <a:lnTo>
                  <a:pt x="1306449" y="1849755"/>
                </a:lnTo>
                <a:cubicBezTo>
                  <a:pt x="1306449" y="1830229"/>
                  <a:pt x="1312450" y="1811274"/>
                  <a:pt x="1323594" y="1795272"/>
                </a:cubicBezTo>
                <a:lnTo>
                  <a:pt x="1464183" y="1593818"/>
                </a:lnTo>
                <a:cubicBezTo>
                  <a:pt x="1475327" y="1577816"/>
                  <a:pt x="1481328" y="1558766"/>
                  <a:pt x="1481328" y="1539335"/>
                </a:cubicBezTo>
                <a:lnTo>
                  <a:pt x="1481328" y="95155"/>
                </a:lnTo>
                <a:close/>
              </a:path>
            </a:pathLst>
          </a:custGeom>
          <a:solidFill>
            <a:srgbClr val="FCE7D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388" name="Google Shape;388;p59"/>
          <p:cNvSpPr/>
          <p:nvPr/>
        </p:nvSpPr>
        <p:spPr>
          <a:xfrm>
            <a:off x="1487487" y="4497387"/>
            <a:ext cx="1324458" cy="1335089"/>
          </a:xfrm>
          <a:custGeom>
            <a:avLst/>
            <a:gdLst/>
            <a:ahLst/>
            <a:cxnLst/>
            <a:rect l="l" t="t" r="r" b="b"/>
            <a:pathLst>
              <a:path w="1324458" h="1675340" extrusionOk="0">
                <a:moveTo>
                  <a:pt x="1324458" y="1675340"/>
                </a:moveTo>
                <a:lnTo>
                  <a:pt x="104379" y="1675340"/>
                </a:lnTo>
                <a:cubicBezTo>
                  <a:pt x="46732" y="1675340"/>
                  <a:pt x="0" y="1628608"/>
                  <a:pt x="0" y="1570961"/>
                </a:cubicBezTo>
                <a:lnTo>
                  <a:pt x="4176" y="0"/>
                </a:lnTo>
              </a:path>
            </a:pathLst>
          </a:custGeom>
          <a:noFill/>
          <a:ln w="12700" cap="flat" cmpd="sng">
            <a:solidFill>
              <a:srgbClr val="F9CEA6"/>
            </a:solidFill>
            <a:prstDash val="lgDash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389" name="Google Shape;389;p59"/>
          <p:cNvSpPr txBox="1">
            <a:spLocks noGrp="1"/>
          </p:cNvSpPr>
          <p:nvPr>
            <p:ph type="title"/>
          </p:nvPr>
        </p:nvSpPr>
        <p:spPr>
          <a:xfrm>
            <a:off x="593725" y="472611"/>
            <a:ext cx="11002963" cy="7148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90" name="Google Shape;390;p59"/>
          <p:cNvSpPr/>
          <p:nvPr/>
        </p:nvSpPr>
        <p:spPr>
          <a:xfrm>
            <a:off x="6045200" y="4497387"/>
            <a:ext cx="1324458" cy="1335089"/>
          </a:xfrm>
          <a:custGeom>
            <a:avLst/>
            <a:gdLst/>
            <a:ahLst/>
            <a:cxnLst/>
            <a:rect l="l" t="t" r="r" b="b"/>
            <a:pathLst>
              <a:path w="1324458" h="1675340" extrusionOk="0">
                <a:moveTo>
                  <a:pt x="1324458" y="1675340"/>
                </a:moveTo>
                <a:lnTo>
                  <a:pt x="104379" y="1675340"/>
                </a:lnTo>
                <a:cubicBezTo>
                  <a:pt x="46732" y="1675340"/>
                  <a:pt x="0" y="1628608"/>
                  <a:pt x="0" y="1570961"/>
                </a:cubicBezTo>
                <a:lnTo>
                  <a:pt x="4176" y="0"/>
                </a:lnTo>
              </a:path>
            </a:pathLst>
          </a:custGeom>
          <a:noFill/>
          <a:ln w="12700" cap="flat" cmpd="sng">
            <a:solidFill>
              <a:srgbClr val="F9CEA6"/>
            </a:solidFill>
            <a:prstDash val="lgDash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391" name="Google Shape;391;p59"/>
          <p:cNvSpPr/>
          <p:nvPr/>
        </p:nvSpPr>
        <p:spPr>
          <a:xfrm rot="10800000" flipH="1">
            <a:off x="3752445" y="2067678"/>
            <a:ext cx="1324458" cy="1391485"/>
          </a:xfrm>
          <a:custGeom>
            <a:avLst/>
            <a:gdLst/>
            <a:ahLst/>
            <a:cxnLst/>
            <a:rect l="l" t="t" r="r" b="b"/>
            <a:pathLst>
              <a:path w="1324458" h="1675340" extrusionOk="0">
                <a:moveTo>
                  <a:pt x="1324458" y="1675340"/>
                </a:moveTo>
                <a:lnTo>
                  <a:pt x="104379" y="1675340"/>
                </a:lnTo>
                <a:cubicBezTo>
                  <a:pt x="46732" y="1675340"/>
                  <a:pt x="0" y="1628608"/>
                  <a:pt x="0" y="1570961"/>
                </a:cubicBezTo>
                <a:lnTo>
                  <a:pt x="4176" y="0"/>
                </a:lnTo>
              </a:path>
            </a:pathLst>
          </a:custGeom>
          <a:noFill/>
          <a:ln w="12700" cap="flat" cmpd="sng">
            <a:solidFill>
              <a:srgbClr val="F9CEA6"/>
            </a:solidFill>
            <a:prstDash val="lgDash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392" name="Google Shape;392;p59"/>
          <p:cNvSpPr/>
          <p:nvPr/>
        </p:nvSpPr>
        <p:spPr>
          <a:xfrm rot="10800000" flipH="1">
            <a:off x="8302252" y="2067678"/>
            <a:ext cx="1324458" cy="1391485"/>
          </a:xfrm>
          <a:custGeom>
            <a:avLst/>
            <a:gdLst/>
            <a:ahLst/>
            <a:cxnLst/>
            <a:rect l="l" t="t" r="r" b="b"/>
            <a:pathLst>
              <a:path w="1324458" h="1675340" extrusionOk="0">
                <a:moveTo>
                  <a:pt x="1324458" y="1675340"/>
                </a:moveTo>
                <a:lnTo>
                  <a:pt x="104379" y="1675340"/>
                </a:lnTo>
                <a:cubicBezTo>
                  <a:pt x="46732" y="1675340"/>
                  <a:pt x="0" y="1628608"/>
                  <a:pt x="0" y="1570961"/>
                </a:cubicBezTo>
                <a:lnTo>
                  <a:pt x="4176" y="0"/>
                </a:lnTo>
              </a:path>
            </a:pathLst>
          </a:custGeom>
          <a:noFill/>
          <a:ln w="12700" cap="flat" cmpd="sng">
            <a:solidFill>
              <a:srgbClr val="F9CEA6"/>
            </a:solidFill>
            <a:prstDash val="lgDash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393" name="Google Shape;393;p59"/>
          <p:cNvSpPr/>
          <p:nvPr/>
        </p:nvSpPr>
        <p:spPr>
          <a:xfrm>
            <a:off x="2854500" y="3463118"/>
            <a:ext cx="1971405" cy="2674047"/>
          </a:xfrm>
          <a:custGeom>
            <a:avLst/>
            <a:gdLst/>
            <a:ahLst/>
            <a:cxnLst/>
            <a:rect l="l" t="t" r="r" b="b"/>
            <a:pathLst>
              <a:path w="1481328" h="2009298" extrusionOk="0">
                <a:moveTo>
                  <a:pt x="1481328" y="95155"/>
                </a:moveTo>
                <a:cubicBezTo>
                  <a:pt x="1481328" y="42577"/>
                  <a:pt x="1438751" y="0"/>
                  <a:pt x="1386173" y="0"/>
                </a:cubicBezTo>
                <a:lnTo>
                  <a:pt x="95155" y="0"/>
                </a:lnTo>
                <a:cubicBezTo>
                  <a:pt x="42577" y="0"/>
                  <a:pt x="0" y="42577"/>
                  <a:pt x="0" y="95155"/>
                </a:cubicBezTo>
                <a:lnTo>
                  <a:pt x="0" y="1914144"/>
                </a:lnTo>
                <a:cubicBezTo>
                  <a:pt x="0" y="1966722"/>
                  <a:pt x="42577" y="2009299"/>
                  <a:pt x="95155" y="2009299"/>
                </a:cubicBezTo>
                <a:lnTo>
                  <a:pt x="1211199" y="2009299"/>
                </a:lnTo>
                <a:cubicBezTo>
                  <a:pt x="1263777" y="2009299"/>
                  <a:pt x="1306449" y="1966627"/>
                  <a:pt x="1306449" y="1914049"/>
                </a:cubicBezTo>
                <a:lnTo>
                  <a:pt x="1306449" y="1849755"/>
                </a:lnTo>
                <a:cubicBezTo>
                  <a:pt x="1306449" y="1830229"/>
                  <a:pt x="1312450" y="1811274"/>
                  <a:pt x="1323594" y="1795272"/>
                </a:cubicBezTo>
                <a:lnTo>
                  <a:pt x="1464183" y="1593818"/>
                </a:lnTo>
                <a:cubicBezTo>
                  <a:pt x="1475327" y="1577816"/>
                  <a:pt x="1481328" y="1558766"/>
                  <a:pt x="1481328" y="1539335"/>
                </a:cubicBezTo>
                <a:lnTo>
                  <a:pt x="1481328" y="95155"/>
                </a:lnTo>
                <a:close/>
              </a:path>
            </a:pathLst>
          </a:custGeom>
          <a:solidFill>
            <a:srgbClr val="FCE7D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394" name="Google Shape;394;p59"/>
          <p:cNvSpPr/>
          <p:nvPr/>
        </p:nvSpPr>
        <p:spPr>
          <a:xfrm>
            <a:off x="5112779" y="1825276"/>
            <a:ext cx="1971405" cy="2674047"/>
          </a:xfrm>
          <a:custGeom>
            <a:avLst/>
            <a:gdLst/>
            <a:ahLst/>
            <a:cxnLst/>
            <a:rect l="l" t="t" r="r" b="b"/>
            <a:pathLst>
              <a:path w="1481328" h="2009298" extrusionOk="0">
                <a:moveTo>
                  <a:pt x="1481328" y="95155"/>
                </a:moveTo>
                <a:cubicBezTo>
                  <a:pt x="1481328" y="42577"/>
                  <a:pt x="1438751" y="0"/>
                  <a:pt x="1386173" y="0"/>
                </a:cubicBezTo>
                <a:lnTo>
                  <a:pt x="95155" y="0"/>
                </a:lnTo>
                <a:cubicBezTo>
                  <a:pt x="42577" y="0"/>
                  <a:pt x="0" y="42577"/>
                  <a:pt x="0" y="95155"/>
                </a:cubicBezTo>
                <a:lnTo>
                  <a:pt x="0" y="1914144"/>
                </a:lnTo>
                <a:cubicBezTo>
                  <a:pt x="0" y="1966722"/>
                  <a:pt x="42577" y="2009299"/>
                  <a:pt x="95155" y="2009299"/>
                </a:cubicBezTo>
                <a:lnTo>
                  <a:pt x="1211199" y="2009299"/>
                </a:lnTo>
                <a:cubicBezTo>
                  <a:pt x="1263777" y="2009299"/>
                  <a:pt x="1306449" y="1966627"/>
                  <a:pt x="1306449" y="1914049"/>
                </a:cubicBezTo>
                <a:lnTo>
                  <a:pt x="1306449" y="1849755"/>
                </a:lnTo>
                <a:cubicBezTo>
                  <a:pt x="1306449" y="1830229"/>
                  <a:pt x="1312450" y="1811274"/>
                  <a:pt x="1323594" y="1795272"/>
                </a:cubicBezTo>
                <a:lnTo>
                  <a:pt x="1464183" y="1593818"/>
                </a:lnTo>
                <a:cubicBezTo>
                  <a:pt x="1475327" y="1577816"/>
                  <a:pt x="1481328" y="1558766"/>
                  <a:pt x="1481328" y="1539335"/>
                </a:cubicBezTo>
                <a:lnTo>
                  <a:pt x="1481328" y="95155"/>
                </a:lnTo>
                <a:close/>
              </a:path>
            </a:pathLst>
          </a:custGeom>
          <a:solidFill>
            <a:srgbClr val="FCE7D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395" name="Google Shape;395;p59"/>
          <p:cNvSpPr/>
          <p:nvPr/>
        </p:nvSpPr>
        <p:spPr>
          <a:xfrm>
            <a:off x="7371056" y="3463118"/>
            <a:ext cx="1971405" cy="2674047"/>
          </a:xfrm>
          <a:custGeom>
            <a:avLst/>
            <a:gdLst/>
            <a:ahLst/>
            <a:cxnLst/>
            <a:rect l="l" t="t" r="r" b="b"/>
            <a:pathLst>
              <a:path w="1481328" h="2009298" extrusionOk="0">
                <a:moveTo>
                  <a:pt x="1481328" y="95155"/>
                </a:moveTo>
                <a:cubicBezTo>
                  <a:pt x="1481328" y="42577"/>
                  <a:pt x="1438751" y="0"/>
                  <a:pt x="1386173" y="0"/>
                </a:cubicBezTo>
                <a:lnTo>
                  <a:pt x="95155" y="0"/>
                </a:lnTo>
                <a:cubicBezTo>
                  <a:pt x="42577" y="0"/>
                  <a:pt x="0" y="42577"/>
                  <a:pt x="0" y="95155"/>
                </a:cubicBezTo>
                <a:lnTo>
                  <a:pt x="0" y="1914144"/>
                </a:lnTo>
                <a:cubicBezTo>
                  <a:pt x="0" y="1966722"/>
                  <a:pt x="42577" y="2009299"/>
                  <a:pt x="95155" y="2009299"/>
                </a:cubicBezTo>
                <a:lnTo>
                  <a:pt x="1211199" y="2009299"/>
                </a:lnTo>
                <a:cubicBezTo>
                  <a:pt x="1263777" y="2009299"/>
                  <a:pt x="1306449" y="1966627"/>
                  <a:pt x="1306449" y="1914049"/>
                </a:cubicBezTo>
                <a:lnTo>
                  <a:pt x="1306449" y="1849755"/>
                </a:lnTo>
                <a:cubicBezTo>
                  <a:pt x="1306449" y="1830229"/>
                  <a:pt x="1312450" y="1811274"/>
                  <a:pt x="1323594" y="1795272"/>
                </a:cubicBezTo>
                <a:lnTo>
                  <a:pt x="1464183" y="1593818"/>
                </a:lnTo>
                <a:cubicBezTo>
                  <a:pt x="1475327" y="1577816"/>
                  <a:pt x="1481328" y="1558766"/>
                  <a:pt x="1481328" y="1539335"/>
                </a:cubicBezTo>
                <a:lnTo>
                  <a:pt x="1481328" y="95155"/>
                </a:lnTo>
                <a:close/>
              </a:path>
            </a:pathLst>
          </a:custGeom>
          <a:solidFill>
            <a:srgbClr val="FCE7D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396" name="Google Shape;396;p59"/>
          <p:cNvSpPr/>
          <p:nvPr/>
        </p:nvSpPr>
        <p:spPr>
          <a:xfrm>
            <a:off x="9629335" y="1825276"/>
            <a:ext cx="1971405" cy="2674047"/>
          </a:xfrm>
          <a:custGeom>
            <a:avLst/>
            <a:gdLst/>
            <a:ahLst/>
            <a:cxnLst/>
            <a:rect l="l" t="t" r="r" b="b"/>
            <a:pathLst>
              <a:path w="1481328" h="2009298" extrusionOk="0">
                <a:moveTo>
                  <a:pt x="1481328" y="95155"/>
                </a:moveTo>
                <a:cubicBezTo>
                  <a:pt x="1481328" y="42577"/>
                  <a:pt x="1438751" y="0"/>
                  <a:pt x="1386173" y="0"/>
                </a:cubicBezTo>
                <a:lnTo>
                  <a:pt x="95155" y="0"/>
                </a:lnTo>
                <a:cubicBezTo>
                  <a:pt x="42577" y="0"/>
                  <a:pt x="0" y="42577"/>
                  <a:pt x="0" y="95155"/>
                </a:cubicBezTo>
                <a:lnTo>
                  <a:pt x="0" y="1914144"/>
                </a:lnTo>
                <a:cubicBezTo>
                  <a:pt x="0" y="1966722"/>
                  <a:pt x="42577" y="2009299"/>
                  <a:pt x="95155" y="2009299"/>
                </a:cubicBezTo>
                <a:lnTo>
                  <a:pt x="1211199" y="2009299"/>
                </a:lnTo>
                <a:cubicBezTo>
                  <a:pt x="1263777" y="2009299"/>
                  <a:pt x="1306449" y="1966627"/>
                  <a:pt x="1306449" y="1914049"/>
                </a:cubicBezTo>
                <a:lnTo>
                  <a:pt x="1306449" y="1849755"/>
                </a:lnTo>
                <a:cubicBezTo>
                  <a:pt x="1306449" y="1830229"/>
                  <a:pt x="1312450" y="1811274"/>
                  <a:pt x="1323594" y="1795272"/>
                </a:cubicBezTo>
                <a:lnTo>
                  <a:pt x="1464183" y="1593818"/>
                </a:lnTo>
                <a:cubicBezTo>
                  <a:pt x="1475327" y="1577816"/>
                  <a:pt x="1481328" y="1558766"/>
                  <a:pt x="1481328" y="1539335"/>
                </a:cubicBezTo>
                <a:lnTo>
                  <a:pt x="1481328" y="95155"/>
                </a:lnTo>
                <a:close/>
              </a:path>
            </a:pathLst>
          </a:custGeom>
          <a:solidFill>
            <a:srgbClr val="FCE7D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397" name="Google Shape;397;p59"/>
          <p:cNvSpPr txBox="1">
            <a:spLocks noGrp="1"/>
          </p:cNvSpPr>
          <p:nvPr>
            <p:ph type="body" idx="1"/>
          </p:nvPr>
        </p:nvSpPr>
        <p:spPr>
          <a:xfrm>
            <a:off x="730894" y="2442327"/>
            <a:ext cx="1755131" cy="46415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>
                <a:latin typeface="Verdana"/>
                <a:ea typeface="Verdana"/>
                <a:cs typeface="Verdana"/>
                <a:sym typeface="Verdana"/>
              </a:defRPr>
            </a:lvl1pPr>
            <a:lvl2pPr marL="914400" lvl="1" indent="-337185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marL="1371600" lvl="2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marL="2286000" lvl="4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marL="2743200" lvl="5" indent="-3429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98" name="Google Shape;398;p59"/>
          <p:cNvSpPr txBox="1">
            <a:spLocks noGrp="1"/>
          </p:cNvSpPr>
          <p:nvPr>
            <p:ph type="body" idx="2"/>
          </p:nvPr>
        </p:nvSpPr>
        <p:spPr>
          <a:xfrm>
            <a:off x="724115" y="1937669"/>
            <a:ext cx="360456" cy="3002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None/>
              <a:defRPr sz="1600" b="1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L="914400" lvl="1" indent="-337185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marL="1371600" lvl="2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marL="2286000" lvl="4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marL="2743200" lvl="5" indent="-3429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99" name="Google Shape;399;p59"/>
          <p:cNvSpPr txBox="1">
            <a:spLocks noGrp="1"/>
          </p:cNvSpPr>
          <p:nvPr>
            <p:ph type="body" idx="3"/>
          </p:nvPr>
        </p:nvSpPr>
        <p:spPr>
          <a:xfrm>
            <a:off x="5247946" y="2442327"/>
            <a:ext cx="1755131" cy="46415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>
                <a:latin typeface="Verdana"/>
                <a:ea typeface="Verdana"/>
                <a:cs typeface="Verdana"/>
                <a:sym typeface="Verdana"/>
              </a:defRPr>
            </a:lvl1pPr>
            <a:lvl2pPr marL="914400" lvl="1" indent="-337185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marL="1371600" lvl="2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marL="2286000" lvl="4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marL="2743200" lvl="5" indent="-3429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00" name="Google Shape;400;p59"/>
          <p:cNvSpPr txBox="1">
            <a:spLocks noGrp="1"/>
          </p:cNvSpPr>
          <p:nvPr>
            <p:ph type="body" idx="4"/>
          </p:nvPr>
        </p:nvSpPr>
        <p:spPr>
          <a:xfrm>
            <a:off x="5241167" y="1937669"/>
            <a:ext cx="360456" cy="3002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None/>
              <a:defRPr sz="1600" b="1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L="914400" lvl="1" indent="-337185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marL="1371600" lvl="2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marL="2286000" lvl="4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marL="2743200" lvl="5" indent="-3429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01" name="Google Shape;401;p59"/>
          <p:cNvSpPr txBox="1">
            <a:spLocks noGrp="1"/>
          </p:cNvSpPr>
          <p:nvPr>
            <p:ph type="body" idx="5"/>
          </p:nvPr>
        </p:nvSpPr>
        <p:spPr>
          <a:xfrm>
            <a:off x="9774438" y="2442327"/>
            <a:ext cx="1755131" cy="4750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>
                <a:latin typeface="Verdana"/>
                <a:ea typeface="Verdana"/>
                <a:cs typeface="Verdana"/>
                <a:sym typeface="Verdana"/>
              </a:defRPr>
            </a:lvl1pPr>
            <a:lvl2pPr marL="914400" lvl="1" indent="-337185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marL="1371600" lvl="2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marL="2286000" lvl="4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marL="2743200" lvl="5" indent="-3429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02" name="Google Shape;402;p59"/>
          <p:cNvSpPr txBox="1">
            <a:spLocks noGrp="1"/>
          </p:cNvSpPr>
          <p:nvPr>
            <p:ph type="body" idx="6"/>
          </p:nvPr>
        </p:nvSpPr>
        <p:spPr>
          <a:xfrm>
            <a:off x="9767659" y="1937669"/>
            <a:ext cx="360456" cy="3002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None/>
              <a:defRPr sz="1600" b="1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L="914400" lvl="1" indent="-337185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marL="1371600" lvl="2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marL="2286000" lvl="4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marL="2743200" lvl="5" indent="-3429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03" name="Google Shape;403;p59"/>
          <p:cNvSpPr txBox="1">
            <a:spLocks noGrp="1"/>
          </p:cNvSpPr>
          <p:nvPr>
            <p:ph type="body" idx="7"/>
          </p:nvPr>
        </p:nvSpPr>
        <p:spPr>
          <a:xfrm>
            <a:off x="7502085" y="4088244"/>
            <a:ext cx="1755131" cy="49464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>
                <a:latin typeface="Verdana"/>
                <a:ea typeface="Verdana"/>
                <a:cs typeface="Verdana"/>
                <a:sym typeface="Verdana"/>
              </a:defRPr>
            </a:lvl1pPr>
            <a:lvl2pPr marL="914400" lvl="1" indent="-337185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marL="1371600" lvl="2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marL="2286000" lvl="4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marL="2743200" lvl="5" indent="-3429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04" name="Google Shape;404;p59"/>
          <p:cNvSpPr txBox="1">
            <a:spLocks noGrp="1"/>
          </p:cNvSpPr>
          <p:nvPr>
            <p:ph type="body" idx="8"/>
          </p:nvPr>
        </p:nvSpPr>
        <p:spPr>
          <a:xfrm>
            <a:off x="7495306" y="3583586"/>
            <a:ext cx="360456" cy="3002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None/>
              <a:defRPr sz="1600" b="1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L="914400" lvl="1" indent="-337185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marL="1371600" lvl="2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marL="2286000" lvl="4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marL="2743200" lvl="5" indent="-3429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05" name="Google Shape;405;p59"/>
          <p:cNvSpPr txBox="1">
            <a:spLocks noGrp="1"/>
          </p:cNvSpPr>
          <p:nvPr>
            <p:ph type="body" idx="9"/>
          </p:nvPr>
        </p:nvSpPr>
        <p:spPr>
          <a:xfrm>
            <a:off x="2987097" y="4088244"/>
            <a:ext cx="1755131" cy="49464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>
                <a:latin typeface="Verdana"/>
                <a:ea typeface="Verdana"/>
                <a:cs typeface="Verdana"/>
                <a:sym typeface="Verdana"/>
              </a:defRPr>
            </a:lvl1pPr>
            <a:lvl2pPr marL="914400" lvl="1" indent="-337185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marL="1371600" lvl="2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marL="2286000" lvl="4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marL="2743200" lvl="5" indent="-3429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06" name="Google Shape;406;p59"/>
          <p:cNvSpPr txBox="1">
            <a:spLocks noGrp="1"/>
          </p:cNvSpPr>
          <p:nvPr>
            <p:ph type="body" idx="13"/>
          </p:nvPr>
        </p:nvSpPr>
        <p:spPr>
          <a:xfrm>
            <a:off x="2980318" y="3583586"/>
            <a:ext cx="360456" cy="3002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None/>
              <a:defRPr sz="1600" b="1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L="914400" lvl="1" indent="-337185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marL="1371600" lvl="2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marL="2286000" lvl="4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marL="2743200" lvl="5" indent="-3429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07" name="Google Shape;407;p59"/>
          <p:cNvSpPr txBox="1">
            <a:spLocks noGrp="1"/>
          </p:cNvSpPr>
          <p:nvPr>
            <p:ph type="sldNum" idx="12"/>
          </p:nvPr>
        </p:nvSpPr>
        <p:spPr>
          <a:xfrm>
            <a:off x="11261724" y="6427243"/>
            <a:ext cx="334963" cy="1538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sp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408" name="Google Shape;408;p59"/>
          <p:cNvSpPr>
            <a:spLocks noGrp="1"/>
          </p:cNvSpPr>
          <p:nvPr>
            <p:ph type="pic" idx="14"/>
          </p:nvPr>
        </p:nvSpPr>
        <p:spPr>
          <a:xfrm>
            <a:off x="723900" y="3074873"/>
            <a:ext cx="1762125" cy="1254125"/>
          </a:xfrm>
          <a:prstGeom prst="rect">
            <a:avLst/>
          </a:prstGeom>
          <a:noFill/>
          <a:ln>
            <a:noFill/>
          </a:ln>
        </p:spPr>
      </p:sp>
      <p:sp>
        <p:nvSpPr>
          <p:cNvPr id="409" name="Google Shape;409;p59"/>
          <p:cNvSpPr>
            <a:spLocks noGrp="1"/>
          </p:cNvSpPr>
          <p:nvPr>
            <p:ph type="pic" idx="15"/>
          </p:nvPr>
        </p:nvSpPr>
        <p:spPr>
          <a:xfrm>
            <a:off x="5267551" y="3074872"/>
            <a:ext cx="1762125" cy="1254125"/>
          </a:xfrm>
          <a:prstGeom prst="rect">
            <a:avLst/>
          </a:prstGeom>
          <a:noFill/>
          <a:ln>
            <a:noFill/>
          </a:ln>
        </p:spPr>
      </p:sp>
      <p:sp>
        <p:nvSpPr>
          <p:cNvPr id="410" name="Google Shape;410;p59"/>
          <p:cNvSpPr>
            <a:spLocks noGrp="1"/>
          </p:cNvSpPr>
          <p:nvPr>
            <p:ph type="pic" idx="16"/>
          </p:nvPr>
        </p:nvSpPr>
        <p:spPr>
          <a:xfrm>
            <a:off x="2980103" y="4732963"/>
            <a:ext cx="1762125" cy="1254125"/>
          </a:xfrm>
          <a:prstGeom prst="rect">
            <a:avLst/>
          </a:prstGeom>
          <a:noFill/>
          <a:ln>
            <a:noFill/>
          </a:ln>
        </p:spPr>
      </p:sp>
      <p:sp>
        <p:nvSpPr>
          <p:cNvPr id="411" name="Google Shape;411;p59"/>
          <p:cNvSpPr>
            <a:spLocks noGrp="1"/>
          </p:cNvSpPr>
          <p:nvPr>
            <p:ph type="pic" idx="17"/>
          </p:nvPr>
        </p:nvSpPr>
        <p:spPr>
          <a:xfrm>
            <a:off x="7502085" y="4732962"/>
            <a:ext cx="1762125" cy="1254125"/>
          </a:xfrm>
          <a:prstGeom prst="rect">
            <a:avLst/>
          </a:prstGeom>
          <a:noFill/>
          <a:ln>
            <a:noFill/>
          </a:ln>
        </p:spPr>
      </p:sp>
      <p:sp>
        <p:nvSpPr>
          <p:cNvPr id="412" name="Google Shape;412;p59"/>
          <p:cNvSpPr>
            <a:spLocks noGrp="1"/>
          </p:cNvSpPr>
          <p:nvPr>
            <p:ph type="pic" idx="18"/>
          </p:nvPr>
        </p:nvSpPr>
        <p:spPr>
          <a:xfrm>
            <a:off x="9782526" y="3081440"/>
            <a:ext cx="1762125" cy="1254125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hree steps with text">
  <p:cSld name="Three steps with text">
    <p:spTree>
      <p:nvGrpSpPr>
        <p:cNvPr id="1" name="Shape 4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4" name="Google Shape;414;p60"/>
          <p:cNvSpPr/>
          <p:nvPr/>
        </p:nvSpPr>
        <p:spPr>
          <a:xfrm>
            <a:off x="593724" y="1823339"/>
            <a:ext cx="2716722" cy="2674047"/>
          </a:xfrm>
          <a:custGeom>
            <a:avLst/>
            <a:gdLst/>
            <a:ahLst/>
            <a:cxnLst/>
            <a:rect l="l" t="t" r="r" b="b"/>
            <a:pathLst>
              <a:path w="1481328" h="2009298" extrusionOk="0">
                <a:moveTo>
                  <a:pt x="1481328" y="95155"/>
                </a:moveTo>
                <a:cubicBezTo>
                  <a:pt x="1481328" y="42577"/>
                  <a:pt x="1438751" y="0"/>
                  <a:pt x="1386173" y="0"/>
                </a:cubicBezTo>
                <a:lnTo>
                  <a:pt x="95155" y="0"/>
                </a:lnTo>
                <a:cubicBezTo>
                  <a:pt x="42577" y="0"/>
                  <a:pt x="0" y="42577"/>
                  <a:pt x="0" y="95155"/>
                </a:cubicBezTo>
                <a:lnTo>
                  <a:pt x="0" y="1914144"/>
                </a:lnTo>
                <a:cubicBezTo>
                  <a:pt x="0" y="1966722"/>
                  <a:pt x="42577" y="2009299"/>
                  <a:pt x="95155" y="2009299"/>
                </a:cubicBezTo>
                <a:lnTo>
                  <a:pt x="1211199" y="2009299"/>
                </a:lnTo>
                <a:cubicBezTo>
                  <a:pt x="1263777" y="2009299"/>
                  <a:pt x="1306449" y="1966627"/>
                  <a:pt x="1306449" y="1914049"/>
                </a:cubicBezTo>
                <a:lnTo>
                  <a:pt x="1306449" y="1849755"/>
                </a:lnTo>
                <a:cubicBezTo>
                  <a:pt x="1306449" y="1830229"/>
                  <a:pt x="1312450" y="1811274"/>
                  <a:pt x="1323594" y="1795272"/>
                </a:cubicBezTo>
                <a:lnTo>
                  <a:pt x="1464183" y="1593818"/>
                </a:lnTo>
                <a:cubicBezTo>
                  <a:pt x="1475327" y="1577816"/>
                  <a:pt x="1481328" y="1558766"/>
                  <a:pt x="1481328" y="1539335"/>
                </a:cubicBezTo>
                <a:lnTo>
                  <a:pt x="1481328" y="95155"/>
                </a:lnTo>
                <a:close/>
              </a:path>
            </a:pathLst>
          </a:custGeom>
          <a:solidFill>
            <a:srgbClr val="FCE7D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415" name="Google Shape;415;p60"/>
          <p:cNvSpPr/>
          <p:nvPr/>
        </p:nvSpPr>
        <p:spPr>
          <a:xfrm>
            <a:off x="1487486" y="4497387"/>
            <a:ext cx="3317467" cy="1335089"/>
          </a:xfrm>
          <a:custGeom>
            <a:avLst/>
            <a:gdLst/>
            <a:ahLst/>
            <a:cxnLst/>
            <a:rect l="l" t="t" r="r" b="b"/>
            <a:pathLst>
              <a:path w="1324458" h="1675340" extrusionOk="0">
                <a:moveTo>
                  <a:pt x="1324458" y="1675340"/>
                </a:moveTo>
                <a:lnTo>
                  <a:pt x="104379" y="1675340"/>
                </a:lnTo>
                <a:cubicBezTo>
                  <a:pt x="46732" y="1675340"/>
                  <a:pt x="0" y="1628608"/>
                  <a:pt x="0" y="1570961"/>
                </a:cubicBezTo>
                <a:lnTo>
                  <a:pt x="4176" y="0"/>
                </a:lnTo>
              </a:path>
            </a:pathLst>
          </a:custGeom>
          <a:noFill/>
          <a:ln w="12700" cap="flat" cmpd="sng">
            <a:solidFill>
              <a:srgbClr val="F9CEA6"/>
            </a:solidFill>
            <a:prstDash val="lgDash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416" name="Google Shape;416;p60"/>
          <p:cNvSpPr txBox="1">
            <a:spLocks noGrp="1"/>
          </p:cNvSpPr>
          <p:nvPr>
            <p:ph type="title"/>
          </p:nvPr>
        </p:nvSpPr>
        <p:spPr>
          <a:xfrm>
            <a:off x="593725" y="472611"/>
            <a:ext cx="11002963" cy="7148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17" name="Google Shape;417;p60"/>
          <p:cNvSpPr/>
          <p:nvPr/>
        </p:nvSpPr>
        <p:spPr>
          <a:xfrm rot="10800000" flipH="1">
            <a:off x="5787178" y="2208805"/>
            <a:ext cx="3229006" cy="1391485"/>
          </a:xfrm>
          <a:custGeom>
            <a:avLst/>
            <a:gdLst/>
            <a:ahLst/>
            <a:cxnLst/>
            <a:rect l="l" t="t" r="r" b="b"/>
            <a:pathLst>
              <a:path w="1324458" h="1675340" extrusionOk="0">
                <a:moveTo>
                  <a:pt x="1324458" y="1675340"/>
                </a:moveTo>
                <a:lnTo>
                  <a:pt x="104379" y="1675340"/>
                </a:lnTo>
                <a:cubicBezTo>
                  <a:pt x="46732" y="1675340"/>
                  <a:pt x="0" y="1628608"/>
                  <a:pt x="0" y="1570961"/>
                </a:cubicBezTo>
                <a:lnTo>
                  <a:pt x="4176" y="0"/>
                </a:lnTo>
              </a:path>
            </a:pathLst>
          </a:custGeom>
          <a:noFill/>
          <a:ln w="12700" cap="flat" cmpd="sng">
            <a:solidFill>
              <a:srgbClr val="F9CEA6"/>
            </a:solidFill>
            <a:prstDash val="lgDash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418" name="Google Shape;418;p60"/>
          <p:cNvSpPr/>
          <p:nvPr/>
        </p:nvSpPr>
        <p:spPr>
          <a:xfrm>
            <a:off x="4804954" y="3429000"/>
            <a:ext cx="2716723" cy="2674047"/>
          </a:xfrm>
          <a:custGeom>
            <a:avLst/>
            <a:gdLst/>
            <a:ahLst/>
            <a:cxnLst/>
            <a:rect l="l" t="t" r="r" b="b"/>
            <a:pathLst>
              <a:path w="1481328" h="2009298" extrusionOk="0">
                <a:moveTo>
                  <a:pt x="1481328" y="95155"/>
                </a:moveTo>
                <a:cubicBezTo>
                  <a:pt x="1481328" y="42577"/>
                  <a:pt x="1438751" y="0"/>
                  <a:pt x="1386173" y="0"/>
                </a:cubicBezTo>
                <a:lnTo>
                  <a:pt x="95155" y="0"/>
                </a:lnTo>
                <a:cubicBezTo>
                  <a:pt x="42577" y="0"/>
                  <a:pt x="0" y="42577"/>
                  <a:pt x="0" y="95155"/>
                </a:cubicBezTo>
                <a:lnTo>
                  <a:pt x="0" y="1914144"/>
                </a:lnTo>
                <a:cubicBezTo>
                  <a:pt x="0" y="1966722"/>
                  <a:pt x="42577" y="2009299"/>
                  <a:pt x="95155" y="2009299"/>
                </a:cubicBezTo>
                <a:lnTo>
                  <a:pt x="1211199" y="2009299"/>
                </a:lnTo>
                <a:cubicBezTo>
                  <a:pt x="1263777" y="2009299"/>
                  <a:pt x="1306449" y="1966627"/>
                  <a:pt x="1306449" y="1914049"/>
                </a:cubicBezTo>
                <a:lnTo>
                  <a:pt x="1306449" y="1849755"/>
                </a:lnTo>
                <a:cubicBezTo>
                  <a:pt x="1306449" y="1830229"/>
                  <a:pt x="1312450" y="1811274"/>
                  <a:pt x="1323594" y="1795272"/>
                </a:cubicBezTo>
                <a:lnTo>
                  <a:pt x="1464183" y="1593818"/>
                </a:lnTo>
                <a:cubicBezTo>
                  <a:pt x="1475327" y="1577816"/>
                  <a:pt x="1481328" y="1558766"/>
                  <a:pt x="1481328" y="1539335"/>
                </a:cubicBezTo>
                <a:lnTo>
                  <a:pt x="1481328" y="95155"/>
                </a:lnTo>
                <a:close/>
              </a:path>
            </a:pathLst>
          </a:custGeom>
          <a:solidFill>
            <a:srgbClr val="FCE7D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419" name="Google Shape;419;p60"/>
          <p:cNvSpPr/>
          <p:nvPr/>
        </p:nvSpPr>
        <p:spPr>
          <a:xfrm>
            <a:off x="8881556" y="1823339"/>
            <a:ext cx="2716723" cy="2674047"/>
          </a:xfrm>
          <a:custGeom>
            <a:avLst/>
            <a:gdLst/>
            <a:ahLst/>
            <a:cxnLst/>
            <a:rect l="l" t="t" r="r" b="b"/>
            <a:pathLst>
              <a:path w="1481328" h="2009298" extrusionOk="0">
                <a:moveTo>
                  <a:pt x="1481328" y="95155"/>
                </a:moveTo>
                <a:cubicBezTo>
                  <a:pt x="1481328" y="42577"/>
                  <a:pt x="1438751" y="0"/>
                  <a:pt x="1386173" y="0"/>
                </a:cubicBezTo>
                <a:lnTo>
                  <a:pt x="95155" y="0"/>
                </a:lnTo>
                <a:cubicBezTo>
                  <a:pt x="42577" y="0"/>
                  <a:pt x="0" y="42577"/>
                  <a:pt x="0" y="95155"/>
                </a:cubicBezTo>
                <a:lnTo>
                  <a:pt x="0" y="1914144"/>
                </a:lnTo>
                <a:cubicBezTo>
                  <a:pt x="0" y="1966722"/>
                  <a:pt x="42577" y="2009299"/>
                  <a:pt x="95155" y="2009299"/>
                </a:cubicBezTo>
                <a:lnTo>
                  <a:pt x="1211199" y="2009299"/>
                </a:lnTo>
                <a:cubicBezTo>
                  <a:pt x="1263777" y="2009299"/>
                  <a:pt x="1306449" y="1966627"/>
                  <a:pt x="1306449" y="1914049"/>
                </a:cubicBezTo>
                <a:lnTo>
                  <a:pt x="1306449" y="1849755"/>
                </a:lnTo>
                <a:cubicBezTo>
                  <a:pt x="1306449" y="1830229"/>
                  <a:pt x="1312450" y="1811274"/>
                  <a:pt x="1323594" y="1795272"/>
                </a:cubicBezTo>
                <a:lnTo>
                  <a:pt x="1464183" y="1593818"/>
                </a:lnTo>
                <a:cubicBezTo>
                  <a:pt x="1475327" y="1577816"/>
                  <a:pt x="1481328" y="1558766"/>
                  <a:pt x="1481328" y="1539335"/>
                </a:cubicBezTo>
                <a:lnTo>
                  <a:pt x="1481328" y="95155"/>
                </a:lnTo>
                <a:close/>
              </a:path>
            </a:pathLst>
          </a:custGeom>
          <a:solidFill>
            <a:srgbClr val="FCE7D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420" name="Google Shape;420;p60"/>
          <p:cNvSpPr txBox="1">
            <a:spLocks noGrp="1"/>
          </p:cNvSpPr>
          <p:nvPr>
            <p:ph type="body" idx="1"/>
          </p:nvPr>
        </p:nvSpPr>
        <p:spPr>
          <a:xfrm>
            <a:off x="730894" y="2442327"/>
            <a:ext cx="2474189" cy="46415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>
                <a:latin typeface="Verdana"/>
                <a:ea typeface="Verdana"/>
                <a:cs typeface="Verdana"/>
                <a:sym typeface="Verdana"/>
              </a:defRPr>
            </a:lvl1pPr>
            <a:lvl2pPr marL="914400" lvl="1" indent="-337185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marL="1371600" lvl="2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marL="2286000" lvl="4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marL="2743200" lvl="5" indent="-3429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21" name="Google Shape;421;p60"/>
          <p:cNvSpPr txBox="1">
            <a:spLocks noGrp="1"/>
          </p:cNvSpPr>
          <p:nvPr>
            <p:ph type="body" idx="2"/>
          </p:nvPr>
        </p:nvSpPr>
        <p:spPr>
          <a:xfrm>
            <a:off x="724115" y="1937669"/>
            <a:ext cx="360456" cy="3002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None/>
              <a:defRPr sz="1600" b="1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L="914400" lvl="1" indent="-337185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marL="1371600" lvl="2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marL="2286000" lvl="4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marL="2743200" lvl="5" indent="-3429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22" name="Google Shape;422;p60"/>
          <p:cNvSpPr txBox="1">
            <a:spLocks noGrp="1"/>
          </p:cNvSpPr>
          <p:nvPr>
            <p:ph type="body" idx="3"/>
          </p:nvPr>
        </p:nvSpPr>
        <p:spPr>
          <a:xfrm>
            <a:off x="729738" y="3088264"/>
            <a:ext cx="2474188" cy="125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marL="914400" lvl="1" indent="-337185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marL="1371600" lvl="2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marL="2286000" lvl="4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marL="2743200" lvl="5" indent="-3429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23" name="Google Shape;423;p60"/>
          <p:cNvSpPr txBox="1">
            <a:spLocks noGrp="1"/>
          </p:cNvSpPr>
          <p:nvPr>
            <p:ph type="body" idx="4"/>
          </p:nvPr>
        </p:nvSpPr>
        <p:spPr>
          <a:xfrm>
            <a:off x="9022963" y="2442327"/>
            <a:ext cx="2438143" cy="46415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>
                <a:latin typeface="Verdana"/>
                <a:ea typeface="Verdana"/>
                <a:cs typeface="Verdana"/>
                <a:sym typeface="Verdana"/>
              </a:defRPr>
            </a:lvl1pPr>
            <a:lvl2pPr marL="914400" lvl="1" indent="-337185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marL="1371600" lvl="2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marL="2286000" lvl="4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marL="2743200" lvl="5" indent="-3429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24" name="Google Shape;424;p60"/>
          <p:cNvSpPr txBox="1">
            <a:spLocks noGrp="1"/>
          </p:cNvSpPr>
          <p:nvPr>
            <p:ph type="body" idx="5"/>
          </p:nvPr>
        </p:nvSpPr>
        <p:spPr>
          <a:xfrm>
            <a:off x="9016184" y="1937669"/>
            <a:ext cx="360456" cy="3002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None/>
              <a:defRPr sz="1600" b="1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L="914400" lvl="1" indent="-337185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marL="1371600" lvl="2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marL="2286000" lvl="4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marL="2743200" lvl="5" indent="-3429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25" name="Google Shape;425;p60"/>
          <p:cNvSpPr txBox="1">
            <a:spLocks noGrp="1"/>
          </p:cNvSpPr>
          <p:nvPr>
            <p:ph type="body" idx="6"/>
          </p:nvPr>
        </p:nvSpPr>
        <p:spPr>
          <a:xfrm>
            <a:off x="4937551" y="4054126"/>
            <a:ext cx="2466138" cy="49464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>
                <a:latin typeface="Verdana"/>
                <a:ea typeface="Verdana"/>
                <a:cs typeface="Verdana"/>
                <a:sym typeface="Verdana"/>
              </a:defRPr>
            </a:lvl1pPr>
            <a:lvl2pPr marL="914400" lvl="1" indent="-337185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marL="1371600" lvl="2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marL="2286000" lvl="4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marL="2743200" lvl="5" indent="-3429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26" name="Google Shape;426;p60"/>
          <p:cNvSpPr txBox="1">
            <a:spLocks noGrp="1"/>
          </p:cNvSpPr>
          <p:nvPr>
            <p:ph type="body" idx="7"/>
          </p:nvPr>
        </p:nvSpPr>
        <p:spPr>
          <a:xfrm>
            <a:off x="4930772" y="3549468"/>
            <a:ext cx="360456" cy="3002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None/>
              <a:defRPr sz="1600" b="1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L="914400" lvl="1" indent="-337185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marL="1371600" lvl="2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marL="2286000" lvl="4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marL="2743200" lvl="5" indent="-3429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27" name="Google Shape;427;p60"/>
          <p:cNvSpPr txBox="1">
            <a:spLocks noGrp="1"/>
          </p:cNvSpPr>
          <p:nvPr>
            <p:ph type="body" idx="8"/>
          </p:nvPr>
        </p:nvSpPr>
        <p:spPr>
          <a:xfrm>
            <a:off x="4936394" y="4700064"/>
            <a:ext cx="2467295" cy="125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marL="914400" lvl="1" indent="-337185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marL="1371600" lvl="2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marL="2286000" lvl="4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marL="2743200" lvl="5" indent="-3429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28" name="Google Shape;428;p60"/>
          <p:cNvSpPr txBox="1">
            <a:spLocks noGrp="1"/>
          </p:cNvSpPr>
          <p:nvPr>
            <p:ph type="sldNum" idx="12"/>
          </p:nvPr>
        </p:nvSpPr>
        <p:spPr>
          <a:xfrm>
            <a:off x="11261724" y="6427243"/>
            <a:ext cx="334963" cy="1538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sp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429" name="Google Shape;429;p60"/>
          <p:cNvSpPr txBox="1">
            <a:spLocks noGrp="1"/>
          </p:cNvSpPr>
          <p:nvPr>
            <p:ph type="body" idx="9"/>
          </p:nvPr>
        </p:nvSpPr>
        <p:spPr>
          <a:xfrm>
            <a:off x="9006269" y="3088264"/>
            <a:ext cx="2467295" cy="125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marL="914400" lvl="1" indent="-337185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marL="1371600" lvl="2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marL="2286000" lvl="4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marL="2743200" lvl="5" indent="-3429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hree steps with pictures">
  <p:cSld name="Three steps with pictures">
    <p:spTree>
      <p:nvGrpSpPr>
        <p:cNvPr id="1" name="Shape 4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1" name="Google Shape;431;p61"/>
          <p:cNvSpPr/>
          <p:nvPr/>
        </p:nvSpPr>
        <p:spPr>
          <a:xfrm>
            <a:off x="593723" y="1823339"/>
            <a:ext cx="3317467" cy="2674047"/>
          </a:xfrm>
          <a:custGeom>
            <a:avLst/>
            <a:gdLst/>
            <a:ahLst/>
            <a:cxnLst/>
            <a:rect l="l" t="t" r="r" b="b"/>
            <a:pathLst>
              <a:path w="1481328" h="2009298" extrusionOk="0">
                <a:moveTo>
                  <a:pt x="1481328" y="95155"/>
                </a:moveTo>
                <a:cubicBezTo>
                  <a:pt x="1481328" y="42577"/>
                  <a:pt x="1438751" y="0"/>
                  <a:pt x="1386173" y="0"/>
                </a:cubicBezTo>
                <a:lnTo>
                  <a:pt x="95155" y="0"/>
                </a:lnTo>
                <a:cubicBezTo>
                  <a:pt x="42577" y="0"/>
                  <a:pt x="0" y="42577"/>
                  <a:pt x="0" y="95155"/>
                </a:cubicBezTo>
                <a:lnTo>
                  <a:pt x="0" y="1914144"/>
                </a:lnTo>
                <a:cubicBezTo>
                  <a:pt x="0" y="1966722"/>
                  <a:pt x="42577" y="2009299"/>
                  <a:pt x="95155" y="2009299"/>
                </a:cubicBezTo>
                <a:lnTo>
                  <a:pt x="1211199" y="2009299"/>
                </a:lnTo>
                <a:cubicBezTo>
                  <a:pt x="1263777" y="2009299"/>
                  <a:pt x="1306449" y="1966627"/>
                  <a:pt x="1306449" y="1914049"/>
                </a:cubicBezTo>
                <a:lnTo>
                  <a:pt x="1306449" y="1849755"/>
                </a:lnTo>
                <a:cubicBezTo>
                  <a:pt x="1306449" y="1830229"/>
                  <a:pt x="1312450" y="1811274"/>
                  <a:pt x="1323594" y="1795272"/>
                </a:cubicBezTo>
                <a:lnTo>
                  <a:pt x="1464183" y="1593818"/>
                </a:lnTo>
                <a:cubicBezTo>
                  <a:pt x="1475327" y="1577816"/>
                  <a:pt x="1481328" y="1558766"/>
                  <a:pt x="1481328" y="1539335"/>
                </a:cubicBezTo>
                <a:lnTo>
                  <a:pt x="1481328" y="95155"/>
                </a:lnTo>
                <a:close/>
              </a:path>
            </a:pathLst>
          </a:custGeom>
          <a:solidFill>
            <a:srgbClr val="FCE7D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432" name="Google Shape;432;p61"/>
          <p:cNvSpPr/>
          <p:nvPr/>
        </p:nvSpPr>
        <p:spPr>
          <a:xfrm>
            <a:off x="1966452" y="4497387"/>
            <a:ext cx="2470815" cy="1335089"/>
          </a:xfrm>
          <a:custGeom>
            <a:avLst/>
            <a:gdLst/>
            <a:ahLst/>
            <a:cxnLst/>
            <a:rect l="l" t="t" r="r" b="b"/>
            <a:pathLst>
              <a:path w="1324458" h="1675340" extrusionOk="0">
                <a:moveTo>
                  <a:pt x="1324458" y="1675340"/>
                </a:moveTo>
                <a:lnTo>
                  <a:pt x="104379" y="1675340"/>
                </a:lnTo>
                <a:cubicBezTo>
                  <a:pt x="46732" y="1675340"/>
                  <a:pt x="0" y="1628608"/>
                  <a:pt x="0" y="1570961"/>
                </a:cubicBezTo>
                <a:lnTo>
                  <a:pt x="4176" y="0"/>
                </a:lnTo>
              </a:path>
            </a:pathLst>
          </a:custGeom>
          <a:noFill/>
          <a:ln w="12700" cap="flat" cmpd="sng">
            <a:solidFill>
              <a:srgbClr val="F9CEA6"/>
            </a:solidFill>
            <a:prstDash val="lgDash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433" name="Google Shape;433;p61"/>
          <p:cNvSpPr txBox="1">
            <a:spLocks noGrp="1"/>
          </p:cNvSpPr>
          <p:nvPr>
            <p:ph type="title"/>
          </p:nvPr>
        </p:nvSpPr>
        <p:spPr>
          <a:xfrm>
            <a:off x="593725" y="472611"/>
            <a:ext cx="11002963" cy="7148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34" name="Google Shape;434;p61"/>
          <p:cNvSpPr/>
          <p:nvPr/>
        </p:nvSpPr>
        <p:spPr>
          <a:xfrm rot="10800000" flipH="1">
            <a:off x="6026600" y="2208803"/>
            <a:ext cx="2254212" cy="1391485"/>
          </a:xfrm>
          <a:custGeom>
            <a:avLst/>
            <a:gdLst/>
            <a:ahLst/>
            <a:cxnLst/>
            <a:rect l="l" t="t" r="r" b="b"/>
            <a:pathLst>
              <a:path w="1324458" h="1675340" extrusionOk="0">
                <a:moveTo>
                  <a:pt x="1324458" y="1675340"/>
                </a:moveTo>
                <a:lnTo>
                  <a:pt x="104379" y="1675340"/>
                </a:lnTo>
                <a:cubicBezTo>
                  <a:pt x="46732" y="1675340"/>
                  <a:pt x="0" y="1628608"/>
                  <a:pt x="0" y="1570961"/>
                </a:cubicBezTo>
                <a:lnTo>
                  <a:pt x="4176" y="0"/>
                </a:lnTo>
              </a:path>
            </a:pathLst>
          </a:custGeom>
          <a:noFill/>
          <a:ln w="12700" cap="flat" cmpd="sng">
            <a:solidFill>
              <a:srgbClr val="F9CEA6"/>
            </a:solidFill>
            <a:prstDash val="lgDash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435" name="Google Shape;435;p61"/>
          <p:cNvSpPr/>
          <p:nvPr/>
        </p:nvSpPr>
        <p:spPr>
          <a:xfrm>
            <a:off x="4437267" y="3429000"/>
            <a:ext cx="3317468" cy="2674047"/>
          </a:xfrm>
          <a:custGeom>
            <a:avLst/>
            <a:gdLst/>
            <a:ahLst/>
            <a:cxnLst/>
            <a:rect l="l" t="t" r="r" b="b"/>
            <a:pathLst>
              <a:path w="1481328" h="2009298" extrusionOk="0">
                <a:moveTo>
                  <a:pt x="1481328" y="95155"/>
                </a:moveTo>
                <a:cubicBezTo>
                  <a:pt x="1481328" y="42577"/>
                  <a:pt x="1438751" y="0"/>
                  <a:pt x="1386173" y="0"/>
                </a:cubicBezTo>
                <a:lnTo>
                  <a:pt x="95155" y="0"/>
                </a:lnTo>
                <a:cubicBezTo>
                  <a:pt x="42577" y="0"/>
                  <a:pt x="0" y="42577"/>
                  <a:pt x="0" y="95155"/>
                </a:cubicBezTo>
                <a:lnTo>
                  <a:pt x="0" y="1914144"/>
                </a:lnTo>
                <a:cubicBezTo>
                  <a:pt x="0" y="1966722"/>
                  <a:pt x="42577" y="2009299"/>
                  <a:pt x="95155" y="2009299"/>
                </a:cubicBezTo>
                <a:lnTo>
                  <a:pt x="1211199" y="2009299"/>
                </a:lnTo>
                <a:cubicBezTo>
                  <a:pt x="1263777" y="2009299"/>
                  <a:pt x="1306449" y="1966627"/>
                  <a:pt x="1306449" y="1914049"/>
                </a:cubicBezTo>
                <a:lnTo>
                  <a:pt x="1306449" y="1849755"/>
                </a:lnTo>
                <a:cubicBezTo>
                  <a:pt x="1306449" y="1830229"/>
                  <a:pt x="1312450" y="1811274"/>
                  <a:pt x="1323594" y="1795272"/>
                </a:cubicBezTo>
                <a:lnTo>
                  <a:pt x="1464183" y="1593818"/>
                </a:lnTo>
                <a:cubicBezTo>
                  <a:pt x="1475327" y="1577816"/>
                  <a:pt x="1481328" y="1558766"/>
                  <a:pt x="1481328" y="1539335"/>
                </a:cubicBezTo>
                <a:lnTo>
                  <a:pt x="1481328" y="95155"/>
                </a:lnTo>
                <a:close/>
              </a:path>
            </a:pathLst>
          </a:custGeom>
          <a:solidFill>
            <a:srgbClr val="FCE7D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436" name="Google Shape;436;p61"/>
          <p:cNvSpPr/>
          <p:nvPr/>
        </p:nvSpPr>
        <p:spPr>
          <a:xfrm>
            <a:off x="8280812" y="1823339"/>
            <a:ext cx="3317467" cy="2674047"/>
          </a:xfrm>
          <a:custGeom>
            <a:avLst/>
            <a:gdLst/>
            <a:ahLst/>
            <a:cxnLst/>
            <a:rect l="l" t="t" r="r" b="b"/>
            <a:pathLst>
              <a:path w="1481328" h="2009298" extrusionOk="0">
                <a:moveTo>
                  <a:pt x="1481328" y="95155"/>
                </a:moveTo>
                <a:cubicBezTo>
                  <a:pt x="1481328" y="42577"/>
                  <a:pt x="1438751" y="0"/>
                  <a:pt x="1386173" y="0"/>
                </a:cubicBezTo>
                <a:lnTo>
                  <a:pt x="95155" y="0"/>
                </a:lnTo>
                <a:cubicBezTo>
                  <a:pt x="42577" y="0"/>
                  <a:pt x="0" y="42577"/>
                  <a:pt x="0" y="95155"/>
                </a:cubicBezTo>
                <a:lnTo>
                  <a:pt x="0" y="1914144"/>
                </a:lnTo>
                <a:cubicBezTo>
                  <a:pt x="0" y="1966722"/>
                  <a:pt x="42577" y="2009299"/>
                  <a:pt x="95155" y="2009299"/>
                </a:cubicBezTo>
                <a:lnTo>
                  <a:pt x="1211199" y="2009299"/>
                </a:lnTo>
                <a:cubicBezTo>
                  <a:pt x="1263777" y="2009299"/>
                  <a:pt x="1306449" y="1966627"/>
                  <a:pt x="1306449" y="1914049"/>
                </a:cubicBezTo>
                <a:lnTo>
                  <a:pt x="1306449" y="1849755"/>
                </a:lnTo>
                <a:cubicBezTo>
                  <a:pt x="1306449" y="1830229"/>
                  <a:pt x="1312450" y="1811274"/>
                  <a:pt x="1323594" y="1795272"/>
                </a:cubicBezTo>
                <a:lnTo>
                  <a:pt x="1464183" y="1593818"/>
                </a:lnTo>
                <a:cubicBezTo>
                  <a:pt x="1475327" y="1577816"/>
                  <a:pt x="1481328" y="1558766"/>
                  <a:pt x="1481328" y="1539335"/>
                </a:cubicBezTo>
                <a:lnTo>
                  <a:pt x="1481328" y="95155"/>
                </a:lnTo>
                <a:close/>
              </a:path>
            </a:pathLst>
          </a:custGeom>
          <a:solidFill>
            <a:srgbClr val="FCE7D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437" name="Google Shape;437;p61"/>
          <p:cNvSpPr txBox="1">
            <a:spLocks noGrp="1"/>
          </p:cNvSpPr>
          <p:nvPr>
            <p:ph type="body" idx="1"/>
          </p:nvPr>
        </p:nvSpPr>
        <p:spPr>
          <a:xfrm>
            <a:off x="730894" y="2442327"/>
            <a:ext cx="2626565" cy="46415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>
                <a:latin typeface="Verdana"/>
                <a:ea typeface="Verdana"/>
                <a:cs typeface="Verdana"/>
                <a:sym typeface="Verdana"/>
              </a:defRPr>
            </a:lvl1pPr>
            <a:lvl2pPr marL="914400" lvl="1" indent="-337185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marL="1371600" lvl="2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marL="2286000" lvl="4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marL="2743200" lvl="5" indent="-3429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38" name="Google Shape;438;p61"/>
          <p:cNvSpPr txBox="1">
            <a:spLocks noGrp="1"/>
          </p:cNvSpPr>
          <p:nvPr>
            <p:ph type="body" idx="2"/>
          </p:nvPr>
        </p:nvSpPr>
        <p:spPr>
          <a:xfrm>
            <a:off x="724115" y="1937669"/>
            <a:ext cx="360456" cy="3002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None/>
              <a:defRPr sz="1600" b="1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L="914400" lvl="1" indent="-337185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marL="1371600" lvl="2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marL="2286000" lvl="4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marL="2743200" lvl="5" indent="-3429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39" name="Google Shape;439;p61"/>
          <p:cNvSpPr txBox="1">
            <a:spLocks noGrp="1"/>
          </p:cNvSpPr>
          <p:nvPr>
            <p:ph type="body" idx="3"/>
          </p:nvPr>
        </p:nvSpPr>
        <p:spPr>
          <a:xfrm>
            <a:off x="8433028" y="2446254"/>
            <a:ext cx="2638095" cy="46415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>
                <a:latin typeface="Verdana"/>
                <a:ea typeface="Verdana"/>
                <a:cs typeface="Verdana"/>
                <a:sym typeface="Verdana"/>
              </a:defRPr>
            </a:lvl1pPr>
            <a:lvl2pPr marL="914400" lvl="1" indent="-337185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marL="1371600" lvl="2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marL="2286000" lvl="4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marL="2743200" lvl="5" indent="-3429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40" name="Google Shape;440;p61"/>
          <p:cNvSpPr txBox="1">
            <a:spLocks noGrp="1"/>
          </p:cNvSpPr>
          <p:nvPr>
            <p:ph type="body" idx="4"/>
          </p:nvPr>
        </p:nvSpPr>
        <p:spPr>
          <a:xfrm>
            <a:off x="8426249" y="1941596"/>
            <a:ext cx="360456" cy="3002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None/>
              <a:defRPr sz="1600" b="1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L="914400" lvl="1" indent="-337185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marL="1371600" lvl="2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marL="2286000" lvl="4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marL="2743200" lvl="5" indent="-3429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41" name="Google Shape;441;p61"/>
          <p:cNvSpPr txBox="1">
            <a:spLocks noGrp="1"/>
          </p:cNvSpPr>
          <p:nvPr>
            <p:ph type="body" idx="5"/>
          </p:nvPr>
        </p:nvSpPr>
        <p:spPr>
          <a:xfrm>
            <a:off x="4600261" y="3600288"/>
            <a:ext cx="360456" cy="3002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None/>
              <a:defRPr sz="1600" b="1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L="914400" lvl="1" indent="-337185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marL="1371600" lvl="2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marL="2286000" lvl="4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marL="2743200" lvl="5" indent="-3429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42" name="Google Shape;442;p61"/>
          <p:cNvSpPr txBox="1">
            <a:spLocks noGrp="1"/>
          </p:cNvSpPr>
          <p:nvPr>
            <p:ph type="sldNum" idx="12"/>
          </p:nvPr>
        </p:nvSpPr>
        <p:spPr>
          <a:xfrm>
            <a:off x="11261724" y="6427243"/>
            <a:ext cx="334963" cy="1538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sp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443" name="Google Shape;443;p61"/>
          <p:cNvSpPr>
            <a:spLocks noGrp="1"/>
          </p:cNvSpPr>
          <p:nvPr>
            <p:ph type="pic" idx="6"/>
          </p:nvPr>
        </p:nvSpPr>
        <p:spPr>
          <a:xfrm>
            <a:off x="8433028" y="3009462"/>
            <a:ext cx="2638095" cy="1335529"/>
          </a:xfrm>
          <a:prstGeom prst="rect">
            <a:avLst/>
          </a:prstGeom>
          <a:noFill/>
          <a:ln>
            <a:noFill/>
          </a:ln>
        </p:spPr>
      </p:sp>
      <p:sp>
        <p:nvSpPr>
          <p:cNvPr id="444" name="Google Shape;444;p61"/>
          <p:cNvSpPr>
            <a:spLocks noGrp="1"/>
          </p:cNvSpPr>
          <p:nvPr>
            <p:ph type="pic" idx="7"/>
          </p:nvPr>
        </p:nvSpPr>
        <p:spPr>
          <a:xfrm>
            <a:off x="744819" y="3031805"/>
            <a:ext cx="2626565" cy="1335529"/>
          </a:xfrm>
          <a:prstGeom prst="rect">
            <a:avLst/>
          </a:prstGeom>
          <a:noFill/>
          <a:ln>
            <a:noFill/>
          </a:ln>
        </p:spPr>
      </p:sp>
      <p:sp>
        <p:nvSpPr>
          <p:cNvPr id="445" name="Google Shape;445;p61"/>
          <p:cNvSpPr txBox="1">
            <a:spLocks noGrp="1"/>
          </p:cNvSpPr>
          <p:nvPr>
            <p:ph type="body" idx="8"/>
          </p:nvPr>
        </p:nvSpPr>
        <p:spPr>
          <a:xfrm>
            <a:off x="4589483" y="4032455"/>
            <a:ext cx="2638095" cy="46415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>
                <a:latin typeface="Verdana"/>
                <a:ea typeface="Verdana"/>
                <a:cs typeface="Verdana"/>
                <a:sym typeface="Verdana"/>
              </a:defRPr>
            </a:lvl1pPr>
            <a:lvl2pPr marL="914400" lvl="1" indent="-337185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marL="1371600" lvl="2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marL="2286000" lvl="4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marL="2743200" lvl="5" indent="-3429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46" name="Google Shape;446;p61"/>
          <p:cNvSpPr>
            <a:spLocks noGrp="1"/>
          </p:cNvSpPr>
          <p:nvPr>
            <p:ph type="pic" idx="9"/>
          </p:nvPr>
        </p:nvSpPr>
        <p:spPr>
          <a:xfrm>
            <a:off x="4589483" y="4595663"/>
            <a:ext cx="2638095" cy="1335529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3 images">
  <p:cSld name="3 images">
    <p:spTree>
      <p:nvGrpSpPr>
        <p:cNvPr id="1" name="Shape 4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8" name="Google Shape;448;p62"/>
          <p:cNvSpPr txBox="1">
            <a:spLocks noGrp="1"/>
          </p:cNvSpPr>
          <p:nvPr>
            <p:ph type="title"/>
          </p:nvPr>
        </p:nvSpPr>
        <p:spPr>
          <a:xfrm>
            <a:off x="593725" y="472611"/>
            <a:ext cx="11002963" cy="10625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49" name="Google Shape;449;p62"/>
          <p:cNvSpPr txBox="1">
            <a:spLocks noGrp="1"/>
          </p:cNvSpPr>
          <p:nvPr>
            <p:ph type="ftr" idx="11"/>
          </p:nvPr>
        </p:nvSpPr>
        <p:spPr>
          <a:xfrm>
            <a:off x="7073900" y="6427243"/>
            <a:ext cx="4114800" cy="1538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sp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50" name="Google Shape;450;p62"/>
          <p:cNvSpPr txBox="1">
            <a:spLocks noGrp="1"/>
          </p:cNvSpPr>
          <p:nvPr>
            <p:ph type="sldNum" idx="12"/>
          </p:nvPr>
        </p:nvSpPr>
        <p:spPr>
          <a:xfrm>
            <a:off x="11261724" y="6427243"/>
            <a:ext cx="334963" cy="1538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sp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451" name="Google Shape;451;p62"/>
          <p:cNvSpPr txBox="1">
            <a:spLocks noGrp="1"/>
          </p:cNvSpPr>
          <p:nvPr>
            <p:ph type="body" idx="1"/>
          </p:nvPr>
        </p:nvSpPr>
        <p:spPr>
          <a:xfrm>
            <a:off x="593725" y="4441660"/>
            <a:ext cx="3435350" cy="171942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330"/>
              <a:buFont typeface="Verdana"/>
              <a:buNone/>
              <a:defRPr/>
            </a:lvl2pPr>
            <a:lvl3pPr marL="1371600" lvl="2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marL="2286000" lvl="4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marL="2743200" lvl="5" indent="-3429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52" name="Google Shape;452;p62"/>
          <p:cNvSpPr txBox="1">
            <a:spLocks noGrp="1"/>
          </p:cNvSpPr>
          <p:nvPr>
            <p:ph type="body" idx="2"/>
          </p:nvPr>
        </p:nvSpPr>
        <p:spPr>
          <a:xfrm>
            <a:off x="4378325" y="4441660"/>
            <a:ext cx="3435350" cy="171942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330"/>
              <a:buFont typeface="Verdana"/>
              <a:buNone/>
              <a:defRPr/>
            </a:lvl2pPr>
            <a:lvl3pPr marL="1371600" lvl="2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marL="2286000" lvl="4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marL="2743200" lvl="5" indent="-3429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53" name="Google Shape;453;p62"/>
          <p:cNvSpPr txBox="1">
            <a:spLocks noGrp="1"/>
          </p:cNvSpPr>
          <p:nvPr>
            <p:ph type="body" idx="3"/>
          </p:nvPr>
        </p:nvSpPr>
        <p:spPr>
          <a:xfrm>
            <a:off x="8162925" y="4475853"/>
            <a:ext cx="3435350" cy="16852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330"/>
              <a:buFont typeface="Verdana"/>
              <a:buNone/>
              <a:defRPr/>
            </a:lvl2pPr>
            <a:lvl3pPr marL="1371600" lvl="2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marL="2286000" lvl="4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marL="2743200" lvl="5" indent="-3429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54" name="Google Shape;454;p62"/>
          <p:cNvSpPr>
            <a:spLocks noGrp="1"/>
          </p:cNvSpPr>
          <p:nvPr>
            <p:ph type="pic" idx="4"/>
          </p:nvPr>
        </p:nvSpPr>
        <p:spPr>
          <a:xfrm>
            <a:off x="785813" y="1924050"/>
            <a:ext cx="3086100" cy="2147018"/>
          </a:xfrm>
          <a:prstGeom prst="rect">
            <a:avLst/>
          </a:prstGeom>
          <a:noFill/>
          <a:ln>
            <a:noFill/>
          </a:ln>
        </p:spPr>
      </p:sp>
      <p:sp>
        <p:nvSpPr>
          <p:cNvPr id="455" name="Google Shape;455;p62"/>
          <p:cNvSpPr>
            <a:spLocks noGrp="1"/>
          </p:cNvSpPr>
          <p:nvPr>
            <p:ph type="pic" idx="5"/>
          </p:nvPr>
        </p:nvSpPr>
        <p:spPr>
          <a:xfrm>
            <a:off x="4552156" y="1894701"/>
            <a:ext cx="3086100" cy="2176367"/>
          </a:xfrm>
          <a:prstGeom prst="rect">
            <a:avLst/>
          </a:prstGeom>
          <a:noFill/>
          <a:ln>
            <a:noFill/>
          </a:ln>
        </p:spPr>
      </p:sp>
      <p:sp>
        <p:nvSpPr>
          <p:cNvPr id="456" name="Google Shape;456;p62"/>
          <p:cNvSpPr>
            <a:spLocks noGrp="1"/>
          </p:cNvSpPr>
          <p:nvPr>
            <p:ph type="pic" idx="6"/>
          </p:nvPr>
        </p:nvSpPr>
        <p:spPr>
          <a:xfrm>
            <a:off x="8343105" y="1923967"/>
            <a:ext cx="3086100" cy="2147102"/>
          </a:xfrm>
          <a:prstGeom prst="rect">
            <a:avLst/>
          </a:prstGeom>
          <a:noFill/>
          <a:ln>
            <a:noFill/>
          </a:ln>
        </p:spPr>
      </p:sp>
      <p:sp>
        <p:nvSpPr>
          <p:cNvPr id="457" name="Google Shape;457;p62"/>
          <p:cNvSpPr/>
          <p:nvPr/>
        </p:nvSpPr>
        <p:spPr>
          <a:xfrm>
            <a:off x="584282" y="1776247"/>
            <a:ext cx="3435350" cy="2424278"/>
          </a:xfrm>
          <a:custGeom>
            <a:avLst/>
            <a:gdLst/>
            <a:ahLst/>
            <a:cxnLst/>
            <a:rect l="l" t="t" r="r" b="b"/>
            <a:pathLst>
              <a:path w="5684756" h="4349916" extrusionOk="0">
                <a:moveTo>
                  <a:pt x="127018" y="0"/>
                </a:moveTo>
                <a:lnTo>
                  <a:pt x="5557738" y="0"/>
                </a:lnTo>
                <a:cubicBezTo>
                  <a:pt x="5627888" y="0"/>
                  <a:pt x="5684756" y="56868"/>
                  <a:pt x="5684756" y="127018"/>
                </a:cubicBezTo>
                <a:lnTo>
                  <a:pt x="5684756" y="766789"/>
                </a:lnTo>
                <a:lnTo>
                  <a:pt x="5684756" y="3336773"/>
                </a:lnTo>
                <a:lnTo>
                  <a:pt x="5684756" y="3989547"/>
                </a:lnTo>
                <a:cubicBezTo>
                  <a:pt x="5684756" y="4015206"/>
                  <a:pt x="5657065" y="4031338"/>
                  <a:pt x="5634709" y="4018636"/>
                </a:cubicBezTo>
                <a:lnTo>
                  <a:pt x="5518099" y="3952329"/>
                </a:lnTo>
                <a:cubicBezTo>
                  <a:pt x="5511367" y="3948518"/>
                  <a:pt x="5502984" y="3948518"/>
                  <a:pt x="5496251" y="3952329"/>
                </a:cubicBezTo>
                <a:lnTo>
                  <a:pt x="5340772" y="4040739"/>
                </a:lnTo>
                <a:cubicBezTo>
                  <a:pt x="5333913" y="4044675"/>
                  <a:pt x="5329593" y="4051917"/>
                  <a:pt x="5329593" y="4059918"/>
                </a:cubicBezTo>
                <a:lnTo>
                  <a:pt x="5329593" y="4236230"/>
                </a:lnTo>
                <a:cubicBezTo>
                  <a:pt x="5329593" y="4244106"/>
                  <a:pt x="5333913" y="4251473"/>
                  <a:pt x="5340772" y="4255411"/>
                </a:cubicBezTo>
                <a:lnTo>
                  <a:pt x="5396917" y="4287294"/>
                </a:lnTo>
                <a:cubicBezTo>
                  <a:pt x="5419401" y="4300060"/>
                  <a:pt x="5418234" y="4328902"/>
                  <a:pt x="5401722" y="4342526"/>
                </a:cubicBezTo>
                <a:lnTo>
                  <a:pt x="5380407" y="4349916"/>
                </a:lnTo>
                <a:lnTo>
                  <a:pt x="4803058" y="4349916"/>
                </a:lnTo>
                <a:lnTo>
                  <a:pt x="2375995" y="4349916"/>
                </a:lnTo>
                <a:lnTo>
                  <a:pt x="127018" y="4349916"/>
                </a:lnTo>
                <a:cubicBezTo>
                  <a:pt x="56868" y="4349916"/>
                  <a:pt x="0" y="4293048"/>
                  <a:pt x="0" y="4222898"/>
                </a:cubicBezTo>
                <a:lnTo>
                  <a:pt x="0" y="127018"/>
                </a:lnTo>
                <a:cubicBezTo>
                  <a:pt x="0" y="56868"/>
                  <a:pt x="56868" y="0"/>
                  <a:pt x="127018" y="0"/>
                </a:cubicBezTo>
                <a:close/>
              </a:path>
            </a:pathLst>
          </a:custGeom>
          <a:noFill/>
          <a:ln w="12700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458" name="Google Shape;458;p62"/>
          <p:cNvSpPr/>
          <p:nvPr/>
        </p:nvSpPr>
        <p:spPr>
          <a:xfrm>
            <a:off x="4373496" y="1776247"/>
            <a:ext cx="3435350" cy="2424278"/>
          </a:xfrm>
          <a:custGeom>
            <a:avLst/>
            <a:gdLst/>
            <a:ahLst/>
            <a:cxnLst/>
            <a:rect l="l" t="t" r="r" b="b"/>
            <a:pathLst>
              <a:path w="5684756" h="4349916" extrusionOk="0">
                <a:moveTo>
                  <a:pt x="127018" y="0"/>
                </a:moveTo>
                <a:lnTo>
                  <a:pt x="5557738" y="0"/>
                </a:lnTo>
                <a:cubicBezTo>
                  <a:pt x="5627888" y="0"/>
                  <a:pt x="5684756" y="56868"/>
                  <a:pt x="5684756" y="127018"/>
                </a:cubicBezTo>
                <a:lnTo>
                  <a:pt x="5684756" y="766789"/>
                </a:lnTo>
                <a:lnTo>
                  <a:pt x="5684756" y="3336773"/>
                </a:lnTo>
                <a:lnTo>
                  <a:pt x="5684756" y="3989547"/>
                </a:lnTo>
                <a:cubicBezTo>
                  <a:pt x="5684756" y="4015206"/>
                  <a:pt x="5657065" y="4031338"/>
                  <a:pt x="5634709" y="4018636"/>
                </a:cubicBezTo>
                <a:lnTo>
                  <a:pt x="5518099" y="3952329"/>
                </a:lnTo>
                <a:cubicBezTo>
                  <a:pt x="5511367" y="3948518"/>
                  <a:pt x="5502984" y="3948518"/>
                  <a:pt x="5496251" y="3952329"/>
                </a:cubicBezTo>
                <a:lnTo>
                  <a:pt x="5340772" y="4040739"/>
                </a:lnTo>
                <a:cubicBezTo>
                  <a:pt x="5333913" y="4044675"/>
                  <a:pt x="5329593" y="4051917"/>
                  <a:pt x="5329593" y="4059918"/>
                </a:cubicBezTo>
                <a:lnTo>
                  <a:pt x="5329593" y="4236230"/>
                </a:lnTo>
                <a:cubicBezTo>
                  <a:pt x="5329593" y="4244106"/>
                  <a:pt x="5333913" y="4251473"/>
                  <a:pt x="5340772" y="4255411"/>
                </a:cubicBezTo>
                <a:lnTo>
                  <a:pt x="5396917" y="4287294"/>
                </a:lnTo>
                <a:cubicBezTo>
                  <a:pt x="5419401" y="4300060"/>
                  <a:pt x="5418234" y="4328902"/>
                  <a:pt x="5401722" y="4342526"/>
                </a:cubicBezTo>
                <a:lnTo>
                  <a:pt x="5380407" y="4349916"/>
                </a:lnTo>
                <a:lnTo>
                  <a:pt x="4803058" y="4349916"/>
                </a:lnTo>
                <a:lnTo>
                  <a:pt x="2375995" y="4349916"/>
                </a:lnTo>
                <a:lnTo>
                  <a:pt x="127018" y="4349916"/>
                </a:lnTo>
                <a:cubicBezTo>
                  <a:pt x="56868" y="4349916"/>
                  <a:pt x="0" y="4293048"/>
                  <a:pt x="0" y="4222898"/>
                </a:cubicBezTo>
                <a:lnTo>
                  <a:pt x="0" y="127018"/>
                </a:lnTo>
                <a:cubicBezTo>
                  <a:pt x="0" y="56868"/>
                  <a:pt x="56868" y="0"/>
                  <a:pt x="127018" y="0"/>
                </a:cubicBezTo>
                <a:close/>
              </a:path>
            </a:pathLst>
          </a:custGeom>
          <a:noFill/>
          <a:ln w="12700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459" name="Google Shape;459;p62"/>
          <p:cNvSpPr/>
          <p:nvPr/>
        </p:nvSpPr>
        <p:spPr>
          <a:xfrm>
            <a:off x="8161337" y="1785420"/>
            <a:ext cx="3435350" cy="2424278"/>
          </a:xfrm>
          <a:custGeom>
            <a:avLst/>
            <a:gdLst/>
            <a:ahLst/>
            <a:cxnLst/>
            <a:rect l="l" t="t" r="r" b="b"/>
            <a:pathLst>
              <a:path w="5684756" h="4349916" extrusionOk="0">
                <a:moveTo>
                  <a:pt x="127018" y="0"/>
                </a:moveTo>
                <a:lnTo>
                  <a:pt x="5557738" y="0"/>
                </a:lnTo>
                <a:cubicBezTo>
                  <a:pt x="5627888" y="0"/>
                  <a:pt x="5684756" y="56868"/>
                  <a:pt x="5684756" y="127018"/>
                </a:cubicBezTo>
                <a:lnTo>
                  <a:pt x="5684756" y="766789"/>
                </a:lnTo>
                <a:lnTo>
                  <a:pt x="5684756" y="3336773"/>
                </a:lnTo>
                <a:lnTo>
                  <a:pt x="5684756" y="3989547"/>
                </a:lnTo>
                <a:cubicBezTo>
                  <a:pt x="5684756" y="4015206"/>
                  <a:pt x="5657065" y="4031338"/>
                  <a:pt x="5634709" y="4018636"/>
                </a:cubicBezTo>
                <a:lnTo>
                  <a:pt x="5518099" y="3952329"/>
                </a:lnTo>
                <a:cubicBezTo>
                  <a:pt x="5511367" y="3948518"/>
                  <a:pt x="5502984" y="3948518"/>
                  <a:pt x="5496251" y="3952329"/>
                </a:cubicBezTo>
                <a:lnTo>
                  <a:pt x="5340772" y="4040739"/>
                </a:lnTo>
                <a:cubicBezTo>
                  <a:pt x="5333913" y="4044675"/>
                  <a:pt x="5329593" y="4051917"/>
                  <a:pt x="5329593" y="4059918"/>
                </a:cubicBezTo>
                <a:lnTo>
                  <a:pt x="5329593" y="4236230"/>
                </a:lnTo>
                <a:cubicBezTo>
                  <a:pt x="5329593" y="4244106"/>
                  <a:pt x="5333913" y="4251473"/>
                  <a:pt x="5340772" y="4255411"/>
                </a:cubicBezTo>
                <a:lnTo>
                  <a:pt x="5396917" y="4287294"/>
                </a:lnTo>
                <a:cubicBezTo>
                  <a:pt x="5419401" y="4300060"/>
                  <a:pt x="5418234" y="4328902"/>
                  <a:pt x="5401722" y="4342526"/>
                </a:cubicBezTo>
                <a:lnTo>
                  <a:pt x="5380407" y="4349916"/>
                </a:lnTo>
                <a:lnTo>
                  <a:pt x="4803058" y="4349916"/>
                </a:lnTo>
                <a:lnTo>
                  <a:pt x="2375995" y="4349916"/>
                </a:lnTo>
                <a:lnTo>
                  <a:pt x="127018" y="4349916"/>
                </a:lnTo>
                <a:cubicBezTo>
                  <a:pt x="56868" y="4349916"/>
                  <a:pt x="0" y="4293048"/>
                  <a:pt x="0" y="4222898"/>
                </a:cubicBezTo>
                <a:lnTo>
                  <a:pt x="0" y="127018"/>
                </a:lnTo>
                <a:cubicBezTo>
                  <a:pt x="0" y="56868"/>
                  <a:pt x="56868" y="0"/>
                  <a:pt x="127018" y="0"/>
                </a:cubicBezTo>
                <a:close/>
              </a:path>
            </a:pathLst>
          </a:custGeom>
          <a:noFill/>
          <a:ln w="12700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op Tips">
  <p:cSld name="Top Tips">
    <p:spTree>
      <p:nvGrpSpPr>
        <p:cNvPr id="1" name="Shape 4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1" name="Google Shape;461;p63"/>
          <p:cNvSpPr/>
          <p:nvPr/>
        </p:nvSpPr>
        <p:spPr>
          <a:xfrm>
            <a:off x="3438208" y="0"/>
            <a:ext cx="2917931" cy="6858000"/>
          </a:xfrm>
          <a:prstGeom prst="rect">
            <a:avLst/>
          </a:prstGeom>
          <a:solidFill>
            <a:srgbClr val="F8F8F8"/>
          </a:solidFill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462" name="Google Shape;462;p63"/>
          <p:cNvSpPr/>
          <p:nvPr/>
        </p:nvSpPr>
        <p:spPr>
          <a:xfrm>
            <a:off x="6356139" y="0"/>
            <a:ext cx="2917931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463" name="Google Shape;463;p63"/>
          <p:cNvSpPr/>
          <p:nvPr/>
        </p:nvSpPr>
        <p:spPr>
          <a:xfrm>
            <a:off x="9274069" y="0"/>
            <a:ext cx="2917931" cy="6858000"/>
          </a:xfrm>
          <a:prstGeom prst="rect">
            <a:avLst/>
          </a:prstGeom>
          <a:solidFill>
            <a:srgbClr val="F8F8F8"/>
          </a:solidFill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464" name="Google Shape;464;p63"/>
          <p:cNvSpPr txBox="1">
            <a:spLocks noGrp="1"/>
          </p:cNvSpPr>
          <p:nvPr>
            <p:ph type="ftr" idx="11"/>
          </p:nvPr>
        </p:nvSpPr>
        <p:spPr>
          <a:xfrm>
            <a:off x="7073900" y="6427243"/>
            <a:ext cx="4114800" cy="1538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sp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65" name="Google Shape;465;p63"/>
          <p:cNvSpPr txBox="1">
            <a:spLocks noGrp="1"/>
          </p:cNvSpPr>
          <p:nvPr>
            <p:ph type="sldNum" idx="12"/>
          </p:nvPr>
        </p:nvSpPr>
        <p:spPr>
          <a:xfrm>
            <a:off x="11261724" y="6427243"/>
            <a:ext cx="334963" cy="1538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sp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466" name="Google Shape;466;p63"/>
          <p:cNvSpPr txBox="1">
            <a:spLocks noGrp="1"/>
          </p:cNvSpPr>
          <p:nvPr>
            <p:ph type="title"/>
          </p:nvPr>
        </p:nvSpPr>
        <p:spPr>
          <a:xfrm>
            <a:off x="593726" y="472611"/>
            <a:ext cx="2490788" cy="13191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67" name="Google Shape;467;p63"/>
          <p:cNvSpPr txBox="1">
            <a:spLocks noGrp="1"/>
          </p:cNvSpPr>
          <p:nvPr>
            <p:ph type="body" idx="1"/>
          </p:nvPr>
        </p:nvSpPr>
        <p:spPr>
          <a:xfrm>
            <a:off x="3755683" y="1719773"/>
            <a:ext cx="2282982" cy="5592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marL="457200" lvl="0" indent="-2286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>
                <a:latin typeface="Verdana"/>
                <a:ea typeface="Verdana"/>
                <a:cs typeface="Verdana"/>
                <a:sym typeface="Verdana"/>
              </a:defRPr>
            </a:lvl1pPr>
            <a:lvl2pPr marL="914400" lvl="1" indent="-337185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marL="1371600" lvl="2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marL="2286000" lvl="4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marL="2743200" lvl="5" indent="-3429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68" name="Google Shape;468;p63"/>
          <p:cNvSpPr txBox="1">
            <a:spLocks noGrp="1"/>
          </p:cNvSpPr>
          <p:nvPr>
            <p:ph type="body" idx="2"/>
          </p:nvPr>
        </p:nvSpPr>
        <p:spPr>
          <a:xfrm>
            <a:off x="3755498" y="3042249"/>
            <a:ext cx="2283352" cy="28401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330"/>
              <a:buFont typeface="Verdana"/>
              <a:buNone/>
              <a:defRPr/>
            </a:lvl2pPr>
            <a:lvl3pPr marL="1371600" lvl="2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marL="2286000" lvl="4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marL="2743200" lvl="5" indent="-3429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69" name="Google Shape;469;p63"/>
          <p:cNvSpPr txBox="1">
            <a:spLocks noGrp="1"/>
          </p:cNvSpPr>
          <p:nvPr>
            <p:ph type="body" idx="3"/>
          </p:nvPr>
        </p:nvSpPr>
        <p:spPr>
          <a:xfrm>
            <a:off x="6673614" y="1719773"/>
            <a:ext cx="2282982" cy="5592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marL="457200" lvl="0" indent="-2286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2000" b="1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L="914400" lvl="1" indent="-337185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marL="1371600" lvl="2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marL="2286000" lvl="4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marL="2743200" lvl="5" indent="-3429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70" name="Google Shape;470;p63"/>
          <p:cNvSpPr txBox="1">
            <a:spLocks noGrp="1"/>
          </p:cNvSpPr>
          <p:nvPr>
            <p:ph type="body" idx="4"/>
          </p:nvPr>
        </p:nvSpPr>
        <p:spPr>
          <a:xfrm>
            <a:off x="6673428" y="3042249"/>
            <a:ext cx="2283352" cy="28401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1pPr>
            <a:lvl2pPr marL="914400" lvl="1" indent="-228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330"/>
              <a:buFont typeface="Verdana"/>
              <a:buNone/>
              <a:defRPr/>
            </a:lvl2pPr>
            <a:lvl3pPr marL="1371600" lvl="2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marL="2286000" lvl="4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marL="2743200" lvl="5" indent="-3429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71" name="Google Shape;471;p63"/>
          <p:cNvSpPr txBox="1">
            <a:spLocks noGrp="1"/>
          </p:cNvSpPr>
          <p:nvPr>
            <p:ph type="body" idx="5"/>
          </p:nvPr>
        </p:nvSpPr>
        <p:spPr>
          <a:xfrm>
            <a:off x="9591543" y="1719773"/>
            <a:ext cx="2282982" cy="5592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marL="457200" lvl="0" indent="-2286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>
                <a:latin typeface="Verdana"/>
                <a:ea typeface="Verdana"/>
                <a:cs typeface="Verdana"/>
                <a:sym typeface="Verdana"/>
              </a:defRPr>
            </a:lvl1pPr>
            <a:lvl2pPr marL="914400" lvl="1" indent="-337185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marL="1371600" lvl="2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marL="2286000" lvl="4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marL="2743200" lvl="5" indent="-3429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72" name="Google Shape;472;p63"/>
          <p:cNvSpPr txBox="1">
            <a:spLocks noGrp="1"/>
          </p:cNvSpPr>
          <p:nvPr>
            <p:ph type="body" idx="6"/>
          </p:nvPr>
        </p:nvSpPr>
        <p:spPr>
          <a:xfrm>
            <a:off x="9591358" y="3042249"/>
            <a:ext cx="2283352" cy="28401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330"/>
              <a:buFont typeface="Verdana"/>
              <a:buNone/>
              <a:defRPr/>
            </a:lvl2pPr>
            <a:lvl3pPr marL="1371600" lvl="2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marL="2286000" lvl="4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marL="2743200" lvl="5" indent="-3429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73" name="Google Shape;473;p63"/>
          <p:cNvSpPr txBox="1">
            <a:spLocks noGrp="1"/>
          </p:cNvSpPr>
          <p:nvPr>
            <p:ph type="body" idx="7"/>
          </p:nvPr>
        </p:nvSpPr>
        <p:spPr>
          <a:xfrm>
            <a:off x="5001928" y="1409010"/>
            <a:ext cx="1036738" cy="1180800"/>
          </a:xfrm>
          <a:prstGeom prst="rect">
            <a:avLst/>
          </a:prstGeom>
          <a:solidFill>
            <a:schemeClr val="accent1"/>
          </a:solidFill>
          <a:ln w="9525" cap="flat" cmpd="sng">
            <a:solidFill>
              <a:schemeClr val="accent1">
                <a:alpha val="0"/>
              </a:scheme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337185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marL="1371600" lvl="2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marL="2286000" lvl="4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marL="2743200" lvl="5" indent="-3429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74" name="Google Shape;474;p63"/>
          <p:cNvSpPr txBox="1">
            <a:spLocks noGrp="1"/>
          </p:cNvSpPr>
          <p:nvPr>
            <p:ph type="body" idx="8"/>
          </p:nvPr>
        </p:nvSpPr>
        <p:spPr>
          <a:xfrm>
            <a:off x="7877607" y="1409746"/>
            <a:ext cx="1036738" cy="1180800"/>
          </a:xfrm>
          <a:prstGeom prst="rect">
            <a:avLst/>
          </a:prstGeom>
          <a:solidFill>
            <a:schemeClr val="lt1"/>
          </a:solidFill>
          <a:ln w="9525" cap="flat" cmpd="sng">
            <a:solidFill>
              <a:schemeClr val="accent1">
                <a:alpha val="0"/>
              </a:scheme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337185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marL="1371600" lvl="2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marL="2286000" lvl="4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marL="2743200" lvl="5" indent="-3429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75" name="Google Shape;475;p63"/>
          <p:cNvSpPr txBox="1">
            <a:spLocks noGrp="1"/>
          </p:cNvSpPr>
          <p:nvPr>
            <p:ph type="body" idx="9"/>
          </p:nvPr>
        </p:nvSpPr>
        <p:spPr>
          <a:xfrm>
            <a:off x="10837788" y="1409746"/>
            <a:ext cx="1036738" cy="1180800"/>
          </a:xfrm>
          <a:prstGeom prst="rect">
            <a:avLst/>
          </a:prstGeom>
          <a:solidFill>
            <a:schemeClr val="accent1"/>
          </a:solidFill>
          <a:ln w="9525" cap="flat" cmpd="sng">
            <a:solidFill>
              <a:schemeClr val="accent1">
                <a:alpha val="0"/>
              </a:scheme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337185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marL="1371600" lvl="2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marL="2286000" lvl="4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marL="2743200" lvl="5" indent="-3429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pic>
        <p:nvPicPr>
          <p:cNvPr id="476" name="Google Shape;476;p63" descr="A black square with a black background&#10;&#10;AI-generated content may be incorrect.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7619498" y="123808"/>
            <a:ext cx="1495742" cy="1703536"/>
          </a:xfrm>
          <a:prstGeom prst="rect">
            <a:avLst/>
          </a:prstGeom>
          <a:noFill/>
          <a:ln>
            <a:noFill/>
          </a:ln>
        </p:spPr>
      </p:pic>
      <p:sp>
        <p:nvSpPr>
          <p:cNvPr id="477" name="Google Shape;477;p63"/>
          <p:cNvSpPr>
            <a:spLocks noGrp="1"/>
          </p:cNvSpPr>
          <p:nvPr>
            <p:ph type="pic" idx="13"/>
          </p:nvPr>
        </p:nvSpPr>
        <p:spPr>
          <a:xfrm>
            <a:off x="5082015" y="1542210"/>
            <a:ext cx="914400" cy="914400"/>
          </a:xfrm>
          <a:prstGeom prst="rect">
            <a:avLst/>
          </a:prstGeom>
          <a:noFill/>
          <a:ln>
            <a:noFill/>
          </a:ln>
        </p:spPr>
      </p:sp>
      <p:sp>
        <p:nvSpPr>
          <p:cNvPr id="478" name="Google Shape;478;p63"/>
          <p:cNvSpPr>
            <a:spLocks noGrp="1"/>
          </p:cNvSpPr>
          <p:nvPr>
            <p:ph type="pic" idx="14"/>
          </p:nvPr>
        </p:nvSpPr>
        <p:spPr>
          <a:xfrm>
            <a:off x="7938776" y="1542210"/>
            <a:ext cx="914400" cy="914400"/>
          </a:xfrm>
          <a:prstGeom prst="rect">
            <a:avLst/>
          </a:prstGeom>
          <a:noFill/>
          <a:ln>
            <a:noFill/>
          </a:ln>
        </p:spPr>
      </p:sp>
      <p:sp>
        <p:nvSpPr>
          <p:cNvPr id="479" name="Google Shape;479;p63"/>
          <p:cNvSpPr>
            <a:spLocks noGrp="1"/>
          </p:cNvSpPr>
          <p:nvPr>
            <p:ph type="pic" idx="15"/>
          </p:nvPr>
        </p:nvSpPr>
        <p:spPr>
          <a:xfrm>
            <a:off x="10898957" y="1491356"/>
            <a:ext cx="914400" cy="914400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Artboard">
  <p:cSld name="Artboard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36"/>
          <p:cNvSpPr txBox="1">
            <a:spLocks noGrp="1"/>
          </p:cNvSpPr>
          <p:nvPr>
            <p:ph type="ftr" idx="11"/>
          </p:nvPr>
        </p:nvSpPr>
        <p:spPr>
          <a:xfrm>
            <a:off x="7073900" y="6427243"/>
            <a:ext cx="4114800" cy="1538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sp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4" name="Google Shape;34;p36"/>
          <p:cNvSpPr txBox="1">
            <a:spLocks noGrp="1"/>
          </p:cNvSpPr>
          <p:nvPr>
            <p:ph type="sldNum" idx="12"/>
          </p:nvPr>
        </p:nvSpPr>
        <p:spPr>
          <a:xfrm>
            <a:off x="11261724" y="6427243"/>
            <a:ext cx="334963" cy="1538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sp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35" name="Google Shape;35;p36"/>
          <p:cNvSpPr txBox="1">
            <a:spLocks noGrp="1"/>
          </p:cNvSpPr>
          <p:nvPr>
            <p:ph type="title"/>
          </p:nvPr>
        </p:nvSpPr>
        <p:spPr>
          <a:xfrm>
            <a:off x="593725" y="472611"/>
            <a:ext cx="11002963" cy="7148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Divider">
  <p:cSld name="Divider">
    <p:bg>
      <p:bgPr>
        <a:solidFill>
          <a:schemeClr val="accent1"/>
        </a:solidFill>
        <a:effectLst/>
      </p:bgPr>
    </p:bg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37"/>
          <p:cNvSpPr txBox="1">
            <a:spLocks noGrp="1"/>
          </p:cNvSpPr>
          <p:nvPr>
            <p:ph type="title"/>
          </p:nvPr>
        </p:nvSpPr>
        <p:spPr>
          <a:xfrm>
            <a:off x="1539876" y="3810000"/>
            <a:ext cx="9110662" cy="167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Verdana"/>
              <a:buNone/>
              <a:defRPr sz="36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grpSp>
        <p:nvGrpSpPr>
          <p:cNvPr id="38" name="Google Shape;38;p37"/>
          <p:cNvGrpSpPr/>
          <p:nvPr/>
        </p:nvGrpSpPr>
        <p:grpSpPr>
          <a:xfrm>
            <a:off x="4695227" y="1187450"/>
            <a:ext cx="1825990" cy="2079716"/>
            <a:chOff x="4695227" y="2314575"/>
            <a:chExt cx="1825990" cy="2079716"/>
          </a:xfrm>
        </p:grpSpPr>
        <p:sp>
          <p:nvSpPr>
            <p:cNvPr id="39" name="Google Shape;39;p37"/>
            <p:cNvSpPr/>
            <p:nvPr/>
          </p:nvSpPr>
          <p:spPr>
            <a:xfrm>
              <a:off x="4695227" y="2314575"/>
              <a:ext cx="1825990" cy="2079716"/>
            </a:xfrm>
            <a:custGeom>
              <a:avLst/>
              <a:gdLst/>
              <a:ahLst/>
              <a:cxnLst/>
              <a:rect l="l" t="t" r="r" b="b"/>
              <a:pathLst>
                <a:path w="431601" h="491574" extrusionOk="0">
                  <a:moveTo>
                    <a:pt x="215800" y="0"/>
                  </a:moveTo>
                  <a:lnTo>
                    <a:pt x="431601" y="122916"/>
                  </a:lnTo>
                  <a:lnTo>
                    <a:pt x="431601" y="368745"/>
                  </a:lnTo>
                  <a:lnTo>
                    <a:pt x="215800" y="491574"/>
                  </a:lnTo>
                  <a:lnTo>
                    <a:pt x="0" y="368745"/>
                  </a:lnTo>
                  <a:lnTo>
                    <a:pt x="0" y="122916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endParaRPr>
            </a:p>
          </p:txBody>
        </p:sp>
        <p:pic>
          <p:nvPicPr>
            <p:cNvPr id="40" name="Google Shape;40;p37"/>
            <p:cNvPicPr preferRelativeResize="0"/>
            <p:nvPr/>
          </p:nvPicPr>
          <p:blipFill rotWithShape="1">
            <a:blip r:embed="rId2">
              <a:alphaModFix/>
            </a:blip>
            <a:srcRect/>
            <a:stretch/>
          </p:blipFill>
          <p:spPr>
            <a:xfrm>
              <a:off x="4846601" y="3034552"/>
              <a:ext cx="1523243" cy="639762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41" name="Google Shape;41;p37" descr="A black square with a black background&#10;&#10;AI-generated content may be incorrect."/>
          <p:cNvPicPr preferRelativeResize="0"/>
          <p:nvPr/>
        </p:nvPicPr>
        <p:blipFill rotWithShape="1">
          <a:blip r:embed="rId3">
            <a:alphaModFix/>
          </a:blip>
          <a:srcRect b="25313"/>
          <a:stretch/>
        </p:blipFill>
        <p:spPr>
          <a:xfrm rot="-8051597">
            <a:off x="7488913" y="-1534603"/>
            <a:ext cx="4724374" cy="4018660"/>
          </a:xfrm>
          <a:custGeom>
            <a:avLst/>
            <a:gdLst/>
            <a:ahLst/>
            <a:cxnLst/>
            <a:rect l="l" t="t" r="r" b="b"/>
            <a:pathLst>
              <a:path w="4724374" h="4018660" extrusionOk="0">
                <a:moveTo>
                  <a:pt x="4724374" y="260691"/>
                </a:moveTo>
                <a:lnTo>
                  <a:pt x="1070765" y="4018660"/>
                </a:lnTo>
                <a:lnTo>
                  <a:pt x="0" y="2977630"/>
                </a:lnTo>
                <a:lnTo>
                  <a:pt x="0" y="0"/>
                </a:lnTo>
                <a:lnTo>
                  <a:pt x="4724374" y="0"/>
                </a:lnTo>
                <a:close/>
              </a:path>
            </a:pathLst>
          </a:custGeom>
          <a:noFill/>
          <a:ln>
            <a:noFill/>
          </a:ln>
        </p:spPr>
      </p:pic>
      <p:pic>
        <p:nvPicPr>
          <p:cNvPr id="42" name="Google Shape;42;p37" descr="A black square with a black background&#10;&#10;AI-generated content may be incorrect."/>
          <p:cNvPicPr preferRelativeResize="0"/>
          <p:nvPr/>
        </p:nvPicPr>
        <p:blipFill rotWithShape="1">
          <a:blip r:embed="rId3">
            <a:alphaModFix/>
          </a:blip>
          <a:srcRect b="26477"/>
          <a:stretch/>
        </p:blipFill>
        <p:spPr>
          <a:xfrm rot="-7665088">
            <a:off x="9551235" y="679972"/>
            <a:ext cx="4490486" cy="3760207"/>
          </a:xfrm>
          <a:custGeom>
            <a:avLst/>
            <a:gdLst/>
            <a:ahLst/>
            <a:cxnLst/>
            <a:rect l="l" t="t" r="r" b="b"/>
            <a:pathLst>
              <a:path w="4490486" h="3760207" extrusionOk="0">
                <a:moveTo>
                  <a:pt x="4490486" y="3161992"/>
                </a:moveTo>
                <a:lnTo>
                  <a:pt x="4027274" y="3760207"/>
                </a:lnTo>
                <a:lnTo>
                  <a:pt x="0" y="641793"/>
                </a:lnTo>
                <a:lnTo>
                  <a:pt x="0" y="0"/>
                </a:lnTo>
                <a:lnTo>
                  <a:pt x="4490486" y="0"/>
                </a:lnTo>
                <a:close/>
              </a:path>
            </a:pathLst>
          </a:custGeom>
          <a:noFill/>
          <a:ln>
            <a:noFill/>
          </a:ln>
        </p:spPr>
      </p:pic>
      <p:pic>
        <p:nvPicPr>
          <p:cNvPr id="43" name="Google Shape;43;p37" descr="A black square with a black background&#10;&#10;AI-generated content may be incorrect."/>
          <p:cNvPicPr preferRelativeResize="0"/>
          <p:nvPr/>
        </p:nvPicPr>
        <p:blipFill rotWithShape="1">
          <a:blip r:embed="rId3">
            <a:alphaModFix/>
          </a:blip>
          <a:srcRect b="33746"/>
          <a:stretch/>
        </p:blipFill>
        <p:spPr>
          <a:xfrm rot="1819982">
            <a:off x="427479" y="4663029"/>
            <a:ext cx="4873156" cy="3677200"/>
          </a:xfrm>
          <a:custGeom>
            <a:avLst/>
            <a:gdLst/>
            <a:ahLst/>
            <a:cxnLst/>
            <a:rect l="l" t="t" r="r" b="b"/>
            <a:pathLst>
              <a:path w="4873156" h="3677200" extrusionOk="0">
                <a:moveTo>
                  <a:pt x="0" y="0"/>
                </a:moveTo>
                <a:lnTo>
                  <a:pt x="4873156" y="0"/>
                </a:lnTo>
                <a:lnTo>
                  <a:pt x="4873156" y="825788"/>
                </a:lnTo>
                <a:lnTo>
                  <a:pt x="0" y="3677200"/>
                </a:lnTo>
                <a:close/>
              </a:path>
            </a:pathLst>
          </a:custGeom>
          <a:noFill/>
          <a:ln>
            <a:noFill/>
          </a:ln>
        </p:spPr>
      </p:pic>
      <p:pic>
        <p:nvPicPr>
          <p:cNvPr id="44" name="Google Shape;44;p37" descr="A black square with a black background&#10;&#10;AI-generated content may be incorrect."/>
          <p:cNvPicPr preferRelativeResize="0"/>
          <p:nvPr/>
        </p:nvPicPr>
        <p:blipFill rotWithShape="1">
          <a:blip r:embed="rId3">
            <a:alphaModFix/>
          </a:blip>
          <a:srcRect l="31906" b="32638"/>
          <a:stretch/>
        </p:blipFill>
        <p:spPr>
          <a:xfrm rot="1819982">
            <a:off x="-1171198" y="3108339"/>
            <a:ext cx="3318320" cy="3738689"/>
          </a:xfrm>
          <a:custGeom>
            <a:avLst/>
            <a:gdLst/>
            <a:ahLst/>
            <a:cxnLst/>
            <a:rect l="l" t="t" r="r" b="b"/>
            <a:pathLst>
              <a:path w="3318320" h="3738689" extrusionOk="0">
                <a:moveTo>
                  <a:pt x="0" y="0"/>
                </a:moveTo>
                <a:lnTo>
                  <a:pt x="3318320" y="0"/>
                </a:lnTo>
                <a:lnTo>
                  <a:pt x="3318320" y="3077078"/>
                </a:lnTo>
                <a:lnTo>
                  <a:pt x="2187606" y="3738689"/>
                </a:lnTo>
                <a:close/>
              </a:path>
            </a:pathLst>
          </a:custGeom>
          <a:noFill/>
          <a:ln>
            <a:noFill/>
          </a:ln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resenter Profile">
  <p:cSld name="Presenter Profile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38"/>
          <p:cNvSpPr/>
          <p:nvPr/>
        </p:nvSpPr>
        <p:spPr>
          <a:xfrm flipH="1">
            <a:off x="8161338" y="0"/>
            <a:ext cx="3434556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47" name="Google Shape;47;p38"/>
          <p:cNvSpPr>
            <a:spLocks noGrp="1"/>
          </p:cNvSpPr>
          <p:nvPr>
            <p:ph type="pic" idx="2"/>
          </p:nvPr>
        </p:nvSpPr>
        <p:spPr>
          <a:xfrm>
            <a:off x="8509002" y="1519411"/>
            <a:ext cx="1543048" cy="1757462"/>
          </a:xfrm>
          <a:prstGeom prst="rect">
            <a:avLst/>
          </a:prstGeom>
          <a:solidFill>
            <a:schemeClr val="lt1"/>
          </a:solidFill>
          <a:ln>
            <a:noFill/>
          </a:ln>
        </p:spPr>
      </p:sp>
      <p:sp>
        <p:nvSpPr>
          <p:cNvPr id="48" name="Google Shape;48;p38"/>
          <p:cNvSpPr txBox="1">
            <a:spLocks noGrp="1"/>
          </p:cNvSpPr>
          <p:nvPr>
            <p:ph type="title"/>
          </p:nvPr>
        </p:nvSpPr>
        <p:spPr>
          <a:xfrm>
            <a:off x="593725" y="731837"/>
            <a:ext cx="7219950" cy="539432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Verdana"/>
              <a:buNone/>
              <a:defRPr sz="2400" b="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9" name="Google Shape;49;p38"/>
          <p:cNvSpPr txBox="1">
            <a:spLocks noGrp="1"/>
          </p:cNvSpPr>
          <p:nvPr>
            <p:ph type="sldNum" idx="12"/>
          </p:nvPr>
        </p:nvSpPr>
        <p:spPr>
          <a:xfrm>
            <a:off x="10913270" y="6427243"/>
            <a:ext cx="334963" cy="1538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spAutoFit/>
          </a:bodyPr>
          <a:lstStyle>
            <a:lvl1pPr marL="0" lvl="0" indent="0" algn="r">
              <a:spcBef>
                <a:spcPts val="0"/>
              </a:spcBef>
              <a:buNone/>
              <a:defRPr sz="10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L="0" lvl="1" indent="0" algn="r">
              <a:spcBef>
                <a:spcPts val="0"/>
              </a:spcBef>
              <a:buNone/>
              <a:defRPr sz="10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marL="0" lvl="2" indent="0" algn="r">
              <a:spcBef>
                <a:spcPts val="0"/>
              </a:spcBef>
              <a:buNone/>
              <a:defRPr sz="10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marL="0" lvl="3" indent="0" algn="r">
              <a:spcBef>
                <a:spcPts val="0"/>
              </a:spcBef>
              <a:buNone/>
              <a:defRPr sz="10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marL="0" lvl="4" indent="0" algn="r">
              <a:spcBef>
                <a:spcPts val="0"/>
              </a:spcBef>
              <a:buNone/>
              <a:defRPr sz="10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marL="0" lvl="5" indent="0" algn="r">
              <a:spcBef>
                <a:spcPts val="0"/>
              </a:spcBef>
              <a:buNone/>
              <a:defRPr sz="10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marL="0" lvl="6" indent="0" algn="r">
              <a:spcBef>
                <a:spcPts val="0"/>
              </a:spcBef>
              <a:buNone/>
              <a:defRPr sz="10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marL="0" lvl="7" indent="0" algn="r">
              <a:spcBef>
                <a:spcPts val="0"/>
              </a:spcBef>
              <a:buNone/>
              <a:defRPr sz="10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marL="0" lvl="8" indent="0" algn="r">
              <a:spcBef>
                <a:spcPts val="0"/>
              </a:spcBef>
              <a:buNone/>
              <a:defRPr sz="10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50" name="Google Shape;50;p38"/>
          <p:cNvSpPr txBox="1">
            <a:spLocks noGrp="1"/>
          </p:cNvSpPr>
          <p:nvPr>
            <p:ph type="body" idx="1"/>
          </p:nvPr>
        </p:nvSpPr>
        <p:spPr>
          <a:xfrm>
            <a:off x="8509003" y="3509963"/>
            <a:ext cx="2739230" cy="19764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2000">
                <a:solidFill>
                  <a:schemeClr val="lt1"/>
                </a:solidFill>
              </a:defRPr>
            </a:lvl1pPr>
            <a:lvl2pPr marL="914400" lvl="1" indent="-228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1330"/>
              <a:buFont typeface="Verdana"/>
              <a:buNone/>
              <a:defRPr>
                <a:solidFill>
                  <a:schemeClr val="lt1"/>
                </a:solidFill>
              </a:defRPr>
            </a:lvl2pPr>
            <a:lvl3pPr marL="1371600" lvl="2" indent="-3175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400"/>
              <a:buChar char="•"/>
              <a:defRPr>
                <a:solidFill>
                  <a:schemeClr val="lt1"/>
                </a:solidFill>
              </a:defRPr>
            </a:lvl3pPr>
            <a:lvl4pPr marL="1828800" lvl="3" indent="-3175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400"/>
              <a:buChar char="▪"/>
              <a:defRPr>
                <a:solidFill>
                  <a:schemeClr val="lt1"/>
                </a:solidFill>
              </a:defRPr>
            </a:lvl4pPr>
            <a:lvl5pPr marL="2286000" lvl="4" indent="-3175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400"/>
              <a:buChar char="o"/>
              <a:defRPr>
                <a:solidFill>
                  <a:schemeClr val="lt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pic>
        <p:nvPicPr>
          <p:cNvPr id="51" name="Google Shape;51;p38" descr="A black square with a black background&#10;&#10;AI-generated content may be incorrect.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8693384" y="323170"/>
            <a:ext cx="2168399" cy="2469641"/>
          </a:xfrm>
          <a:prstGeom prst="rect">
            <a:avLst/>
          </a:prstGeom>
          <a:noFill/>
          <a:ln>
            <a:noFill/>
          </a:ln>
        </p:spPr>
      </p:pic>
      <p:pic>
        <p:nvPicPr>
          <p:cNvPr id="52" name="Google Shape;52;p38" descr="A black square with a black background&#10;&#10;AI-generated content may be incorrect.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0040209" y="1835670"/>
            <a:ext cx="999330" cy="113816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etailed Agenda">
  <p:cSld name="Detailed Agenda"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4" name="Google Shape;54;p39"/>
          <p:cNvCxnSpPr/>
          <p:nvPr/>
        </p:nvCxnSpPr>
        <p:spPr>
          <a:xfrm>
            <a:off x="6492635" y="1844824"/>
            <a:ext cx="0" cy="3829078"/>
          </a:xfrm>
          <a:prstGeom prst="straightConnector1">
            <a:avLst/>
          </a:prstGeom>
          <a:noFill/>
          <a:ln w="12700" cap="flat" cmpd="sng">
            <a:solidFill>
              <a:srgbClr val="F9CEA6"/>
            </a:solidFill>
            <a:prstDash val="lgDash"/>
            <a:miter lim="800000"/>
            <a:headEnd type="none" w="sm" len="sm"/>
            <a:tailEnd type="none" w="sm" len="sm"/>
          </a:ln>
        </p:spPr>
      </p:cxnSp>
      <p:cxnSp>
        <p:nvCxnSpPr>
          <p:cNvPr id="55" name="Google Shape;55;p39"/>
          <p:cNvCxnSpPr>
            <a:stCxn id="56" idx="0"/>
            <a:endCxn id="57" idx="3"/>
          </p:cNvCxnSpPr>
          <p:nvPr/>
        </p:nvCxnSpPr>
        <p:spPr>
          <a:xfrm>
            <a:off x="809526" y="1844824"/>
            <a:ext cx="215700" cy="3583200"/>
          </a:xfrm>
          <a:prstGeom prst="straightConnector1">
            <a:avLst/>
          </a:prstGeom>
          <a:noFill/>
          <a:ln w="12700" cap="flat" cmpd="sng">
            <a:solidFill>
              <a:srgbClr val="F9CEA6"/>
            </a:solidFill>
            <a:prstDash val="lgDash"/>
            <a:miter lim="800000"/>
            <a:headEnd type="none" w="sm" len="sm"/>
            <a:tailEnd type="none" w="sm" len="sm"/>
          </a:ln>
        </p:spPr>
      </p:cxnSp>
      <p:sp>
        <p:nvSpPr>
          <p:cNvPr id="58" name="Google Shape;58;p39"/>
          <p:cNvSpPr txBox="1">
            <a:spLocks noGrp="1"/>
          </p:cNvSpPr>
          <p:nvPr>
            <p:ph type="body" idx="1"/>
          </p:nvPr>
        </p:nvSpPr>
        <p:spPr>
          <a:xfrm>
            <a:off x="593725" y="2964641"/>
            <a:ext cx="431601" cy="491574"/>
          </a:xfrm>
          <a:prstGeom prst="rect">
            <a:avLst/>
          </a:prstGeom>
          <a:solidFill>
            <a:schemeClr val="accent1"/>
          </a:solidFill>
          <a:ln w="9525" cap="flat" cmpd="sng">
            <a:solidFill>
              <a:schemeClr val="accent1">
                <a:alpha val="0"/>
              </a:scheme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337185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marL="1371600" lvl="2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marL="2286000" lvl="4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marL="2743200" lvl="5" indent="-3429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9" name="Google Shape;59;p39"/>
          <p:cNvSpPr txBox="1">
            <a:spLocks noGrp="1"/>
          </p:cNvSpPr>
          <p:nvPr>
            <p:ph type="body" idx="2"/>
          </p:nvPr>
        </p:nvSpPr>
        <p:spPr>
          <a:xfrm>
            <a:off x="1212994" y="1828801"/>
            <a:ext cx="4712756" cy="45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 b="1">
                <a:latin typeface="Verdana"/>
                <a:ea typeface="Verdana"/>
                <a:cs typeface="Verdana"/>
                <a:sym typeface="Verdana"/>
              </a:defRPr>
            </a:lvl1pPr>
            <a:lvl2pPr marL="914400" lvl="1" indent="-337185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marL="1371600" lvl="2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marL="2286000" lvl="4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marL="2743200" lvl="5" indent="-3429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0" name="Google Shape;60;p39"/>
          <p:cNvSpPr txBox="1">
            <a:spLocks noGrp="1"/>
          </p:cNvSpPr>
          <p:nvPr>
            <p:ph type="body" idx="3"/>
          </p:nvPr>
        </p:nvSpPr>
        <p:spPr>
          <a:xfrm>
            <a:off x="1213173" y="2341349"/>
            <a:ext cx="4712400" cy="37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marL="914400" lvl="1" indent="-337185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marL="1371600" lvl="2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marL="2286000" lvl="4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marL="2743200" lvl="5" indent="-3429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1" name="Google Shape;61;p39"/>
          <p:cNvSpPr txBox="1">
            <a:spLocks noGrp="1"/>
          </p:cNvSpPr>
          <p:nvPr>
            <p:ph type="body" idx="4"/>
          </p:nvPr>
        </p:nvSpPr>
        <p:spPr>
          <a:xfrm>
            <a:off x="746163" y="3102203"/>
            <a:ext cx="178121" cy="216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 b="1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L="914400" lvl="1" indent="-337185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marL="1371600" lvl="2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marL="2286000" lvl="4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marL="2743200" lvl="5" indent="-3429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2" name="Google Shape;62;p39"/>
          <p:cNvSpPr txBox="1">
            <a:spLocks noGrp="1"/>
          </p:cNvSpPr>
          <p:nvPr>
            <p:ph type="body" idx="5"/>
          </p:nvPr>
        </p:nvSpPr>
        <p:spPr>
          <a:xfrm>
            <a:off x="1212994" y="2939042"/>
            <a:ext cx="4712756" cy="45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 b="1">
                <a:latin typeface="Verdana"/>
                <a:ea typeface="Verdana"/>
                <a:cs typeface="Verdana"/>
                <a:sym typeface="Verdana"/>
              </a:defRPr>
            </a:lvl1pPr>
            <a:lvl2pPr marL="914400" lvl="1" indent="-337185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marL="1371600" lvl="2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marL="2286000" lvl="4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marL="2743200" lvl="5" indent="-3429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3" name="Google Shape;63;p39"/>
          <p:cNvSpPr txBox="1">
            <a:spLocks noGrp="1"/>
          </p:cNvSpPr>
          <p:nvPr>
            <p:ph type="body" idx="6"/>
          </p:nvPr>
        </p:nvSpPr>
        <p:spPr>
          <a:xfrm>
            <a:off x="1213173" y="3450745"/>
            <a:ext cx="4712400" cy="37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marL="914400" lvl="1" indent="-337185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marL="1371600" lvl="2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marL="2286000" lvl="4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marL="2743200" lvl="5" indent="-3429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4" name="Google Shape;64;p39"/>
          <p:cNvSpPr txBox="1">
            <a:spLocks noGrp="1"/>
          </p:cNvSpPr>
          <p:nvPr>
            <p:ph type="body" idx="7"/>
          </p:nvPr>
        </p:nvSpPr>
        <p:spPr>
          <a:xfrm>
            <a:off x="1212994" y="4049285"/>
            <a:ext cx="4712756" cy="45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 b="1">
                <a:latin typeface="Verdana"/>
                <a:ea typeface="Verdana"/>
                <a:cs typeface="Verdana"/>
                <a:sym typeface="Verdana"/>
              </a:defRPr>
            </a:lvl1pPr>
            <a:lvl2pPr marL="914400" lvl="1" indent="-337185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marL="1371600" lvl="2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marL="2286000" lvl="4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marL="2743200" lvl="5" indent="-3429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5" name="Google Shape;65;p39"/>
          <p:cNvSpPr txBox="1">
            <a:spLocks noGrp="1"/>
          </p:cNvSpPr>
          <p:nvPr>
            <p:ph type="body" idx="8"/>
          </p:nvPr>
        </p:nvSpPr>
        <p:spPr>
          <a:xfrm>
            <a:off x="1213173" y="4557369"/>
            <a:ext cx="4712400" cy="37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marL="914400" lvl="1" indent="-337185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marL="1371600" lvl="2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marL="2286000" lvl="4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marL="2743200" lvl="5" indent="-3429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6" name="Google Shape;66;p39"/>
          <p:cNvSpPr txBox="1">
            <a:spLocks noGrp="1"/>
          </p:cNvSpPr>
          <p:nvPr>
            <p:ph type="body" idx="9"/>
          </p:nvPr>
        </p:nvSpPr>
        <p:spPr>
          <a:xfrm>
            <a:off x="1212994" y="5159528"/>
            <a:ext cx="4712756" cy="45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 b="1">
                <a:latin typeface="Verdana"/>
                <a:ea typeface="Verdana"/>
                <a:cs typeface="Verdana"/>
                <a:sym typeface="Verdana"/>
              </a:defRPr>
            </a:lvl1pPr>
            <a:lvl2pPr marL="914400" lvl="1" indent="-337185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marL="1371600" lvl="2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marL="2286000" lvl="4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marL="2743200" lvl="5" indent="-3429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7" name="Google Shape;67;p39"/>
          <p:cNvSpPr txBox="1">
            <a:spLocks noGrp="1"/>
          </p:cNvSpPr>
          <p:nvPr>
            <p:ph type="body" idx="13"/>
          </p:nvPr>
        </p:nvSpPr>
        <p:spPr>
          <a:xfrm>
            <a:off x="1213173" y="5665276"/>
            <a:ext cx="4712400" cy="37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marL="914400" lvl="1" indent="-337185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marL="1371600" lvl="2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marL="2286000" lvl="4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marL="2743200" lvl="5" indent="-3429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8" name="Google Shape;68;p39"/>
          <p:cNvSpPr txBox="1">
            <a:spLocks noGrp="1"/>
          </p:cNvSpPr>
          <p:nvPr>
            <p:ph type="body" idx="14"/>
          </p:nvPr>
        </p:nvSpPr>
        <p:spPr>
          <a:xfrm>
            <a:off x="6883931" y="1828800"/>
            <a:ext cx="4712756" cy="45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 b="1">
                <a:latin typeface="Verdana"/>
                <a:ea typeface="Verdana"/>
                <a:cs typeface="Verdana"/>
                <a:sym typeface="Verdana"/>
              </a:defRPr>
            </a:lvl1pPr>
            <a:lvl2pPr marL="914400" lvl="1" indent="-337185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marL="1371600" lvl="2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marL="2286000" lvl="4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marL="2743200" lvl="5" indent="-3429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9" name="Google Shape;69;p39"/>
          <p:cNvSpPr txBox="1">
            <a:spLocks noGrp="1"/>
          </p:cNvSpPr>
          <p:nvPr>
            <p:ph type="body" idx="15"/>
          </p:nvPr>
        </p:nvSpPr>
        <p:spPr>
          <a:xfrm>
            <a:off x="6884110" y="2341349"/>
            <a:ext cx="4712400" cy="37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marL="914400" lvl="1" indent="-337185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marL="1371600" lvl="2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marL="2286000" lvl="4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marL="2743200" lvl="5" indent="-3429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0" name="Google Shape;70;p39"/>
          <p:cNvSpPr txBox="1">
            <a:spLocks noGrp="1"/>
          </p:cNvSpPr>
          <p:nvPr>
            <p:ph type="body" idx="16"/>
          </p:nvPr>
        </p:nvSpPr>
        <p:spPr>
          <a:xfrm>
            <a:off x="6883931" y="2939042"/>
            <a:ext cx="4712756" cy="45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 b="1">
                <a:latin typeface="Verdana"/>
                <a:ea typeface="Verdana"/>
                <a:cs typeface="Verdana"/>
                <a:sym typeface="Verdana"/>
              </a:defRPr>
            </a:lvl1pPr>
            <a:lvl2pPr marL="914400" lvl="1" indent="-337185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marL="1371600" lvl="2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marL="2286000" lvl="4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marL="2743200" lvl="5" indent="-3429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1" name="Google Shape;71;p39"/>
          <p:cNvSpPr txBox="1">
            <a:spLocks noGrp="1"/>
          </p:cNvSpPr>
          <p:nvPr>
            <p:ph type="body" idx="17"/>
          </p:nvPr>
        </p:nvSpPr>
        <p:spPr>
          <a:xfrm>
            <a:off x="6884110" y="3450745"/>
            <a:ext cx="4712400" cy="37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marL="914400" lvl="1" indent="-337185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marL="1371600" lvl="2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marL="2286000" lvl="4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marL="2743200" lvl="5" indent="-3429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2" name="Google Shape;72;p39"/>
          <p:cNvSpPr txBox="1">
            <a:spLocks noGrp="1"/>
          </p:cNvSpPr>
          <p:nvPr>
            <p:ph type="body" idx="18"/>
          </p:nvPr>
        </p:nvSpPr>
        <p:spPr>
          <a:xfrm>
            <a:off x="6883931" y="4049285"/>
            <a:ext cx="4712756" cy="45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 b="1">
                <a:latin typeface="Verdana"/>
                <a:ea typeface="Verdana"/>
                <a:cs typeface="Verdana"/>
                <a:sym typeface="Verdana"/>
              </a:defRPr>
            </a:lvl1pPr>
            <a:lvl2pPr marL="914400" lvl="1" indent="-337185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marL="1371600" lvl="2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marL="2286000" lvl="4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marL="2743200" lvl="5" indent="-3429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3" name="Google Shape;73;p39"/>
          <p:cNvSpPr txBox="1">
            <a:spLocks noGrp="1"/>
          </p:cNvSpPr>
          <p:nvPr>
            <p:ph type="body" idx="19"/>
          </p:nvPr>
        </p:nvSpPr>
        <p:spPr>
          <a:xfrm>
            <a:off x="6884110" y="4557369"/>
            <a:ext cx="4712400" cy="37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marL="914400" lvl="1" indent="-337185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marL="1371600" lvl="2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marL="2286000" lvl="4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marL="2743200" lvl="5" indent="-3429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4" name="Google Shape;74;p39"/>
          <p:cNvSpPr txBox="1">
            <a:spLocks noGrp="1"/>
          </p:cNvSpPr>
          <p:nvPr>
            <p:ph type="body" idx="20"/>
          </p:nvPr>
        </p:nvSpPr>
        <p:spPr>
          <a:xfrm>
            <a:off x="6883931" y="5159528"/>
            <a:ext cx="4712756" cy="45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 b="1">
                <a:latin typeface="Verdana"/>
                <a:ea typeface="Verdana"/>
                <a:cs typeface="Verdana"/>
                <a:sym typeface="Verdana"/>
              </a:defRPr>
            </a:lvl1pPr>
            <a:lvl2pPr marL="914400" lvl="1" indent="-337185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marL="1371600" lvl="2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marL="2286000" lvl="4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marL="2743200" lvl="5" indent="-3429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5" name="Google Shape;75;p39"/>
          <p:cNvSpPr txBox="1">
            <a:spLocks noGrp="1"/>
          </p:cNvSpPr>
          <p:nvPr>
            <p:ph type="body" idx="21"/>
          </p:nvPr>
        </p:nvSpPr>
        <p:spPr>
          <a:xfrm>
            <a:off x="6884110" y="5665276"/>
            <a:ext cx="4712400" cy="37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marL="914400" lvl="1" indent="-337185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marL="1371600" lvl="2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marL="2286000" lvl="4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marL="2743200" lvl="5" indent="-3429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cxnSp>
        <p:nvCxnSpPr>
          <p:cNvPr id="76" name="Google Shape;76;p39"/>
          <p:cNvCxnSpPr/>
          <p:nvPr/>
        </p:nvCxnSpPr>
        <p:spPr>
          <a:xfrm>
            <a:off x="652589" y="2765546"/>
            <a:ext cx="0" cy="0"/>
          </a:xfrm>
          <a:prstGeom prst="straightConnector1">
            <a:avLst/>
          </a:prstGeom>
          <a:noFill/>
          <a:ln w="15875" cap="flat" cmpd="sng">
            <a:solidFill>
              <a:schemeClr val="accent2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56" name="Google Shape;56;p39"/>
          <p:cNvSpPr txBox="1">
            <a:spLocks noGrp="1"/>
          </p:cNvSpPr>
          <p:nvPr>
            <p:ph type="body" idx="22"/>
          </p:nvPr>
        </p:nvSpPr>
        <p:spPr>
          <a:xfrm>
            <a:off x="593725" y="1844824"/>
            <a:ext cx="431601" cy="491574"/>
          </a:xfrm>
          <a:prstGeom prst="rect">
            <a:avLst/>
          </a:prstGeom>
          <a:solidFill>
            <a:schemeClr val="accent1"/>
          </a:solidFill>
          <a:ln w="9525" cap="flat" cmpd="sng">
            <a:solidFill>
              <a:schemeClr val="accent1">
                <a:alpha val="0"/>
              </a:scheme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337185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marL="1371600" lvl="2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marL="2286000" lvl="4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marL="2743200" lvl="5" indent="-3429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7" name="Google Shape;77;p39"/>
          <p:cNvSpPr txBox="1">
            <a:spLocks noGrp="1"/>
          </p:cNvSpPr>
          <p:nvPr>
            <p:ph type="body" idx="23"/>
          </p:nvPr>
        </p:nvSpPr>
        <p:spPr>
          <a:xfrm>
            <a:off x="753578" y="1982386"/>
            <a:ext cx="200364" cy="216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 b="1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L="914400" lvl="1" indent="-337185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marL="1371600" lvl="2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marL="2286000" lvl="4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marL="2743200" lvl="5" indent="-3429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7" name="Google Shape;57;p39"/>
          <p:cNvSpPr txBox="1">
            <a:spLocks noGrp="1"/>
          </p:cNvSpPr>
          <p:nvPr>
            <p:ph type="body" idx="24"/>
          </p:nvPr>
        </p:nvSpPr>
        <p:spPr>
          <a:xfrm>
            <a:off x="593725" y="5182328"/>
            <a:ext cx="431601" cy="491574"/>
          </a:xfrm>
          <a:prstGeom prst="rect">
            <a:avLst/>
          </a:prstGeom>
          <a:solidFill>
            <a:schemeClr val="accent1"/>
          </a:solidFill>
          <a:ln w="9525" cap="flat" cmpd="sng">
            <a:solidFill>
              <a:schemeClr val="accent1">
                <a:alpha val="0"/>
              </a:scheme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337185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marL="1371600" lvl="2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marL="2286000" lvl="4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marL="2743200" lvl="5" indent="-3429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8" name="Google Shape;78;p39"/>
          <p:cNvSpPr txBox="1">
            <a:spLocks noGrp="1"/>
          </p:cNvSpPr>
          <p:nvPr>
            <p:ph type="body" idx="25"/>
          </p:nvPr>
        </p:nvSpPr>
        <p:spPr>
          <a:xfrm>
            <a:off x="746163" y="5319890"/>
            <a:ext cx="178121" cy="216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 b="1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L="914400" lvl="1" indent="-337185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marL="1371600" lvl="2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marL="2286000" lvl="4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marL="2743200" lvl="5" indent="-3429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cxnSp>
        <p:nvCxnSpPr>
          <p:cNvPr id="79" name="Google Shape;79;p39"/>
          <p:cNvCxnSpPr/>
          <p:nvPr/>
        </p:nvCxnSpPr>
        <p:spPr>
          <a:xfrm>
            <a:off x="652589" y="4954356"/>
            <a:ext cx="0" cy="0"/>
          </a:xfrm>
          <a:prstGeom prst="straightConnector1">
            <a:avLst/>
          </a:prstGeom>
          <a:noFill/>
          <a:ln w="15875" cap="flat" cmpd="sng">
            <a:solidFill>
              <a:schemeClr val="accent2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80" name="Google Shape;80;p39"/>
          <p:cNvSpPr txBox="1">
            <a:spLocks noGrp="1"/>
          </p:cNvSpPr>
          <p:nvPr>
            <p:ph type="body" idx="26"/>
          </p:nvPr>
        </p:nvSpPr>
        <p:spPr>
          <a:xfrm>
            <a:off x="593725" y="4091387"/>
            <a:ext cx="431601" cy="491574"/>
          </a:xfrm>
          <a:prstGeom prst="rect">
            <a:avLst/>
          </a:prstGeom>
          <a:solidFill>
            <a:schemeClr val="accent1"/>
          </a:solidFill>
          <a:ln w="9525" cap="flat" cmpd="sng">
            <a:solidFill>
              <a:schemeClr val="accent1">
                <a:alpha val="0"/>
              </a:scheme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337185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marL="1371600" lvl="2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marL="2286000" lvl="4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marL="2743200" lvl="5" indent="-3429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1" name="Google Shape;81;p39"/>
          <p:cNvSpPr txBox="1">
            <a:spLocks noGrp="1"/>
          </p:cNvSpPr>
          <p:nvPr>
            <p:ph type="body" idx="27"/>
          </p:nvPr>
        </p:nvSpPr>
        <p:spPr>
          <a:xfrm>
            <a:off x="753578" y="4228949"/>
            <a:ext cx="200364" cy="216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 b="1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L="914400" lvl="1" indent="-337185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marL="1371600" lvl="2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marL="2286000" lvl="4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marL="2743200" lvl="5" indent="-3429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2" name="Google Shape;82;p39"/>
          <p:cNvSpPr txBox="1">
            <a:spLocks noGrp="1"/>
          </p:cNvSpPr>
          <p:nvPr>
            <p:ph type="body" idx="28"/>
          </p:nvPr>
        </p:nvSpPr>
        <p:spPr>
          <a:xfrm>
            <a:off x="6276835" y="2964641"/>
            <a:ext cx="431601" cy="491574"/>
          </a:xfrm>
          <a:prstGeom prst="rect">
            <a:avLst/>
          </a:prstGeom>
          <a:solidFill>
            <a:schemeClr val="accent1"/>
          </a:solidFill>
          <a:ln w="9525" cap="flat" cmpd="sng">
            <a:solidFill>
              <a:schemeClr val="accent1">
                <a:alpha val="0"/>
              </a:scheme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337185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marL="1371600" lvl="2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marL="2286000" lvl="4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marL="2743200" lvl="5" indent="-3429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3" name="Google Shape;83;p39"/>
          <p:cNvSpPr txBox="1">
            <a:spLocks noGrp="1"/>
          </p:cNvSpPr>
          <p:nvPr>
            <p:ph type="body" idx="29"/>
          </p:nvPr>
        </p:nvSpPr>
        <p:spPr>
          <a:xfrm>
            <a:off x="6429273" y="3102203"/>
            <a:ext cx="178121" cy="216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 b="1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L="914400" lvl="1" indent="-337185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marL="1371600" lvl="2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marL="2286000" lvl="4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marL="2743200" lvl="5" indent="-3429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cxnSp>
        <p:nvCxnSpPr>
          <p:cNvPr id="84" name="Google Shape;84;p39"/>
          <p:cNvCxnSpPr/>
          <p:nvPr/>
        </p:nvCxnSpPr>
        <p:spPr>
          <a:xfrm>
            <a:off x="6335699" y="2765546"/>
            <a:ext cx="0" cy="0"/>
          </a:xfrm>
          <a:prstGeom prst="straightConnector1">
            <a:avLst/>
          </a:prstGeom>
          <a:noFill/>
          <a:ln w="15875" cap="flat" cmpd="sng">
            <a:solidFill>
              <a:schemeClr val="accent2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85" name="Google Shape;85;p39"/>
          <p:cNvSpPr txBox="1">
            <a:spLocks noGrp="1"/>
          </p:cNvSpPr>
          <p:nvPr>
            <p:ph type="body" idx="30"/>
          </p:nvPr>
        </p:nvSpPr>
        <p:spPr>
          <a:xfrm>
            <a:off x="6276835" y="1844824"/>
            <a:ext cx="431601" cy="491574"/>
          </a:xfrm>
          <a:prstGeom prst="rect">
            <a:avLst/>
          </a:prstGeom>
          <a:solidFill>
            <a:schemeClr val="accent1"/>
          </a:solidFill>
          <a:ln w="9525" cap="flat" cmpd="sng">
            <a:solidFill>
              <a:schemeClr val="accent1">
                <a:alpha val="0"/>
              </a:scheme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337185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marL="1371600" lvl="2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marL="2286000" lvl="4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marL="2743200" lvl="5" indent="-3429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6" name="Google Shape;86;p39"/>
          <p:cNvSpPr txBox="1">
            <a:spLocks noGrp="1"/>
          </p:cNvSpPr>
          <p:nvPr>
            <p:ph type="body" idx="31"/>
          </p:nvPr>
        </p:nvSpPr>
        <p:spPr>
          <a:xfrm>
            <a:off x="6436688" y="1982386"/>
            <a:ext cx="200364" cy="216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 b="1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L="914400" lvl="1" indent="-337185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marL="1371600" lvl="2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marL="2286000" lvl="4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marL="2743200" lvl="5" indent="-3429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7" name="Google Shape;87;p39"/>
          <p:cNvSpPr txBox="1">
            <a:spLocks noGrp="1"/>
          </p:cNvSpPr>
          <p:nvPr>
            <p:ph type="body" idx="32"/>
          </p:nvPr>
        </p:nvSpPr>
        <p:spPr>
          <a:xfrm>
            <a:off x="6276835" y="5182328"/>
            <a:ext cx="431601" cy="491574"/>
          </a:xfrm>
          <a:prstGeom prst="rect">
            <a:avLst/>
          </a:prstGeom>
          <a:solidFill>
            <a:schemeClr val="accent1"/>
          </a:solidFill>
          <a:ln w="9525" cap="flat" cmpd="sng">
            <a:solidFill>
              <a:schemeClr val="accent1">
                <a:alpha val="0"/>
              </a:scheme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337185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marL="1371600" lvl="2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marL="2286000" lvl="4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marL="2743200" lvl="5" indent="-3429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8" name="Google Shape;88;p39"/>
          <p:cNvSpPr txBox="1">
            <a:spLocks noGrp="1"/>
          </p:cNvSpPr>
          <p:nvPr>
            <p:ph type="body" idx="33"/>
          </p:nvPr>
        </p:nvSpPr>
        <p:spPr>
          <a:xfrm>
            <a:off x="6429273" y="5319890"/>
            <a:ext cx="178121" cy="216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 b="1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L="914400" lvl="1" indent="-337185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marL="1371600" lvl="2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marL="2286000" lvl="4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marL="2743200" lvl="5" indent="-3429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cxnSp>
        <p:nvCxnSpPr>
          <p:cNvPr id="89" name="Google Shape;89;p39"/>
          <p:cNvCxnSpPr/>
          <p:nvPr/>
        </p:nvCxnSpPr>
        <p:spPr>
          <a:xfrm>
            <a:off x="6335699" y="4954356"/>
            <a:ext cx="0" cy="0"/>
          </a:xfrm>
          <a:prstGeom prst="straightConnector1">
            <a:avLst/>
          </a:prstGeom>
          <a:noFill/>
          <a:ln w="15875" cap="flat" cmpd="sng">
            <a:solidFill>
              <a:schemeClr val="accent2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90" name="Google Shape;90;p39"/>
          <p:cNvSpPr txBox="1">
            <a:spLocks noGrp="1"/>
          </p:cNvSpPr>
          <p:nvPr>
            <p:ph type="body" idx="34"/>
          </p:nvPr>
        </p:nvSpPr>
        <p:spPr>
          <a:xfrm>
            <a:off x="6276835" y="4091387"/>
            <a:ext cx="431601" cy="491574"/>
          </a:xfrm>
          <a:prstGeom prst="rect">
            <a:avLst/>
          </a:prstGeom>
          <a:solidFill>
            <a:schemeClr val="accent1"/>
          </a:solidFill>
          <a:ln w="9525" cap="flat" cmpd="sng">
            <a:solidFill>
              <a:schemeClr val="accent1">
                <a:alpha val="0"/>
              </a:scheme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337185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marL="1371600" lvl="2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marL="2286000" lvl="4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marL="2743200" lvl="5" indent="-3429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91" name="Google Shape;91;p39"/>
          <p:cNvSpPr txBox="1">
            <a:spLocks noGrp="1"/>
          </p:cNvSpPr>
          <p:nvPr>
            <p:ph type="body" idx="35"/>
          </p:nvPr>
        </p:nvSpPr>
        <p:spPr>
          <a:xfrm>
            <a:off x="6436688" y="4228949"/>
            <a:ext cx="200364" cy="216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 b="1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L="914400" lvl="1" indent="-337185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marL="1371600" lvl="2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marL="2286000" lvl="4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marL="2743200" lvl="5" indent="-3429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92" name="Google Shape;92;p39"/>
          <p:cNvSpPr txBox="1">
            <a:spLocks noGrp="1"/>
          </p:cNvSpPr>
          <p:nvPr>
            <p:ph type="title"/>
          </p:nvPr>
        </p:nvSpPr>
        <p:spPr>
          <a:xfrm>
            <a:off x="593725" y="472611"/>
            <a:ext cx="11002963" cy="7148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Verdana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mage + Text">
  <p:cSld name="Image + Text">
    <p:spTree>
      <p:nvGrpSpPr>
        <p:cNvPr id="1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p40"/>
          <p:cNvSpPr/>
          <p:nvPr/>
        </p:nvSpPr>
        <p:spPr>
          <a:xfrm>
            <a:off x="584282" y="1776247"/>
            <a:ext cx="5684756" cy="4349916"/>
          </a:xfrm>
          <a:custGeom>
            <a:avLst/>
            <a:gdLst/>
            <a:ahLst/>
            <a:cxnLst/>
            <a:rect l="l" t="t" r="r" b="b"/>
            <a:pathLst>
              <a:path w="5684756" h="4349916" extrusionOk="0">
                <a:moveTo>
                  <a:pt x="127018" y="0"/>
                </a:moveTo>
                <a:lnTo>
                  <a:pt x="5557738" y="0"/>
                </a:lnTo>
                <a:cubicBezTo>
                  <a:pt x="5627888" y="0"/>
                  <a:pt x="5684756" y="56868"/>
                  <a:pt x="5684756" y="127018"/>
                </a:cubicBezTo>
                <a:lnTo>
                  <a:pt x="5684756" y="766789"/>
                </a:lnTo>
                <a:lnTo>
                  <a:pt x="5684756" y="3336773"/>
                </a:lnTo>
                <a:lnTo>
                  <a:pt x="5684756" y="3989547"/>
                </a:lnTo>
                <a:cubicBezTo>
                  <a:pt x="5684756" y="4015206"/>
                  <a:pt x="5657065" y="4031338"/>
                  <a:pt x="5634709" y="4018636"/>
                </a:cubicBezTo>
                <a:lnTo>
                  <a:pt x="5518099" y="3952329"/>
                </a:lnTo>
                <a:cubicBezTo>
                  <a:pt x="5511367" y="3948518"/>
                  <a:pt x="5502984" y="3948518"/>
                  <a:pt x="5496251" y="3952329"/>
                </a:cubicBezTo>
                <a:lnTo>
                  <a:pt x="5340772" y="4040739"/>
                </a:lnTo>
                <a:cubicBezTo>
                  <a:pt x="5333913" y="4044675"/>
                  <a:pt x="5329593" y="4051917"/>
                  <a:pt x="5329593" y="4059918"/>
                </a:cubicBezTo>
                <a:lnTo>
                  <a:pt x="5329593" y="4236230"/>
                </a:lnTo>
                <a:cubicBezTo>
                  <a:pt x="5329593" y="4244106"/>
                  <a:pt x="5333913" y="4251473"/>
                  <a:pt x="5340772" y="4255411"/>
                </a:cubicBezTo>
                <a:lnTo>
                  <a:pt x="5396917" y="4287294"/>
                </a:lnTo>
                <a:cubicBezTo>
                  <a:pt x="5419401" y="4300060"/>
                  <a:pt x="5418234" y="4328902"/>
                  <a:pt x="5401722" y="4342526"/>
                </a:cubicBezTo>
                <a:lnTo>
                  <a:pt x="5380407" y="4349916"/>
                </a:lnTo>
                <a:lnTo>
                  <a:pt x="4803058" y="4349916"/>
                </a:lnTo>
                <a:lnTo>
                  <a:pt x="2375995" y="4349916"/>
                </a:lnTo>
                <a:lnTo>
                  <a:pt x="127018" y="4349916"/>
                </a:lnTo>
                <a:cubicBezTo>
                  <a:pt x="56868" y="4349916"/>
                  <a:pt x="0" y="4293048"/>
                  <a:pt x="0" y="4222898"/>
                </a:cubicBezTo>
                <a:lnTo>
                  <a:pt x="0" y="127018"/>
                </a:lnTo>
                <a:cubicBezTo>
                  <a:pt x="0" y="56868"/>
                  <a:pt x="56868" y="0"/>
                  <a:pt x="127018" y="0"/>
                </a:cubicBezTo>
                <a:close/>
              </a:path>
            </a:pathLst>
          </a:custGeom>
          <a:noFill/>
          <a:ln w="12700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95" name="Google Shape;95;p40"/>
          <p:cNvSpPr txBox="1">
            <a:spLocks noGrp="1"/>
          </p:cNvSpPr>
          <p:nvPr>
            <p:ph type="title"/>
          </p:nvPr>
        </p:nvSpPr>
        <p:spPr>
          <a:xfrm>
            <a:off x="593725" y="472611"/>
            <a:ext cx="11002963" cy="7148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6" name="Google Shape;96;p40"/>
          <p:cNvSpPr txBox="1">
            <a:spLocks noGrp="1"/>
          </p:cNvSpPr>
          <p:nvPr>
            <p:ph type="body" idx="1"/>
          </p:nvPr>
        </p:nvSpPr>
        <p:spPr>
          <a:xfrm>
            <a:off x="6867524" y="1776247"/>
            <a:ext cx="4720467" cy="4923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>
                <a:latin typeface="Verdana"/>
                <a:ea typeface="Verdana"/>
                <a:cs typeface="Verdana"/>
                <a:sym typeface="Verdana"/>
              </a:defRPr>
            </a:lvl1pPr>
            <a:lvl2pPr marL="914400" lvl="1" indent="-337185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marL="1371600" lvl="2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marL="2286000" lvl="4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marL="2743200" lvl="5" indent="-3429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97" name="Google Shape;97;p40"/>
          <p:cNvSpPr txBox="1">
            <a:spLocks noGrp="1"/>
          </p:cNvSpPr>
          <p:nvPr>
            <p:ph type="body" idx="2"/>
          </p:nvPr>
        </p:nvSpPr>
        <p:spPr>
          <a:xfrm>
            <a:off x="6867525" y="2447109"/>
            <a:ext cx="4729162" cy="34774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600"/>
              <a:buNone/>
              <a:defRPr sz="1600">
                <a:solidFill>
                  <a:srgbClr val="26262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L="914400" lvl="1" indent="-313055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330"/>
              <a:buFont typeface="Verdana"/>
              <a:buChar char="•"/>
              <a:defRPr/>
            </a:lvl2pPr>
            <a:lvl3pPr marL="1371600" lvl="2" indent="-3429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marL="2286000" lvl="4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marL="2743200" lvl="5" indent="-3429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98" name="Google Shape;98;p40"/>
          <p:cNvSpPr txBox="1">
            <a:spLocks noGrp="1"/>
          </p:cNvSpPr>
          <p:nvPr>
            <p:ph type="sldNum" idx="12"/>
          </p:nvPr>
        </p:nvSpPr>
        <p:spPr>
          <a:xfrm>
            <a:off x="11261724" y="6427243"/>
            <a:ext cx="334963" cy="1538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sp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99" name="Google Shape;99;p40"/>
          <p:cNvSpPr>
            <a:spLocks noGrp="1"/>
          </p:cNvSpPr>
          <p:nvPr>
            <p:ph type="pic" idx="3"/>
          </p:nvPr>
        </p:nvSpPr>
        <p:spPr>
          <a:xfrm>
            <a:off x="800100" y="1943100"/>
            <a:ext cx="5295900" cy="3981450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meline">
  <p:cSld name="Timeline">
    <p:spTree>
      <p:nvGrpSpPr>
        <p:cNvPr id="1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p41"/>
          <p:cNvSpPr txBox="1">
            <a:spLocks noGrp="1"/>
          </p:cNvSpPr>
          <p:nvPr>
            <p:ph type="title"/>
          </p:nvPr>
        </p:nvSpPr>
        <p:spPr>
          <a:xfrm>
            <a:off x="593725" y="472611"/>
            <a:ext cx="11002963" cy="7148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cxnSp>
        <p:nvCxnSpPr>
          <p:cNvPr id="102" name="Google Shape;102;p41"/>
          <p:cNvCxnSpPr/>
          <p:nvPr/>
        </p:nvCxnSpPr>
        <p:spPr>
          <a:xfrm>
            <a:off x="0" y="5732283"/>
            <a:ext cx="11596688" cy="0"/>
          </a:xfrm>
          <a:prstGeom prst="straightConnector1">
            <a:avLst/>
          </a:prstGeom>
          <a:noFill/>
          <a:ln w="12700" cap="flat" cmpd="sng">
            <a:solidFill>
              <a:schemeClr val="accent3"/>
            </a:solidFill>
            <a:prstDash val="solid"/>
            <a:miter lim="800000"/>
            <a:headEnd type="none" w="sm" len="sm"/>
            <a:tailEnd type="stealth" w="med" len="med"/>
          </a:ln>
        </p:spPr>
      </p:cxnSp>
      <p:cxnSp>
        <p:nvCxnSpPr>
          <p:cNvPr id="103" name="Google Shape;103;p41"/>
          <p:cNvCxnSpPr/>
          <p:nvPr/>
        </p:nvCxnSpPr>
        <p:spPr>
          <a:xfrm>
            <a:off x="776605" y="1823085"/>
            <a:ext cx="0" cy="3823561"/>
          </a:xfrm>
          <a:prstGeom prst="straightConnector1">
            <a:avLst/>
          </a:prstGeom>
          <a:noFill/>
          <a:ln w="12700" cap="flat" cmpd="sng">
            <a:solidFill>
              <a:srgbClr val="F9CEA6"/>
            </a:solidFill>
            <a:prstDash val="lgDash"/>
            <a:miter lim="800000"/>
            <a:headEnd type="none" w="sm" len="sm"/>
            <a:tailEnd type="none" w="sm" len="sm"/>
          </a:ln>
        </p:spPr>
      </p:cxnSp>
      <p:cxnSp>
        <p:nvCxnSpPr>
          <p:cNvPr id="104" name="Google Shape;104;p41"/>
          <p:cNvCxnSpPr/>
          <p:nvPr/>
        </p:nvCxnSpPr>
        <p:spPr>
          <a:xfrm>
            <a:off x="9105900" y="1823085"/>
            <a:ext cx="1" cy="3823200"/>
          </a:xfrm>
          <a:prstGeom prst="straightConnector1">
            <a:avLst/>
          </a:prstGeom>
          <a:noFill/>
          <a:ln w="12700" cap="flat" cmpd="sng">
            <a:solidFill>
              <a:srgbClr val="F9CEA6"/>
            </a:solidFill>
            <a:prstDash val="lgDash"/>
            <a:miter lim="800000"/>
            <a:headEnd type="none" w="sm" len="sm"/>
            <a:tailEnd type="none" w="sm" len="sm"/>
          </a:ln>
        </p:spPr>
      </p:cxnSp>
      <p:cxnSp>
        <p:nvCxnSpPr>
          <p:cNvPr id="105" name="Google Shape;105;p41"/>
          <p:cNvCxnSpPr/>
          <p:nvPr/>
        </p:nvCxnSpPr>
        <p:spPr>
          <a:xfrm flipH="1">
            <a:off x="3552684" y="1823085"/>
            <a:ext cx="529" cy="3823200"/>
          </a:xfrm>
          <a:prstGeom prst="straightConnector1">
            <a:avLst/>
          </a:prstGeom>
          <a:noFill/>
          <a:ln w="12700" cap="flat" cmpd="sng">
            <a:solidFill>
              <a:srgbClr val="F9CEA6"/>
            </a:solidFill>
            <a:prstDash val="lgDash"/>
            <a:miter lim="800000"/>
            <a:headEnd type="none" w="sm" len="sm"/>
            <a:tailEnd type="none" w="sm" len="sm"/>
          </a:ln>
        </p:spPr>
      </p:cxnSp>
      <p:cxnSp>
        <p:nvCxnSpPr>
          <p:cNvPr id="106" name="Google Shape;106;p41"/>
          <p:cNvCxnSpPr/>
          <p:nvPr/>
        </p:nvCxnSpPr>
        <p:spPr>
          <a:xfrm>
            <a:off x="6329292" y="1823085"/>
            <a:ext cx="529" cy="3823200"/>
          </a:xfrm>
          <a:prstGeom prst="straightConnector1">
            <a:avLst/>
          </a:prstGeom>
          <a:noFill/>
          <a:ln w="12700" cap="flat" cmpd="sng">
            <a:solidFill>
              <a:srgbClr val="F9CEA6"/>
            </a:solidFill>
            <a:prstDash val="lgDash"/>
            <a:miter lim="800000"/>
            <a:headEnd type="none" w="sm" len="sm"/>
            <a:tailEnd type="none" w="sm" len="sm"/>
          </a:ln>
        </p:spPr>
      </p:cxnSp>
      <p:sp>
        <p:nvSpPr>
          <p:cNvPr id="107" name="Google Shape;107;p41"/>
          <p:cNvSpPr txBox="1">
            <a:spLocks noGrp="1"/>
          </p:cNvSpPr>
          <p:nvPr>
            <p:ph type="body" idx="1"/>
          </p:nvPr>
        </p:nvSpPr>
        <p:spPr>
          <a:xfrm>
            <a:off x="913774" y="2463520"/>
            <a:ext cx="2353619" cy="4625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>
                <a:latin typeface="Verdana"/>
                <a:ea typeface="Verdana"/>
                <a:cs typeface="Verdana"/>
                <a:sym typeface="Verdana"/>
              </a:defRPr>
            </a:lvl1pPr>
            <a:lvl2pPr marL="914400" lvl="1" indent="-337185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marL="1371600" lvl="2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marL="2286000" lvl="4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marL="2743200" lvl="5" indent="-3429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08" name="Google Shape;108;p41"/>
          <p:cNvSpPr txBox="1">
            <a:spLocks noGrp="1"/>
          </p:cNvSpPr>
          <p:nvPr>
            <p:ph type="body" idx="2"/>
          </p:nvPr>
        </p:nvSpPr>
        <p:spPr>
          <a:xfrm>
            <a:off x="913774" y="4496583"/>
            <a:ext cx="2350800" cy="108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marL="914400" lvl="1" indent="-337185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marL="1371600" lvl="2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marL="2286000" lvl="4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marL="2743200" lvl="5" indent="-3429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09" name="Google Shape;109;p41"/>
          <p:cNvSpPr txBox="1">
            <a:spLocks noGrp="1"/>
          </p:cNvSpPr>
          <p:nvPr>
            <p:ph type="body" idx="3"/>
          </p:nvPr>
        </p:nvSpPr>
        <p:spPr>
          <a:xfrm>
            <a:off x="599600" y="1771673"/>
            <a:ext cx="354010" cy="403202"/>
          </a:xfrm>
          <a:prstGeom prst="rect">
            <a:avLst/>
          </a:prstGeom>
          <a:solidFill>
            <a:schemeClr val="accent1"/>
          </a:solidFill>
          <a:ln w="9525" cap="flat" cmpd="sng">
            <a:solidFill>
              <a:schemeClr val="accent1">
                <a:alpha val="0"/>
              </a:scheme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337185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marL="1371600" lvl="2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marL="2286000" lvl="4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marL="2743200" lvl="5" indent="-3429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10" name="Google Shape;110;p41"/>
          <p:cNvSpPr txBox="1">
            <a:spLocks noGrp="1"/>
          </p:cNvSpPr>
          <p:nvPr>
            <p:ph type="body" idx="4"/>
          </p:nvPr>
        </p:nvSpPr>
        <p:spPr>
          <a:xfrm>
            <a:off x="2843336" y="5955527"/>
            <a:ext cx="1419224" cy="1706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ctr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100"/>
              <a:buNone/>
              <a:defRPr sz="1100" b="0">
                <a:solidFill>
                  <a:schemeClr val="accent3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L="914400" lvl="1" indent="-337185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marL="1371600" lvl="2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marL="2286000" lvl="4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marL="2743200" lvl="5" indent="-3429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11" name="Google Shape;111;p41"/>
          <p:cNvSpPr txBox="1">
            <a:spLocks noGrp="1"/>
          </p:cNvSpPr>
          <p:nvPr>
            <p:ph type="body" idx="5"/>
          </p:nvPr>
        </p:nvSpPr>
        <p:spPr>
          <a:xfrm>
            <a:off x="593725" y="5955527"/>
            <a:ext cx="1419224" cy="1706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100"/>
              <a:buNone/>
              <a:defRPr sz="1100" b="0">
                <a:solidFill>
                  <a:schemeClr val="accent3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L="914400" lvl="1" indent="-337185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marL="1371600" lvl="2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marL="2286000" lvl="4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marL="2743200" lvl="5" indent="-3429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12" name="Google Shape;112;p41"/>
          <p:cNvSpPr txBox="1">
            <a:spLocks noGrp="1"/>
          </p:cNvSpPr>
          <p:nvPr>
            <p:ph type="body" idx="6"/>
          </p:nvPr>
        </p:nvSpPr>
        <p:spPr>
          <a:xfrm>
            <a:off x="5619944" y="5955527"/>
            <a:ext cx="1419224" cy="1706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ctr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100"/>
              <a:buNone/>
              <a:defRPr sz="1100" b="0">
                <a:solidFill>
                  <a:schemeClr val="accent3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L="914400" lvl="1" indent="-337185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marL="1371600" lvl="2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marL="2286000" lvl="4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marL="2743200" lvl="5" indent="-3429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13" name="Google Shape;113;p41"/>
          <p:cNvSpPr txBox="1">
            <a:spLocks noGrp="1"/>
          </p:cNvSpPr>
          <p:nvPr>
            <p:ph type="body" idx="7"/>
          </p:nvPr>
        </p:nvSpPr>
        <p:spPr>
          <a:xfrm>
            <a:off x="8396289" y="5955527"/>
            <a:ext cx="1419224" cy="1706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ctr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100"/>
              <a:buNone/>
              <a:defRPr sz="1100" b="0">
                <a:solidFill>
                  <a:schemeClr val="accent3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L="914400" lvl="1" indent="-337185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marL="1371600" lvl="2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marL="2286000" lvl="4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marL="2743200" lvl="5" indent="-3429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14" name="Google Shape;114;p41"/>
          <p:cNvSpPr txBox="1">
            <a:spLocks noGrp="1"/>
          </p:cNvSpPr>
          <p:nvPr>
            <p:ph type="body" idx="8"/>
          </p:nvPr>
        </p:nvSpPr>
        <p:spPr>
          <a:xfrm>
            <a:off x="3688748" y="4496583"/>
            <a:ext cx="2350800" cy="108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marL="914400" lvl="1" indent="-337185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marL="1371600" lvl="2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marL="2286000" lvl="4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marL="2743200" lvl="5" indent="-3429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15" name="Google Shape;115;p41"/>
          <p:cNvSpPr txBox="1">
            <a:spLocks noGrp="1"/>
          </p:cNvSpPr>
          <p:nvPr>
            <p:ph type="body" idx="9"/>
          </p:nvPr>
        </p:nvSpPr>
        <p:spPr>
          <a:xfrm>
            <a:off x="6471167" y="4496583"/>
            <a:ext cx="2350800" cy="108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marL="914400" lvl="1" indent="-337185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marL="1371600" lvl="2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marL="2286000" lvl="4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marL="2743200" lvl="5" indent="-3429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16" name="Google Shape;116;p41"/>
          <p:cNvSpPr txBox="1">
            <a:spLocks noGrp="1"/>
          </p:cNvSpPr>
          <p:nvPr>
            <p:ph type="body" idx="13"/>
          </p:nvPr>
        </p:nvSpPr>
        <p:spPr>
          <a:xfrm>
            <a:off x="9265762" y="4496583"/>
            <a:ext cx="2350800" cy="108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marL="914400" lvl="1" indent="-337185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marL="1371600" lvl="2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marL="2286000" lvl="4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marL="2743200" lvl="5" indent="-3429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17" name="Google Shape;117;p41"/>
          <p:cNvSpPr txBox="1">
            <a:spLocks noGrp="1"/>
          </p:cNvSpPr>
          <p:nvPr>
            <p:ph type="body" idx="14"/>
          </p:nvPr>
        </p:nvSpPr>
        <p:spPr>
          <a:xfrm>
            <a:off x="913130" y="3161780"/>
            <a:ext cx="2350800" cy="118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marL="914400" lvl="1" indent="-337185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marL="1371600" lvl="2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marL="2286000" lvl="4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marL="2743200" lvl="5" indent="-3429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18" name="Google Shape;118;p41"/>
          <p:cNvSpPr txBox="1">
            <a:spLocks noGrp="1"/>
          </p:cNvSpPr>
          <p:nvPr>
            <p:ph type="body" idx="15"/>
          </p:nvPr>
        </p:nvSpPr>
        <p:spPr>
          <a:xfrm>
            <a:off x="3687338" y="2463520"/>
            <a:ext cx="2353619" cy="4625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>
                <a:latin typeface="Verdana"/>
                <a:ea typeface="Verdana"/>
                <a:cs typeface="Verdana"/>
                <a:sym typeface="Verdana"/>
              </a:defRPr>
            </a:lvl1pPr>
            <a:lvl2pPr marL="914400" lvl="1" indent="-337185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marL="1371600" lvl="2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marL="2286000" lvl="4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marL="2743200" lvl="5" indent="-3429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19" name="Google Shape;119;p41"/>
          <p:cNvSpPr txBox="1">
            <a:spLocks noGrp="1"/>
          </p:cNvSpPr>
          <p:nvPr>
            <p:ph type="body" idx="16"/>
          </p:nvPr>
        </p:nvSpPr>
        <p:spPr>
          <a:xfrm>
            <a:off x="3687338" y="3161780"/>
            <a:ext cx="2350800" cy="118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marL="914400" lvl="1" indent="-337185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marL="1371600" lvl="2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marL="2286000" lvl="4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marL="2743200" lvl="5" indent="-3429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20" name="Google Shape;120;p41"/>
          <p:cNvSpPr txBox="1">
            <a:spLocks noGrp="1"/>
          </p:cNvSpPr>
          <p:nvPr>
            <p:ph type="body" idx="17"/>
          </p:nvPr>
        </p:nvSpPr>
        <p:spPr>
          <a:xfrm>
            <a:off x="6469757" y="2463520"/>
            <a:ext cx="2353619" cy="4625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>
                <a:latin typeface="Verdana"/>
                <a:ea typeface="Verdana"/>
                <a:cs typeface="Verdana"/>
                <a:sym typeface="Verdana"/>
              </a:defRPr>
            </a:lvl1pPr>
            <a:lvl2pPr marL="914400" lvl="1" indent="-337185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marL="1371600" lvl="2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marL="2286000" lvl="4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marL="2743200" lvl="5" indent="-3429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21" name="Google Shape;121;p41"/>
          <p:cNvSpPr txBox="1">
            <a:spLocks noGrp="1"/>
          </p:cNvSpPr>
          <p:nvPr>
            <p:ph type="body" idx="18"/>
          </p:nvPr>
        </p:nvSpPr>
        <p:spPr>
          <a:xfrm>
            <a:off x="6469757" y="3161780"/>
            <a:ext cx="2350800" cy="118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marL="914400" lvl="1" indent="-337185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marL="1371600" lvl="2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marL="2286000" lvl="4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marL="2743200" lvl="5" indent="-3429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22" name="Google Shape;122;p41"/>
          <p:cNvSpPr txBox="1">
            <a:spLocks noGrp="1"/>
          </p:cNvSpPr>
          <p:nvPr>
            <p:ph type="body" idx="19"/>
          </p:nvPr>
        </p:nvSpPr>
        <p:spPr>
          <a:xfrm>
            <a:off x="9264352" y="2463520"/>
            <a:ext cx="2353619" cy="4625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>
                <a:latin typeface="Verdana"/>
                <a:ea typeface="Verdana"/>
                <a:cs typeface="Verdana"/>
                <a:sym typeface="Verdana"/>
              </a:defRPr>
            </a:lvl1pPr>
            <a:lvl2pPr marL="914400" lvl="1" indent="-337185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marL="1371600" lvl="2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marL="2286000" lvl="4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marL="2743200" lvl="5" indent="-3429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23" name="Google Shape;123;p41"/>
          <p:cNvSpPr txBox="1">
            <a:spLocks noGrp="1"/>
          </p:cNvSpPr>
          <p:nvPr>
            <p:ph type="body" idx="20"/>
          </p:nvPr>
        </p:nvSpPr>
        <p:spPr>
          <a:xfrm>
            <a:off x="9264352" y="3161780"/>
            <a:ext cx="2350800" cy="118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marL="914400" lvl="1" indent="-337185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marL="1371600" lvl="2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marL="2286000" lvl="4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marL="2743200" lvl="5" indent="-3429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24" name="Google Shape;124;p41"/>
          <p:cNvSpPr/>
          <p:nvPr/>
        </p:nvSpPr>
        <p:spPr>
          <a:xfrm>
            <a:off x="673713" y="5609725"/>
            <a:ext cx="202290" cy="230400"/>
          </a:xfrm>
          <a:custGeom>
            <a:avLst/>
            <a:gdLst/>
            <a:ahLst/>
            <a:cxnLst/>
            <a:rect l="l" t="t" r="r" b="b"/>
            <a:pathLst>
              <a:path w="215210" h="245115" extrusionOk="0">
                <a:moveTo>
                  <a:pt x="0" y="61290"/>
                </a:moveTo>
                <a:lnTo>
                  <a:pt x="0" y="183869"/>
                </a:lnTo>
                <a:lnTo>
                  <a:pt x="107605" y="245116"/>
                </a:lnTo>
                <a:lnTo>
                  <a:pt x="215211" y="183869"/>
                </a:lnTo>
                <a:lnTo>
                  <a:pt x="215211" y="61290"/>
                </a:lnTo>
                <a:lnTo>
                  <a:pt x="107605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125" name="Google Shape;125;p41"/>
          <p:cNvSpPr/>
          <p:nvPr/>
        </p:nvSpPr>
        <p:spPr>
          <a:xfrm>
            <a:off x="3451803" y="5609725"/>
            <a:ext cx="202290" cy="230400"/>
          </a:xfrm>
          <a:custGeom>
            <a:avLst/>
            <a:gdLst/>
            <a:ahLst/>
            <a:cxnLst/>
            <a:rect l="l" t="t" r="r" b="b"/>
            <a:pathLst>
              <a:path w="215210" h="245115" extrusionOk="0">
                <a:moveTo>
                  <a:pt x="0" y="61290"/>
                </a:moveTo>
                <a:lnTo>
                  <a:pt x="0" y="183869"/>
                </a:lnTo>
                <a:lnTo>
                  <a:pt x="107605" y="245116"/>
                </a:lnTo>
                <a:lnTo>
                  <a:pt x="215211" y="183869"/>
                </a:lnTo>
                <a:lnTo>
                  <a:pt x="215211" y="61290"/>
                </a:lnTo>
                <a:lnTo>
                  <a:pt x="107605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126" name="Google Shape;126;p41"/>
          <p:cNvSpPr/>
          <p:nvPr/>
        </p:nvSpPr>
        <p:spPr>
          <a:xfrm>
            <a:off x="6228411" y="5609725"/>
            <a:ext cx="202290" cy="230400"/>
          </a:xfrm>
          <a:custGeom>
            <a:avLst/>
            <a:gdLst/>
            <a:ahLst/>
            <a:cxnLst/>
            <a:rect l="l" t="t" r="r" b="b"/>
            <a:pathLst>
              <a:path w="215210" h="245115" extrusionOk="0">
                <a:moveTo>
                  <a:pt x="0" y="61290"/>
                </a:moveTo>
                <a:lnTo>
                  <a:pt x="0" y="183869"/>
                </a:lnTo>
                <a:lnTo>
                  <a:pt x="107605" y="245116"/>
                </a:lnTo>
                <a:lnTo>
                  <a:pt x="215211" y="183869"/>
                </a:lnTo>
                <a:lnTo>
                  <a:pt x="215211" y="61290"/>
                </a:lnTo>
                <a:lnTo>
                  <a:pt x="107605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127" name="Google Shape;127;p41"/>
          <p:cNvSpPr/>
          <p:nvPr/>
        </p:nvSpPr>
        <p:spPr>
          <a:xfrm>
            <a:off x="9004756" y="5609725"/>
            <a:ext cx="202290" cy="230400"/>
          </a:xfrm>
          <a:custGeom>
            <a:avLst/>
            <a:gdLst/>
            <a:ahLst/>
            <a:cxnLst/>
            <a:rect l="l" t="t" r="r" b="b"/>
            <a:pathLst>
              <a:path w="215210" h="245115" extrusionOk="0">
                <a:moveTo>
                  <a:pt x="0" y="61290"/>
                </a:moveTo>
                <a:lnTo>
                  <a:pt x="0" y="183869"/>
                </a:lnTo>
                <a:lnTo>
                  <a:pt x="107605" y="245116"/>
                </a:lnTo>
                <a:lnTo>
                  <a:pt x="215211" y="183869"/>
                </a:lnTo>
                <a:lnTo>
                  <a:pt x="215211" y="61290"/>
                </a:lnTo>
                <a:lnTo>
                  <a:pt x="107605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128" name="Google Shape;128;p41"/>
          <p:cNvSpPr txBox="1">
            <a:spLocks noGrp="1"/>
          </p:cNvSpPr>
          <p:nvPr>
            <p:ph type="body" idx="21"/>
          </p:nvPr>
        </p:nvSpPr>
        <p:spPr>
          <a:xfrm>
            <a:off x="3375943" y="1771673"/>
            <a:ext cx="354010" cy="403202"/>
          </a:xfrm>
          <a:prstGeom prst="rect">
            <a:avLst/>
          </a:prstGeom>
          <a:solidFill>
            <a:schemeClr val="accent1"/>
          </a:solidFill>
          <a:ln w="9525" cap="flat" cmpd="sng">
            <a:solidFill>
              <a:schemeClr val="accent1">
                <a:alpha val="0"/>
              </a:scheme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337185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marL="1371600" lvl="2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marL="2286000" lvl="4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marL="2743200" lvl="5" indent="-3429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29" name="Google Shape;129;p41"/>
          <p:cNvSpPr txBox="1">
            <a:spLocks noGrp="1"/>
          </p:cNvSpPr>
          <p:nvPr>
            <p:ph type="body" idx="22"/>
          </p:nvPr>
        </p:nvSpPr>
        <p:spPr>
          <a:xfrm>
            <a:off x="6152551" y="1771673"/>
            <a:ext cx="354010" cy="403202"/>
          </a:xfrm>
          <a:prstGeom prst="rect">
            <a:avLst/>
          </a:prstGeom>
          <a:solidFill>
            <a:schemeClr val="accent1"/>
          </a:solidFill>
          <a:ln w="9525" cap="flat" cmpd="sng">
            <a:solidFill>
              <a:schemeClr val="accent1">
                <a:alpha val="0"/>
              </a:scheme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337185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marL="1371600" lvl="2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marL="2286000" lvl="4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marL="2743200" lvl="5" indent="-3429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30" name="Google Shape;130;p41"/>
          <p:cNvSpPr txBox="1">
            <a:spLocks noGrp="1"/>
          </p:cNvSpPr>
          <p:nvPr>
            <p:ph type="body" idx="23"/>
          </p:nvPr>
        </p:nvSpPr>
        <p:spPr>
          <a:xfrm>
            <a:off x="8928896" y="1771673"/>
            <a:ext cx="354010" cy="403202"/>
          </a:xfrm>
          <a:prstGeom prst="rect">
            <a:avLst/>
          </a:prstGeom>
          <a:solidFill>
            <a:schemeClr val="accent1"/>
          </a:solidFill>
          <a:ln w="9525" cap="flat" cmpd="sng">
            <a:solidFill>
              <a:schemeClr val="accent1">
                <a:alpha val="0"/>
              </a:scheme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337185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marL="1371600" lvl="2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marL="2286000" lvl="4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marL="2743200" lvl="5" indent="-3429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31" name="Google Shape;131;p41"/>
          <p:cNvSpPr txBox="1">
            <a:spLocks noGrp="1"/>
          </p:cNvSpPr>
          <p:nvPr>
            <p:ph type="sldNum" idx="12"/>
          </p:nvPr>
        </p:nvSpPr>
        <p:spPr>
          <a:xfrm>
            <a:off x="11261724" y="6427243"/>
            <a:ext cx="334963" cy="1538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sp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1_Questions?">
  <p:cSld name="1_Questions?">
    <p:bg>
      <p:bgPr>
        <a:solidFill>
          <a:schemeClr val="accent1"/>
        </a:solidFill>
        <a:effectLst/>
      </p:bgPr>
    </p:bg>
    <p:spTree>
      <p:nvGrpSpPr>
        <p:cNvPr id="1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" name="Google Shape;133;p42" descr="A black square with a black background&#10;&#10;AI-generated content may be incorrect."/>
          <p:cNvPicPr preferRelativeResize="0"/>
          <p:nvPr/>
        </p:nvPicPr>
        <p:blipFill rotWithShape="1">
          <a:blip r:embed="rId2">
            <a:alphaModFix/>
          </a:blip>
          <a:srcRect t="23753"/>
          <a:stretch/>
        </p:blipFill>
        <p:spPr>
          <a:xfrm>
            <a:off x="2983262" y="0"/>
            <a:ext cx="3702022" cy="3214834"/>
          </a:xfrm>
          <a:custGeom>
            <a:avLst/>
            <a:gdLst/>
            <a:ahLst/>
            <a:cxnLst/>
            <a:rect l="l" t="t" r="r" b="b"/>
            <a:pathLst>
              <a:path w="3702022" h="3214834" extrusionOk="0">
                <a:moveTo>
                  <a:pt x="0" y="0"/>
                </a:moveTo>
                <a:lnTo>
                  <a:pt x="3702022" y="0"/>
                </a:lnTo>
                <a:lnTo>
                  <a:pt x="3702022" y="3214834"/>
                </a:lnTo>
                <a:lnTo>
                  <a:pt x="0" y="3214834"/>
                </a:lnTo>
                <a:close/>
              </a:path>
            </a:pathLst>
          </a:custGeom>
          <a:noFill/>
          <a:ln>
            <a:noFill/>
          </a:ln>
        </p:spPr>
      </p:pic>
      <p:pic>
        <p:nvPicPr>
          <p:cNvPr id="134" name="Google Shape;134;p42" descr="A black square with a black background&#10;&#10;AI-generated content may be incorrect.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3865087" y="522514"/>
            <a:ext cx="5703360" cy="6495690"/>
          </a:xfrm>
          <a:prstGeom prst="rect">
            <a:avLst/>
          </a:prstGeom>
          <a:noFill/>
          <a:ln>
            <a:noFill/>
          </a:ln>
        </p:spPr>
      </p:pic>
      <p:sp>
        <p:nvSpPr>
          <p:cNvPr id="135" name="Google Shape;135;p42"/>
          <p:cNvSpPr txBox="1">
            <a:spLocks noGrp="1"/>
          </p:cNvSpPr>
          <p:nvPr>
            <p:ph type="title"/>
          </p:nvPr>
        </p:nvSpPr>
        <p:spPr>
          <a:xfrm>
            <a:off x="532552" y="3805417"/>
            <a:ext cx="5329238" cy="18534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Verdana"/>
              <a:buNone/>
              <a:defRPr sz="44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6" name="Google Shape;136;p42"/>
          <p:cNvSpPr txBox="1">
            <a:spLocks noGrp="1"/>
          </p:cNvSpPr>
          <p:nvPr>
            <p:ph type="body" idx="1"/>
          </p:nvPr>
        </p:nvSpPr>
        <p:spPr>
          <a:xfrm>
            <a:off x="7382537" y="4745763"/>
            <a:ext cx="4207801" cy="2415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marL="457200" lvl="0" indent="-228600" algn="r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 b="1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L="914400" lvl="1" indent="-337185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marL="1371600" lvl="2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marL="2286000" lvl="4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marL="2743200" lvl="5" indent="-3429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37" name="Google Shape;137;p42"/>
          <p:cNvSpPr txBox="1">
            <a:spLocks noGrp="1"/>
          </p:cNvSpPr>
          <p:nvPr>
            <p:ph type="body" idx="2"/>
          </p:nvPr>
        </p:nvSpPr>
        <p:spPr>
          <a:xfrm>
            <a:off x="11158737" y="5167310"/>
            <a:ext cx="431601" cy="491574"/>
          </a:xfrm>
          <a:prstGeom prst="rect">
            <a:avLst/>
          </a:prstGeom>
          <a:solidFill>
            <a:schemeClr val="lt1"/>
          </a:solidFill>
          <a:ln w="9525" cap="flat" cmpd="sng">
            <a:solidFill>
              <a:schemeClr val="accent1">
                <a:alpha val="0"/>
              </a:scheme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337185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marL="1371600" lvl="2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marL="2286000" lvl="4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marL="2743200" lvl="5" indent="-3429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38" name="Google Shape;138;p42"/>
          <p:cNvSpPr txBox="1">
            <a:spLocks noGrp="1"/>
          </p:cNvSpPr>
          <p:nvPr>
            <p:ph type="body" idx="3"/>
          </p:nvPr>
        </p:nvSpPr>
        <p:spPr>
          <a:xfrm>
            <a:off x="7382537" y="5305600"/>
            <a:ext cx="3632200" cy="21499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marL="457200" lvl="0" indent="-228600" algn="r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1pPr>
            <a:lvl2pPr marL="914400" lvl="1" indent="-228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330"/>
              <a:buFont typeface="Verdana"/>
              <a:buNone/>
              <a:defRPr/>
            </a:lvl2pPr>
            <a:lvl3pPr marL="1371600" lvl="2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marL="2286000" lvl="4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marL="2743200" lvl="5" indent="-3429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pic>
        <p:nvPicPr>
          <p:cNvPr id="139" name="Google Shape;139;p42" descr="A black square with a black background&#10;&#10;AI-generated content may be incorrect.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8666915" y="734762"/>
            <a:ext cx="2701808" cy="3077154"/>
          </a:xfrm>
          <a:prstGeom prst="rect">
            <a:avLst/>
          </a:prstGeom>
          <a:noFill/>
          <a:ln>
            <a:noFill/>
          </a:ln>
        </p:spPr>
      </p:pic>
      <p:pic>
        <p:nvPicPr>
          <p:cNvPr id="140" name="Google Shape;140;p42" descr="A black square with a black background&#10;&#10;AI-generated content may be incorrect."/>
          <p:cNvPicPr preferRelativeResize="0"/>
          <p:nvPr/>
        </p:nvPicPr>
        <p:blipFill rotWithShape="1">
          <a:blip r:embed="rId2">
            <a:alphaModFix/>
          </a:blip>
          <a:srcRect b="61032"/>
          <a:stretch/>
        </p:blipFill>
        <p:spPr>
          <a:xfrm>
            <a:off x="4170928" y="5658884"/>
            <a:ext cx="2701808" cy="1199116"/>
          </a:xfrm>
          <a:custGeom>
            <a:avLst/>
            <a:gdLst/>
            <a:ahLst/>
            <a:cxnLst/>
            <a:rect l="l" t="t" r="r" b="b"/>
            <a:pathLst>
              <a:path w="2701808" h="1199116" extrusionOk="0">
                <a:moveTo>
                  <a:pt x="0" y="0"/>
                </a:moveTo>
                <a:lnTo>
                  <a:pt x="2701808" y="0"/>
                </a:lnTo>
                <a:lnTo>
                  <a:pt x="2701808" y="1199116"/>
                </a:lnTo>
                <a:lnTo>
                  <a:pt x="0" y="1199116"/>
                </a:lnTo>
                <a:close/>
              </a:path>
            </a:pathLst>
          </a:custGeom>
          <a:noFill/>
          <a:ln>
            <a:noFill/>
          </a:ln>
        </p:spPr>
      </p:pic>
      <p:grpSp>
        <p:nvGrpSpPr>
          <p:cNvPr id="141" name="Google Shape;141;p42"/>
          <p:cNvGrpSpPr/>
          <p:nvPr/>
        </p:nvGrpSpPr>
        <p:grpSpPr>
          <a:xfrm>
            <a:off x="611634" y="1187450"/>
            <a:ext cx="1825990" cy="2079716"/>
            <a:chOff x="611634" y="1187450"/>
            <a:chExt cx="1825990" cy="2079716"/>
          </a:xfrm>
        </p:grpSpPr>
        <p:sp>
          <p:nvSpPr>
            <p:cNvPr id="142" name="Google Shape;142;p42"/>
            <p:cNvSpPr/>
            <p:nvPr/>
          </p:nvSpPr>
          <p:spPr>
            <a:xfrm>
              <a:off x="611634" y="1187450"/>
              <a:ext cx="1825990" cy="2079716"/>
            </a:xfrm>
            <a:custGeom>
              <a:avLst/>
              <a:gdLst/>
              <a:ahLst/>
              <a:cxnLst/>
              <a:rect l="l" t="t" r="r" b="b"/>
              <a:pathLst>
                <a:path w="431601" h="491574" extrusionOk="0">
                  <a:moveTo>
                    <a:pt x="215800" y="0"/>
                  </a:moveTo>
                  <a:lnTo>
                    <a:pt x="431601" y="122916"/>
                  </a:lnTo>
                  <a:lnTo>
                    <a:pt x="431601" y="368745"/>
                  </a:lnTo>
                  <a:lnTo>
                    <a:pt x="215800" y="491574"/>
                  </a:lnTo>
                  <a:lnTo>
                    <a:pt x="0" y="368745"/>
                  </a:lnTo>
                  <a:lnTo>
                    <a:pt x="0" y="122916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endParaRPr>
            </a:p>
          </p:txBody>
        </p:sp>
        <p:pic>
          <p:nvPicPr>
            <p:cNvPr id="143" name="Google Shape;143;p42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763008" y="1907427"/>
              <a:ext cx="1523243" cy="639762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144" name="Google Shape;144;p42"/>
          <p:cNvGrpSpPr/>
          <p:nvPr/>
        </p:nvGrpSpPr>
        <p:grpSpPr>
          <a:xfrm>
            <a:off x="2645960" y="1187450"/>
            <a:ext cx="1825990" cy="2079716"/>
            <a:chOff x="2645960" y="1187450"/>
            <a:chExt cx="1825990" cy="2079716"/>
          </a:xfrm>
        </p:grpSpPr>
        <p:sp>
          <p:nvSpPr>
            <p:cNvPr id="145" name="Google Shape;145;p42"/>
            <p:cNvSpPr/>
            <p:nvPr/>
          </p:nvSpPr>
          <p:spPr>
            <a:xfrm>
              <a:off x="2645960" y="1187450"/>
              <a:ext cx="1825990" cy="2079716"/>
            </a:xfrm>
            <a:custGeom>
              <a:avLst/>
              <a:gdLst/>
              <a:ahLst/>
              <a:cxnLst/>
              <a:rect l="l" t="t" r="r" b="b"/>
              <a:pathLst>
                <a:path w="431601" h="491574" extrusionOk="0">
                  <a:moveTo>
                    <a:pt x="215800" y="0"/>
                  </a:moveTo>
                  <a:lnTo>
                    <a:pt x="431601" y="122916"/>
                  </a:lnTo>
                  <a:lnTo>
                    <a:pt x="431601" y="368745"/>
                  </a:lnTo>
                  <a:lnTo>
                    <a:pt x="215800" y="491574"/>
                  </a:lnTo>
                  <a:lnTo>
                    <a:pt x="0" y="368745"/>
                  </a:lnTo>
                  <a:lnTo>
                    <a:pt x="0" y="122916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endParaRPr>
            </a:p>
          </p:txBody>
        </p:sp>
        <p:pic>
          <p:nvPicPr>
            <p:cNvPr id="146" name="Google Shape;146;p42" descr="A purple and black rectangle with text&#10;&#10;AI-generated content may be incorrect."/>
            <p:cNvPicPr preferRelativeResize="0"/>
            <p:nvPr/>
          </p:nvPicPr>
          <p:blipFill rotWithShape="1">
            <a:blip r:embed="rId4">
              <a:alphaModFix/>
            </a:blip>
            <a:srcRect r="57090"/>
            <a:stretch/>
          </p:blipFill>
          <p:spPr>
            <a:xfrm>
              <a:off x="3032053" y="1930977"/>
              <a:ext cx="1053803" cy="592663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147" name="Google Shape;147;p42"/>
          <p:cNvSpPr>
            <a:spLocks noGrp="1"/>
          </p:cNvSpPr>
          <p:nvPr>
            <p:ph type="pic" idx="4"/>
          </p:nvPr>
        </p:nvSpPr>
        <p:spPr>
          <a:xfrm>
            <a:off x="11152922" y="5238245"/>
            <a:ext cx="431601" cy="349703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etailed agenda with Image">
  <p:cSld name="Detailed agenda with Image">
    <p:spTree>
      <p:nvGrpSpPr>
        <p:cNvPr id="1" name="Shape 3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54" name="Google Shape;354;p57"/>
          <p:cNvCxnSpPr>
            <a:stCxn id="355" idx="0"/>
            <a:endCxn id="356" idx="3"/>
          </p:cNvCxnSpPr>
          <p:nvPr/>
        </p:nvCxnSpPr>
        <p:spPr>
          <a:xfrm>
            <a:off x="6480458" y="1860698"/>
            <a:ext cx="215700" cy="3583200"/>
          </a:xfrm>
          <a:prstGeom prst="straightConnector1">
            <a:avLst/>
          </a:prstGeom>
          <a:noFill/>
          <a:ln w="12700" cap="flat" cmpd="sng">
            <a:solidFill>
              <a:srgbClr val="F9CEA6"/>
            </a:solidFill>
            <a:prstDash val="lgDash"/>
            <a:miter lim="800000"/>
            <a:headEnd type="none" w="sm" len="sm"/>
            <a:tailEnd type="none" w="sm" len="sm"/>
          </a:ln>
        </p:spPr>
      </p:cxnSp>
      <p:sp>
        <p:nvSpPr>
          <p:cNvPr id="357" name="Google Shape;357;p57"/>
          <p:cNvSpPr txBox="1">
            <a:spLocks noGrp="1"/>
          </p:cNvSpPr>
          <p:nvPr>
            <p:ph type="body" idx="1"/>
          </p:nvPr>
        </p:nvSpPr>
        <p:spPr>
          <a:xfrm>
            <a:off x="6264657" y="2980515"/>
            <a:ext cx="431601" cy="491574"/>
          </a:xfrm>
          <a:prstGeom prst="rect">
            <a:avLst/>
          </a:prstGeom>
          <a:solidFill>
            <a:schemeClr val="accent1"/>
          </a:solidFill>
          <a:ln w="9525" cap="flat" cmpd="sng">
            <a:solidFill>
              <a:schemeClr val="accent1">
                <a:alpha val="0"/>
              </a:scheme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337185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marL="1371600" lvl="2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marL="2286000" lvl="4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marL="2743200" lvl="5" indent="-3429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58" name="Google Shape;358;p57"/>
          <p:cNvSpPr txBox="1">
            <a:spLocks noGrp="1"/>
          </p:cNvSpPr>
          <p:nvPr>
            <p:ph type="body" idx="2"/>
          </p:nvPr>
        </p:nvSpPr>
        <p:spPr>
          <a:xfrm>
            <a:off x="6883926" y="1844675"/>
            <a:ext cx="4712756" cy="45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 b="1">
                <a:latin typeface="Verdana"/>
                <a:ea typeface="Verdana"/>
                <a:cs typeface="Verdana"/>
                <a:sym typeface="Verdana"/>
              </a:defRPr>
            </a:lvl1pPr>
            <a:lvl2pPr marL="914400" lvl="1" indent="-337185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marL="1371600" lvl="2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marL="2286000" lvl="4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marL="2743200" lvl="5" indent="-3429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59" name="Google Shape;359;p57"/>
          <p:cNvSpPr txBox="1">
            <a:spLocks noGrp="1"/>
          </p:cNvSpPr>
          <p:nvPr>
            <p:ph type="body" idx="3"/>
          </p:nvPr>
        </p:nvSpPr>
        <p:spPr>
          <a:xfrm>
            <a:off x="6884105" y="2357223"/>
            <a:ext cx="4712400" cy="37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marL="914400" lvl="1" indent="-337185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marL="1371600" lvl="2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marL="2286000" lvl="4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marL="2743200" lvl="5" indent="-3429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60" name="Google Shape;360;p57"/>
          <p:cNvSpPr txBox="1">
            <a:spLocks noGrp="1"/>
          </p:cNvSpPr>
          <p:nvPr>
            <p:ph type="body" idx="4"/>
          </p:nvPr>
        </p:nvSpPr>
        <p:spPr>
          <a:xfrm>
            <a:off x="6417095" y="3118077"/>
            <a:ext cx="178121" cy="216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 b="1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L="914400" lvl="1" indent="-337185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marL="1371600" lvl="2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marL="2286000" lvl="4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marL="2743200" lvl="5" indent="-3429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61" name="Google Shape;361;p57"/>
          <p:cNvSpPr txBox="1">
            <a:spLocks noGrp="1"/>
          </p:cNvSpPr>
          <p:nvPr>
            <p:ph type="body" idx="5"/>
          </p:nvPr>
        </p:nvSpPr>
        <p:spPr>
          <a:xfrm>
            <a:off x="6883926" y="2954916"/>
            <a:ext cx="4712756" cy="45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 b="1">
                <a:latin typeface="Verdana"/>
                <a:ea typeface="Verdana"/>
                <a:cs typeface="Verdana"/>
                <a:sym typeface="Verdana"/>
              </a:defRPr>
            </a:lvl1pPr>
            <a:lvl2pPr marL="914400" lvl="1" indent="-337185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marL="1371600" lvl="2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marL="2286000" lvl="4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marL="2743200" lvl="5" indent="-3429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62" name="Google Shape;362;p57"/>
          <p:cNvSpPr txBox="1">
            <a:spLocks noGrp="1"/>
          </p:cNvSpPr>
          <p:nvPr>
            <p:ph type="body" idx="6"/>
          </p:nvPr>
        </p:nvSpPr>
        <p:spPr>
          <a:xfrm>
            <a:off x="6884105" y="3466619"/>
            <a:ext cx="4712400" cy="37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marL="914400" lvl="1" indent="-337185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marL="1371600" lvl="2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marL="2286000" lvl="4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marL="2743200" lvl="5" indent="-3429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63" name="Google Shape;363;p57"/>
          <p:cNvSpPr txBox="1">
            <a:spLocks noGrp="1"/>
          </p:cNvSpPr>
          <p:nvPr>
            <p:ph type="body" idx="7"/>
          </p:nvPr>
        </p:nvSpPr>
        <p:spPr>
          <a:xfrm>
            <a:off x="6883926" y="4065159"/>
            <a:ext cx="4712756" cy="45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 b="1">
                <a:latin typeface="Verdana"/>
                <a:ea typeface="Verdana"/>
                <a:cs typeface="Verdana"/>
                <a:sym typeface="Verdana"/>
              </a:defRPr>
            </a:lvl1pPr>
            <a:lvl2pPr marL="914400" lvl="1" indent="-337185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marL="1371600" lvl="2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marL="2286000" lvl="4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marL="2743200" lvl="5" indent="-3429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64" name="Google Shape;364;p57"/>
          <p:cNvSpPr txBox="1">
            <a:spLocks noGrp="1"/>
          </p:cNvSpPr>
          <p:nvPr>
            <p:ph type="body" idx="8"/>
          </p:nvPr>
        </p:nvSpPr>
        <p:spPr>
          <a:xfrm>
            <a:off x="6884105" y="4573243"/>
            <a:ext cx="4712400" cy="37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marL="914400" lvl="1" indent="-337185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marL="1371600" lvl="2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marL="2286000" lvl="4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marL="2743200" lvl="5" indent="-3429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65" name="Google Shape;365;p57"/>
          <p:cNvSpPr txBox="1">
            <a:spLocks noGrp="1"/>
          </p:cNvSpPr>
          <p:nvPr>
            <p:ph type="body" idx="9"/>
          </p:nvPr>
        </p:nvSpPr>
        <p:spPr>
          <a:xfrm>
            <a:off x="6883926" y="5175402"/>
            <a:ext cx="4712756" cy="45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 b="1">
                <a:latin typeface="Verdana"/>
                <a:ea typeface="Verdana"/>
                <a:cs typeface="Verdana"/>
                <a:sym typeface="Verdana"/>
              </a:defRPr>
            </a:lvl1pPr>
            <a:lvl2pPr marL="914400" lvl="1" indent="-337185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marL="1371600" lvl="2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marL="2286000" lvl="4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marL="2743200" lvl="5" indent="-3429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66" name="Google Shape;366;p57"/>
          <p:cNvSpPr txBox="1">
            <a:spLocks noGrp="1"/>
          </p:cNvSpPr>
          <p:nvPr>
            <p:ph type="body" idx="13"/>
          </p:nvPr>
        </p:nvSpPr>
        <p:spPr>
          <a:xfrm>
            <a:off x="6884105" y="5681150"/>
            <a:ext cx="4712400" cy="37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marL="914400" lvl="1" indent="-337185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marL="1371600" lvl="2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marL="2286000" lvl="4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marL="2743200" lvl="5" indent="-3429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cxnSp>
        <p:nvCxnSpPr>
          <p:cNvPr id="367" name="Google Shape;367;p57"/>
          <p:cNvCxnSpPr/>
          <p:nvPr/>
        </p:nvCxnSpPr>
        <p:spPr>
          <a:xfrm>
            <a:off x="6323521" y="2781420"/>
            <a:ext cx="0" cy="0"/>
          </a:xfrm>
          <a:prstGeom prst="straightConnector1">
            <a:avLst/>
          </a:prstGeom>
          <a:noFill/>
          <a:ln w="15875" cap="flat" cmpd="sng">
            <a:solidFill>
              <a:schemeClr val="accent2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355" name="Google Shape;355;p57"/>
          <p:cNvSpPr txBox="1">
            <a:spLocks noGrp="1"/>
          </p:cNvSpPr>
          <p:nvPr>
            <p:ph type="body" idx="14"/>
          </p:nvPr>
        </p:nvSpPr>
        <p:spPr>
          <a:xfrm>
            <a:off x="6264657" y="1860698"/>
            <a:ext cx="431601" cy="491574"/>
          </a:xfrm>
          <a:prstGeom prst="rect">
            <a:avLst/>
          </a:prstGeom>
          <a:solidFill>
            <a:schemeClr val="accent1"/>
          </a:solidFill>
          <a:ln w="9525" cap="flat" cmpd="sng">
            <a:solidFill>
              <a:schemeClr val="accent1">
                <a:alpha val="0"/>
              </a:scheme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337185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marL="1371600" lvl="2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marL="2286000" lvl="4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marL="2743200" lvl="5" indent="-3429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68" name="Google Shape;368;p57"/>
          <p:cNvSpPr txBox="1">
            <a:spLocks noGrp="1"/>
          </p:cNvSpPr>
          <p:nvPr>
            <p:ph type="body" idx="15"/>
          </p:nvPr>
        </p:nvSpPr>
        <p:spPr>
          <a:xfrm>
            <a:off x="6424510" y="1998260"/>
            <a:ext cx="200364" cy="216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 b="1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L="914400" lvl="1" indent="-337185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marL="1371600" lvl="2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marL="2286000" lvl="4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marL="2743200" lvl="5" indent="-3429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56" name="Google Shape;356;p57"/>
          <p:cNvSpPr txBox="1">
            <a:spLocks noGrp="1"/>
          </p:cNvSpPr>
          <p:nvPr>
            <p:ph type="body" idx="16"/>
          </p:nvPr>
        </p:nvSpPr>
        <p:spPr>
          <a:xfrm>
            <a:off x="6264657" y="5198202"/>
            <a:ext cx="431601" cy="491574"/>
          </a:xfrm>
          <a:prstGeom prst="rect">
            <a:avLst/>
          </a:prstGeom>
          <a:solidFill>
            <a:schemeClr val="accent1"/>
          </a:solidFill>
          <a:ln w="9525" cap="flat" cmpd="sng">
            <a:solidFill>
              <a:schemeClr val="accent1">
                <a:alpha val="0"/>
              </a:scheme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337185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marL="1371600" lvl="2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marL="2286000" lvl="4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marL="2743200" lvl="5" indent="-3429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69" name="Google Shape;369;p57"/>
          <p:cNvSpPr txBox="1">
            <a:spLocks noGrp="1"/>
          </p:cNvSpPr>
          <p:nvPr>
            <p:ph type="body" idx="17"/>
          </p:nvPr>
        </p:nvSpPr>
        <p:spPr>
          <a:xfrm>
            <a:off x="6417095" y="5335764"/>
            <a:ext cx="178121" cy="216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 b="1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L="914400" lvl="1" indent="-337185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marL="1371600" lvl="2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marL="2286000" lvl="4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marL="2743200" lvl="5" indent="-3429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cxnSp>
        <p:nvCxnSpPr>
          <p:cNvPr id="370" name="Google Shape;370;p57"/>
          <p:cNvCxnSpPr/>
          <p:nvPr/>
        </p:nvCxnSpPr>
        <p:spPr>
          <a:xfrm>
            <a:off x="6323521" y="4970230"/>
            <a:ext cx="0" cy="0"/>
          </a:xfrm>
          <a:prstGeom prst="straightConnector1">
            <a:avLst/>
          </a:prstGeom>
          <a:noFill/>
          <a:ln w="15875" cap="flat" cmpd="sng">
            <a:solidFill>
              <a:schemeClr val="accent2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371" name="Google Shape;371;p57"/>
          <p:cNvSpPr txBox="1">
            <a:spLocks noGrp="1"/>
          </p:cNvSpPr>
          <p:nvPr>
            <p:ph type="body" idx="18"/>
          </p:nvPr>
        </p:nvSpPr>
        <p:spPr>
          <a:xfrm>
            <a:off x="6264657" y="4107261"/>
            <a:ext cx="431601" cy="491574"/>
          </a:xfrm>
          <a:prstGeom prst="rect">
            <a:avLst/>
          </a:prstGeom>
          <a:solidFill>
            <a:schemeClr val="accent1"/>
          </a:solidFill>
          <a:ln w="9525" cap="flat" cmpd="sng">
            <a:solidFill>
              <a:schemeClr val="accent1">
                <a:alpha val="0"/>
              </a:scheme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337185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marL="1371600" lvl="2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marL="2286000" lvl="4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marL="2743200" lvl="5" indent="-3429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72" name="Google Shape;372;p57"/>
          <p:cNvSpPr txBox="1">
            <a:spLocks noGrp="1"/>
          </p:cNvSpPr>
          <p:nvPr>
            <p:ph type="body" idx="19"/>
          </p:nvPr>
        </p:nvSpPr>
        <p:spPr>
          <a:xfrm>
            <a:off x="6424510" y="4244823"/>
            <a:ext cx="200364" cy="216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 b="1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L="914400" lvl="1" indent="-337185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marL="1371600" lvl="2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marL="2286000" lvl="4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marL="2743200" lvl="5" indent="-3429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73" name="Google Shape;373;p57"/>
          <p:cNvSpPr txBox="1">
            <a:spLocks noGrp="1"/>
          </p:cNvSpPr>
          <p:nvPr>
            <p:ph type="title"/>
          </p:nvPr>
        </p:nvSpPr>
        <p:spPr>
          <a:xfrm>
            <a:off x="593725" y="472611"/>
            <a:ext cx="11002963" cy="7148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Verdana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74" name="Google Shape;374;p57"/>
          <p:cNvSpPr>
            <a:spLocks noGrp="1"/>
          </p:cNvSpPr>
          <p:nvPr>
            <p:ph type="pic" idx="20"/>
          </p:nvPr>
        </p:nvSpPr>
        <p:spPr>
          <a:xfrm>
            <a:off x="529951" y="1844675"/>
            <a:ext cx="5181594" cy="4191401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34"/>
          <p:cNvSpPr txBox="1">
            <a:spLocks noGrp="1"/>
          </p:cNvSpPr>
          <p:nvPr>
            <p:ph type="title"/>
          </p:nvPr>
        </p:nvSpPr>
        <p:spPr>
          <a:xfrm>
            <a:off x="593725" y="472611"/>
            <a:ext cx="11002963" cy="7148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Verdana"/>
              <a:buNone/>
              <a:defRPr sz="3200" b="1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1" name="Google Shape;11;p34"/>
          <p:cNvSpPr txBox="1">
            <a:spLocks noGrp="1"/>
          </p:cNvSpPr>
          <p:nvPr>
            <p:ph type="ftr" idx="11"/>
          </p:nvPr>
        </p:nvSpPr>
        <p:spPr>
          <a:xfrm>
            <a:off x="7073900" y="6427243"/>
            <a:ext cx="4114800" cy="1538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sp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757575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endParaRPr/>
          </a:p>
        </p:txBody>
      </p:sp>
      <p:sp>
        <p:nvSpPr>
          <p:cNvPr id="12" name="Google Shape;12;p34"/>
          <p:cNvSpPr txBox="1">
            <a:spLocks noGrp="1"/>
          </p:cNvSpPr>
          <p:nvPr>
            <p:ph type="sldNum" idx="12"/>
          </p:nvPr>
        </p:nvSpPr>
        <p:spPr>
          <a:xfrm>
            <a:off x="11261724" y="6427243"/>
            <a:ext cx="334963" cy="1538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spAutoFit/>
          </a:bodyPr>
          <a:lstStyle>
            <a:lvl1pPr marL="0" marR="0" lvl="0" indent="0" algn="r" rtl="0">
              <a:spcBef>
                <a:spcPts val="0"/>
              </a:spcBef>
              <a:buNone/>
              <a:defRPr sz="1000" b="0" i="0" u="none" strike="noStrike" cap="none">
                <a:solidFill>
                  <a:srgbClr val="7F7F7F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L="0" marR="0" lvl="1" indent="0" algn="r" rtl="0">
              <a:spcBef>
                <a:spcPts val="0"/>
              </a:spcBef>
              <a:buNone/>
              <a:defRPr sz="1000" b="0" i="0" u="none" strike="noStrike" cap="none">
                <a:solidFill>
                  <a:srgbClr val="7F7F7F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marL="0" marR="0" lvl="2" indent="0" algn="r" rtl="0">
              <a:spcBef>
                <a:spcPts val="0"/>
              </a:spcBef>
              <a:buNone/>
              <a:defRPr sz="1000" b="0" i="0" u="none" strike="noStrike" cap="none">
                <a:solidFill>
                  <a:srgbClr val="7F7F7F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marL="0" marR="0" lvl="3" indent="0" algn="r" rtl="0">
              <a:spcBef>
                <a:spcPts val="0"/>
              </a:spcBef>
              <a:buNone/>
              <a:defRPr sz="1000" b="0" i="0" u="none" strike="noStrike" cap="none">
                <a:solidFill>
                  <a:srgbClr val="7F7F7F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marL="0" marR="0" lvl="4" indent="0" algn="r" rtl="0">
              <a:spcBef>
                <a:spcPts val="0"/>
              </a:spcBef>
              <a:buNone/>
              <a:defRPr sz="1000" b="0" i="0" u="none" strike="noStrike" cap="none">
                <a:solidFill>
                  <a:srgbClr val="7F7F7F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marL="0" marR="0" lvl="5" indent="0" algn="r" rtl="0">
              <a:spcBef>
                <a:spcPts val="0"/>
              </a:spcBef>
              <a:buNone/>
              <a:defRPr sz="1000" b="0" i="0" u="none" strike="noStrike" cap="none">
                <a:solidFill>
                  <a:srgbClr val="7F7F7F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marL="0" marR="0" lvl="6" indent="0" algn="r" rtl="0">
              <a:spcBef>
                <a:spcPts val="0"/>
              </a:spcBef>
              <a:buNone/>
              <a:defRPr sz="1000" b="0" i="0" u="none" strike="noStrike" cap="none">
                <a:solidFill>
                  <a:srgbClr val="7F7F7F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marL="0" marR="0" lvl="7" indent="0" algn="r" rtl="0">
              <a:spcBef>
                <a:spcPts val="0"/>
              </a:spcBef>
              <a:buNone/>
              <a:defRPr sz="1000" b="0" i="0" u="none" strike="noStrike" cap="none">
                <a:solidFill>
                  <a:srgbClr val="7F7F7F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marL="0" marR="0" lvl="8" indent="0" algn="r" rtl="0">
              <a:spcBef>
                <a:spcPts val="0"/>
              </a:spcBef>
              <a:buNone/>
              <a:defRPr sz="1000" b="0" i="0" u="none" strike="noStrike" cap="none">
                <a:solidFill>
                  <a:srgbClr val="7F7F7F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13" name="Google Shape;13;p34"/>
          <p:cNvPicPr preferRelativeResize="0"/>
          <p:nvPr/>
        </p:nvPicPr>
        <p:blipFill rotWithShape="1">
          <a:blip r:embed="rId17">
            <a:alphaModFix/>
          </a:blip>
          <a:srcRect/>
          <a:stretch/>
        </p:blipFill>
        <p:spPr>
          <a:xfrm>
            <a:off x="593725" y="6309359"/>
            <a:ext cx="948798" cy="398495"/>
          </a:xfrm>
          <a:prstGeom prst="rect">
            <a:avLst/>
          </a:prstGeom>
          <a:noFill/>
          <a:ln>
            <a:noFill/>
          </a:ln>
        </p:spPr>
      </p:pic>
      <p:sp>
        <p:nvSpPr>
          <p:cNvPr id="14" name="Google Shape;14;p34"/>
          <p:cNvSpPr txBox="1">
            <a:spLocks noGrp="1"/>
          </p:cNvSpPr>
          <p:nvPr>
            <p:ph type="dt" idx="10"/>
          </p:nvPr>
        </p:nvSpPr>
        <p:spPr>
          <a:xfrm>
            <a:off x="3823097" y="6427243"/>
            <a:ext cx="2743200" cy="1538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sp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757575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endParaRPr/>
          </a:p>
        </p:txBody>
      </p:sp>
      <p:sp>
        <p:nvSpPr>
          <p:cNvPr id="15" name="Google Shape;15;p34"/>
          <p:cNvSpPr txBox="1">
            <a:spLocks noGrp="1"/>
          </p:cNvSpPr>
          <p:nvPr>
            <p:ph type="body" idx="1"/>
          </p:nvPr>
        </p:nvSpPr>
        <p:spPr>
          <a:xfrm>
            <a:off x="593725" y="1535113"/>
            <a:ext cx="11002962" cy="45910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marR="0" lvl="0" indent="-22860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L="914400" marR="0" lvl="1" indent="-313055" algn="l" rtl="0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330"/>
              <a:buFont typeface="Verdana"/>
              <a:buChar char="•"/>
              <a:defRPr sz="14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marL="1371600" marR="0" lvl="2" indent="-317500" algn="l" rtl="0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marL="1828800" marR="0" lvl="3" indent="-317500" algn="l" rtl="0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Noto Sans Symbols"/>
              <a:buChar char="▪"/>
              <a:defRPr sz="14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marL="2286000" marR="0" lvl="4" indent="-317500" algn="l" rtl="0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Courier New"/>
              <a:buChar char="o"/>
              <a:defRPr sz="14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endParaRPr/>
          </a:p>
        </p:txBody>
      </p:sp>
      <p:pic>
        <p:nvPicPr>
          <p:cNvPr id="16" name="Google Shape;16;p34"/>
          <p:cNvPicPr preferRelativeResize="0"/>
          <p:nvPr/>
        </p:nvPicPr>
        <p:blipFill rotWithShape="1">
          <a:blip r:embed="rId18">
            <a:alphaModFix/>
          </a:blip>
          <a:srcRect/>
          <a:stretch/>
        </p:blipFill>
        <p:spPr>
          <a:xfrm>
            <a:off x="1645572" y="6302587"/>
            <a:ext cx="1476092" cy="356400"/>
          </a:xfrm>
          <a:prstGeom prst="rect">
            <a:avLst/>
          </a:prstGeom>
          <a:noFill/>
          <a:ln>
            <a:noFill/>
          </a:ln>
        </p:spPr>
      </p:pic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71" r:id="rId9"/>
    <p:sldLayoutId id="2147483672" r:id="rId10"/>
    <p:sldLayoutId id="2147483673" r:id="rId11"/>
    <p:sldLayoutId id="2147483674" r:id="rId12"/>
    <p:sldLayoutId id="2147483675" r:id="rId13"/>
    <p:sldLayoutId id="2147483676" r:id="rId14"/>
    <p:sldLayoutId id="2147483677" r:id="rId15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  <p:extLst>
    <p:ext uri="{27BBF7A9-308A-43DC-89C8-2F10F3537804}">
      <p15:sldGuideLst xmlns:p15="http://schemas.microsoft.com/office/powerpoint/2012/main">
        <p15:guide id="1">
          <p15:clr>
            <a:srgbClr val="A4A3A4"/>
          </p15:clr>
        </p15:guide>
        <p15:guide id="2" pos="7680">
          <p15:clr>
            <a:srgbClr val="A4A3A4"/>
          </p15:clr>
        </p15:guide>
        <p15:guide id="3" pos="374">
          <p15:clr>
            <a:srgbClr val="A4A3A4"/>
          </p15:clr>
        </p15:guide>
        <p15:guide id="4" pos="751">
          <p15:clr>
            <a:srgbClr val="A4A3A4"/>
          </p15:clr>
        </p15:guide>
        <p15:guide id="5" pos="970">
          <p15:clr>
            <a:srgbClr val="A4A3A4"/>
          </p15:clr>
        </p15:guide>
        <p15:guide id="6" pos="1347">
          <p15:clr>
            <a:srgbClr val="A4A3A4"/>
          </p15:clr>
        </p15:guide>
        <p15:guide id="7" pos="1566">
          <p15:clr>
            <a:srgbClr val="A4A3A4"/>
          </p15:clr>
        </p15:guide>
        <p15:guide id="8" pos="1943">
          <p15:clr>
            <a:srgbClr val="A4A3A4"/>
          </p15:clr>
        </p15:guide>
        <p15:guide id="9" pos="2161">
          <p15:clr>
            <a:srgbClr val="A4A3A4"/>
          </p15:clr>
        </p15:guide>
        <p15:guide id="10" pos="2538">
          <p15:clr>
            <a:srgbClr val="A4A3A4"/>
          </p15:clr>
        </p15:guide>
        <p15:guide id="11" pos="2757">
          <p15:clr>
            <a:srgbClr val="A4A3A4"/>
          </p15:clr>
        </p15:guide>
        <p15:guide id="12" pos="3134">
          <p15:clr>
            <a:srgbClr val="A4A3A4"/>
          </p15:clr>
        </p15:guide>
        <p15:guide id="13" pos="3353">
          <p15:clr>
            <a:srgbClr val="A4A3A4"/>
          </p15:clr>
        </p15:guide>
        <p15:guide id="14" pos="3730">
          <p15:clr>
            <a:srgbClr val="A4A3A4"/>
          </p15:clr>
        </p15:guide>
        <p15:guide id="15" pos="3949">
          <p15:clr>
            <a:srgbClr val="A4A3A4"/>
          </p15:clr>
        </p15:guide>
        <p15:guide id="16" pos="4326">
          <p15:clr>
            <a:srgbClr val="A4A3A4"/>
          </p15:clr>
        </p15:guide>
        <p15:guide id="17" pos="4545">
          <p15:clr>
            <a:srgbClr val="A4A3A4"/>
          </p15:clr>
        </p15:guide>
        <p15:guide id="18" pos="4922">
          <p15:clr>
            <a:srgbClr val="A4A3A4"/>
          </p15:clr>
        </p15:guide>
        <p15:guide id="19" pos="5141">
          <p15:clr>
            <a:srgbClr val="A4A3A4"/>
          </p15:clr>
        </p15:guide>
        <p15:guide id="20" pos="5518">
          <p15:clr>
            <a:srgbClr val="A4A3A4"/>
          </p15:clr>
        </p15:guide>
        <p15:guide id="21" pos="5736">
          <p15:clr>
            <a:srgbClr val="A4A3A4"/>
          </p15:clr>
        </p15:guide>
        <p15:guide id="22" pos="6113">
          <p15:clr>
            <a:srgbClr val="A4A3A4"/>
          </p15:clr>
        </p15:guide>
        <p15:guide id="23" pos="6332">
          <p15:clr>
            <a:srgbClr val="A4A3A4"/>
          </p15:clr>
        </p15:guide>
        <p15:guide id="24" pos="6709">
          <p15:clr>
            <a:srgbClr val="A4A3A4"/>
          </p15:clr>
        </p15:guide>
        <p15:guide id="25" pos="6928">
          <p15:clr>
            <a:srgbClr val="A4A3A4"/>
          </p15:clr>
        </p15:guide>
        <p15:guide id="26" pos="7305">
          <p15:clr>
            <a:srgbClr val="A4A3A4"/>
          </p15:clr>
        </p15:guide>
        <p15:guide id="27" orient="horz">
          <p15:clr>
            <a:srgbClr val="A4A3A4"/>
          </p15:clr>
        </p15:guide>
        <p15:guide id="28" orient="horz" pos="4320">
          <p15:clr>
            <a:srgbClr val="A4A3A4"/>
          </p15:clr>
        </p15:guide>
        <p15:guide id="29" orient="horz" pos="345">
          <p15:clr>
            <a:srgbClr val="A4A3A4"/>
          </p15:clr>
        </p15:guide>
        <p15:guide id="30" orient="horz" pos="748">
          <p15:clr>
            <a:srgbClr val="A4A3A4"/>
          </p15:clr>
        </p15:guide>
        <p15:guide id="31" orient="horz" pos="967">
          <p15:clr>
            <a:srgbClr val="A4A3A4"/>
          </p15:clr>
        </p15:guide>
        <p15:guide id="32" orient="horz" pos="1370">
          <p15:clr>
            <a:srgbClr val="A4A3A4"/>
          </p15:clr>
        </p15:guide>
        <p15:guide id="33" orient="horz" pos="1589">
          <p15:clr>
            <a:srgbClr val="A4A3A4"/>
          </p15:clr>
        </p15:guide>
        <p15:guide id="34" orient="horz" pos="1992">
          <p15:clr>
            <a:srgbClr val="A4A3A4"/>
          </p15:clr>
        </p15:guide>
        <p15:guide id="35" orient="horz" pos="2211">
          <p15:clr>
            <a:srgbClr val="A4A3A4"/>
          </p15:clr>
        </p15:guide>
        <p15:guide id="36" orient="horz" pos="2615">
          <p15:clr>
            <a:srgbClr val="A4A3A4"/>
          </p15:clr>
        </p15:guide>
        <p15:guide id="37" orient="horz" pos="2833">
          <p15:clr>
            <a:srgbClr val="A4A3A4"/>
          </p15:clr>
        </p15:guide>
        <p15:guide id="38" orient="horz" pos="3237">
          <p15:clr>
            <a:srgbClr val="A4A3A4"/>
          </p15:clr>
        </p15:guide>
        <p15:guide id="39" orient="horz" pos="3456">
          <p15:clr>
            <a:srgbClr val="A4A3A4"/>
          </p15:clr>
        </p15:guide>
        <p15:guide id="40" orient="horz" pos="3859">
          <p15:clr>
            <a:srgbClr val="A4A3A4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2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1.png"/><Relationship Id="rId4" Type="http://schemas.openxmlformats.org/officeDocument/2006/relationships/image" Target="../media/image5.png"/><Relationship Id="rId9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4" name="Google Shape;484;p1" descr="A aerial view of a forest&#10;&#10;AI-generated content may be incorrect."/>
          <p:cNvPicPr preferRelativeResize="0">
            <a:picLocks noGrp="1"/>
          </p:cNvPicPr>
          <p:nvPr>
            <p:ph type="pic" idx="2"/>
          </p:nvPr>
        </p:nvPicPr>
        <p:blipFill rotWithShape="1">
          <a:blip r:embed="rId3">
            <a:alphaModFix/>
          </a:blip>
          <a:srcRect l="8225" r="8225"/>
          <a:stretch/>
        </p:blipFill>
        <p:spPr>
          <a:xfrm>
            <a:off x="5721144" y="1695410"/>
            <a:ext cx="6470856" cy="5162590"/>
          </a:xfrm>
          <a:prstGeom prst="rect">
            <a:avLst/>
          </a:prstGeom>
          <a:noFill/>
          <a:ln>
            <a:noFill/>
          </a:ln>
        </p:spPr>
      </p:pic>
      <p:sp>
        <p:nvSpPr>
          <p:cNvPr id="485" name="Google Shape;485;p1"/>
          <p:cNvSpPr txBox="1">
            <a:spLocks noGrp="1"/>
          </p:cNvSpPr>
          <p:nvPr>
            <p:ph type="title"/>
          </p:nvPr>
        </p:nvSpPr>
        <p:spPr>
          <a:xfrm>
            <a:off x="593726" y="3162300"/>
            <a:ext cx="4729162" cy="20798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Verdana"/>
              <a:buNone/>
            </a:pPr>
            <a:r>
              <a:rPr lang="en-US"/>
              <a:t>Industrial Biotechnology Scale-Up Course</a:t>
            </a:r>
            <a:endParaRPr/>
          </a:p>
        </p:txBody>
      </p:sp>
      <p:sp>
        <p:nvSpPr>
          <p:cNvPr id="486" name="Google Shape;486;p1"/>
          <p:cNvSpPr txBox="1">
            <a:spLocks noGrp="1"/>
          </p:cNvSpPr>
          <p:nvPr>
            <p:ph type="body" idx="1"/>
          </p:nvPr>
        </p:nvSpPr>
        <p:spPr>
          <a:xfrm>
            <a:off x="593724" y="5402477"/>
            <a:ext cx="4729163" cy="30145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 fontScale="85000" lnSpcReduction="10000"/>
          </a:bodyPr>
          <a:lstStyle/>
          <a:p>
            <a:pPr marL="0" lvl="0" indent="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</a:pPr>
            <a:r>
              <a:rPr lang="en-US"/>
              <a:t>From concept to kilos; scaling-up in biorefining</a:t>
            </a:r>
            <a:endParaRPr/>
          </a:p>
        </p:txBody>
      </p:sp>
      <p:sp>
        <p:nvSpPr>
          <p:cNvPr id="487" name="Google Shape;487;p1"/>
          <p:cNvSpPr txBox="1">
            <a:spLocks noGrp="1"/>
          </p:cNvSpPr>
          <p:nvPr>
            <p:ph type="body" idx="3"/>
          </p:nvPr>
        </p:nvSpPr>
        <p:spPr>
          <a:xfrm>
            <a:off x="595988" y="5935590"/>
            <a:ext cx="2928262" cy="2415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</a:pPr>
            <a:r>
              <a:rPr lang="en-US"/>
              <a:t>Course facilitator name</a:t>
            </a:r>
            <a:endParaRPr/>
          </a:p>
        </p:txBody>
      </p:sp>
      <p:sp>
        <p:nvSpPr>
          <p:cNvPr id="488" name="Google Shape;488;p1"/>
          <p:cNvSpPr/>
          <p:nvPr/>
        </p:nvSpPr>
        <p:spPr>
          <a:xfrm rot="-4758994">
            <a:off x="6839221" y="3011694"/>
            <a:ext cx="354010" cy="403202"/>
          </a:xfrm>
          <a:custGeom>
            <a:avLst/>
            <a:gdLst/>
            <a:ahLst/>
            <a:cxnLst/>
            <a:rect l="l" t="t" r="r" b="b"/>
            <a:pathLst>
              <a:path w="560954" h="638920" extrusionOk="0">
                <a:moveTo>
                  <a:pt x="0" y="159730"/>
                </a:moveTo>
                <a:lnTo>
                  <a:pt x="0" y="479190"/>
                </a:lnTo>
                <a:lnTo>
                  <a:pt x="280456" y="638920"/>
                </a:lnTo>
                <a:lnTo>
                  <a:pt x="560955" y="479190"/>
                </a:lnTo>
                <a:lnTo>
                  <a:pt x="560955" y="159730"/>
                </a:lnTo>
                <a:lnTo>
                  <a:pt x="280456" y="0"/>
                </a:lnTo>
                <a:close/>
              </a:path>
            </a:pathLst>
          </a:custGeom>
          <a:solidFill>
            <a:srgbClr val="F58832"/>
          </a:solidFill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489" name="Google Shape;489;p1"/>
          <p:cNvSpPr txBox="1">
            <a:spLocks noGrp="1"/>
          </p:cNvSpPr>
          <p:nvPr>
            <p:ph type="dt" idx="10"/>
          </p:nvPr>
        </p:nvSpPr>
        <p:spPr>
          <a:xfrm>
            <a:off x="4029074" y="5941498"/>
            <a:ext cx="1293813" cy="2154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sp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DATE</a:t>
            </a:r>
            <a:endParaRPr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6" name="Google Shape;626;p10"/>
          <p:cNvSpPr txBox="1">
            <a:spLocks noGrp="1"/>
          </p:cNvSpPr>
          <p:nvPr>
            <p:ph type="body" idx="1"/>
          </p:nvPr>
        </p:nvSpPr>
        <p:spPr>
          <a:xfrm>
            <a:off x="593725" y="2964641"/>
            <a:ext cx="431601" cy="491574"/>
          </a:xfrm>
          <a:prstGeom prst="rect">
            <a:avLst/>
          </a:prstGeom>
          <a:solidFill>
            <a:schemeClr val="accent1"/>
          </a:solidFill>
          <a:ln w="9525" cap="flat" cmpd="sng">
            <a:solidFill>
              <a:schemeClr val="accent1">
                <a:alpha val="0"/>
              </a:scheme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627" name="Google Shape;627;p10"/>
          <p:cNvSpPr txBox="1">
            <a:spLocks noGrp="1"/>
          </p:cNvSpPr>
          <p:nvPr>
            <p:ph type="body" idx="2"/>
          </p:nvPr>
        </p:nvSpPr>
        <p:spPr>
          <a:xfrm>
            <a:off x="1212994" y="1828801"/>
            <a:ext cx="4712756" cy="45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</a:pPr>
            <a:r>
              <a:rPr lang="en-US"/>
              <a:t>Welcome back &amp; day 1 review</a:t>
            </a:r>
            <a:endParaRPr/>
          </a:p>
        </p:txBody>
      </p:sp>
      <p:sp>
        <p:nvSpPr>
          <p:cNvPr id="628" name="Google Shape;628;p10"/>
          <p:cNvSpPr txBox="1">
            <a:spLocks noGrp="1"/>
          </p:cNvSpPr>
          <p:nvPr>
            <p:ph type="body" idx="3"/>
          </p:nvPr>
        </p:nvSpPr>
        <p:spPr>
          <a:xfrm>
            <a:off x="1213173" y="2341349"/>
            <a:ext cx="4712400" cy="37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</a:pPr>
            <a:r>
              <a:rPr lang="en-US"/>
              <a:t>Facilitator name</a:t>
            </a:r>
            <a:endParaRPr/>
          </a:p>
        </p:txBody>
      </p:sp>
      <p:sp>
        <p:nvSpPr>
          <p:cNvPr id="629" name="Google Shape;629;p10"/>
          <p:cNvSpPr txBox="1">
            <a:spLocks noGrp="1"/>
          </p:cNvSpPr>
          <p:nvPr>
            <p:ph type="body" idx="4"/>
          </p:nvPr>
        </p:nvSpPr>
        <p:spPr>
          <a:xfrm>
            <a:off x="746163" y="3102203"/>
            <a:ext cx="178121" cy="216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</a:pPr>
            <a:r>
              <a:rPr lang="en-US"/>
              <a:t>2</a:t>
            </a:r>
            <a:endParaRPr/>
          </a:p>
        </p:txBody>
      </p:sp>
      <p:sp>
        <p:nvSpPr>
          <p:cNvPr id="630" name="Google Shape;630;p10"/>
          <p:cNvSpPr txBox="1">
            <a:spLocks noGrp="1"/>
          </p:cNvSpPr>
          <p:nvPr>
            <p:ph type="body" idx="5"/>
          </p:nvPr>
        </p:nvSpPr>
        <p:spPr>
          <a:xfrm>
            <a:off x="1212994" y="2939042"/>
            <a:ext cx="4712756" cy="45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</a:pPr>
            <a:r>
              <a:rPr lang="en-US"/>
              <a:t>Downstream processing</a:t>
            </a:r>
            <a:endParaRPr/>
          </a:p>
        </p:txBody>
      </p:sp>
      <p:sp>
        <p:nvSpPr>
          <p:cNvPr id="631" name="Google Shape;631;p10"/>
          <p:cNvSpPr txBox="1">
            <a:spLocks noGrp="1"/>
          </p:cNvSpPr>
          <p:nvPr>
            <p:ph type="body" idx="6"/>
          </p:nvPr>
        </p:nvSpPr>
        <p:spPr>
          <a:xfrm>
            <a:off x="1213173" y="3450745"/>
            <a:ext cx="4712400" cy="37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</a:pPr>
            <a:r>
              <a:rPr lang="en-US"/>
              <a:t>Facilitator name</a:t>
            </a:r>
            <a:endParaRPr/>
          </a:p>
        </p:txBody>
      </p:sp>
      <p:sp>
        <p:nvSpPr>
          <p:cNvPr id="632" name="Google Shape;632;p10"/>
          <p:cNvSpPr txBox="1">
            <a:spLocks noGrp="1"/>
          </p:cNvSpPr>
          <p:nvPr>
            <p:ph type="body" idx="7"/>
          </p:nvPr>
        </p:nvSpPr>
        <p:spPr>
          <a:xfrm>
            <a:off x="1212994" y="4049285"/>
            <a:ext cx="4712756" cy="45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</a:pPr>
            <a:r>
              <a:rPr lang="en-US"/>
              <a:t>Industry presentation – </a:t>
            </a:r>
            <a:r>
              <a:rPr lang="en-US">
                <a:solidFill>
                  <a:srgbClr val="FF0000"/>
                </a:solidFill>
              </a:rPr>
              <a:t>INSERT COMPANY NAME</a:t>
            </a:r>
            <a:endParaRPr/>
          </a:p>
        </p:txBody>
      </p:sp>
      <p:sp>
        <p:nvSpPr>
          <p:cNvPr id="633" name="Google Shape;633;p10"/>
          <p:cNvSpPr txBox="1">
            <a:spLocks noGrp="1"/>
          </p:cNvSpPr>
          <p:nvPr>
            <p:ph type="body" idx="8"/>
          </p:nvPr>
        </p:nvSpPr>
        <p:spPr>
          <a:xfrm>
            <a:off x="1213173" y="4557369"/>
            <a:ext cx="4712400" cy="37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</a:pPr>
            <a:r>
              <a:rPr lang="en-US"/>
              <a:t>Facilitator name</a:t>
            </a:r>
            <a:endParaRPr/>
          </a:p>
        </p:txBody>
      </p:sp>
      <p:sp>
        <p:nvSpPr>
          <p:cNvPr id="634" name="Google Shape;634;p10"/>
          <p:cNvSpPr txBox="1">
            <a:spLocks noGrp="1"/>
          </p:cNvSpPr>
          <p:nvPr>
            <p:ph type="body" idx="9"/>
          </p:nvPr>
        </p:nvSpPr>
        <p:spPr>
          <a:xfrm>
            <a:off x="1212994" y="5159528"/>
            <a:ext cx="4712756" cy="45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</a:pPr>
            <a:r>
              <a:rPr lang="en-US"/>
              <a:t>Business models &amp; manufacturing</a:t>
            </a:r>
            <a:endParaRPr/>
          </a:p>
        </p:txBody>
      </p:sp>
      <p:sp>
        <p:nvSpPr>
          <p:cNvPr id="635" name="Google Shape;635;p10"/>
          <p:cNvSpPr txBox="1">
            <a:spLocks noGrp="1"/>
          </p:cNvSpPr>
          <p:nvPr>
            <p:ph type="body" idx="13"/>
          </p:nvPr>
        </p:nvSpPr>
        <p:spPr>
          <a:xfrm>
            <a:off x="1213173" y="5665276"/>
            <a:ext cx="4712400" cy="37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</a:pPr>
            <a:r>
              <a:rPr lang="en-US"/>
              <a:t>Facilitator name</a:t>
            </a:r>
            <a:endParaRPr/>
          </a:p>
        </p:txBody>
      </p:sp>
      <p:sp>
        <p:nvSpPr>
          <p:cNvPr id="636" name="Google Shape;636;p10"/>
          <p:cNvSpPr txBox="1">
            <a:spLocks noGrp="1"/>
          </p:cNvSpPr>
          <p:nvPr>
            <p:ph type="body" idx="14"/>
          </p:nvPr>
        </p:nvSpPr>
        <p:spPr>
          <a:xfrm>
            <a:off x="6883931" y="1828800"/>
            <a:ext cx="4712756" cy="45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</a:pPr>
            <a:r>
              <a:rPr lang="en-US"/>
              <a:t>Introduction to the </a:t>
            </a:r>
            <a:r>
              <a:rPr lang="en-US">
                <a:solidFill>
                  <a:srgbClr val="FF0000"/>
                </a:solidFill>
              </a:rPr>
              <a:t>INSERT HOST SITE NAME</a:t>
            </a:r>
            <a:endParaRPr/>
          </a:p>
        </p:txBody>
      </p:sp>
      <p:sp>
        <p:nvSpPr>
          <p:cNvPr id="637" name="Google Shape;637;p10"/>
          <p:cNvSpPr txBox="1">
            <a:spLocks noGrp="1"/>
          </p:cNvSpPr>
          <p:nvPr>
            <p:ph type="body" idx="15"/>
          </p:nvPr>
        </p:nvSpPr>
        <p:spPr>
          <a:xfrm>
            <a:off x="6884110" y="2341349"/>
            <a:ext cx="4712400" cy="37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</a:pPr>
            <a:r>
              <a:rPr lang="en-US"/>
              <a:t>Facilitator name</a:t>
            </a:r>
            <a:endParaRPr/>
          </a:p>
        </p:txBody>
      </p:sp>
      <p:sp>
        <p:nvSpPr>
          <p:cNvPr id="638" name="Google Shape;638;p10"/>
          <p:cNvSpPr txBox="1">
            <a:spLocks noGrp="1"/>
          </p:cNvSpPr>
          <p:nvPr>
            <p:ph type="body" idx="16"/>
          </p:nvPr>
        </p:nvSpPr>
        <p:spPr>
          <a:xfrm>
            <a:off x="6883931" y="2939042"/>
            <a:ext cx="4712756" cy="45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</a:pPr>
            <a:r>
              <a:rPr lang="en-US"/>
              <a:t>Tour of facilities</a:t>
            </a:r>
            <a:endParaRPr/>
          </a:p>
        </p:txBody>
      </p:sp>
      <p:sp>
        <p:nvSpPr>
          <p:cNvPr id="639" name="Google Shape;639;p10"/>
          <p:cNvSpPr txBox="1">
            <a:spLocks noGrp="1"/>
          </p:cNvSpPr>
          <p:nvPr>
            <p:ph type="body" idx="17"/>
          </p:nvPr>
        </p:nvSpPr>
        <p:spPr>
          <a:xfrm>
            <a:off x="6884110" y="3450745"/>
            <a:ext cx="4712400" cy="37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</a:pPr>
            <a:r>
              <a:rPr lang="en-US"/>
              <a:t>Facilitator name</a:t>
            </a:r>
            <a:endParaRPr/>
          </a:p>
        </p:txBody>
      </p:sp>
      <p:sp>
        <p:nvSpPr>
          <p:cNvPr id="640" name="Google Shape;640;p10"/>
          <p:cNvSpPr txBox="1">
            <a:spLocks noGrp="1"/>
          </p:cNvSpPr>
          <p:nvPr>
            <p:ph type="body" idx="18"/>
          </p:nvPr>
        </p:nvSpPr>
        <p:spPr>
          <a:xfrm>
            <a:off x="6883931" y="4049285"/>
            <a:ext cx="4712756" cy="45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</a:pPr>
            <a:r>
              <a:rPr lang="en-US"/>
              <a:t>1-2-1 Mentoring &amp; Roadmap Review</a:t>
            </a:r>
            <a:endParaRPr/>
          </a:p>
        </p:txBody>
      </p:sp>
      <p:sp>
        <p:nvSpPr>
          <p:cNvPr id="641" name="Google Shape;641;p10"/>
          <p:cNvSpPr txBox="1">
            <a:spLocks noGrp="1"/>
          </p:cNvSpPr>
          <p:nvPr>
            <p:ph type="body" idx="19"/>
          </p:nvPr>
        </p:nvSpPr>
        <p:spPr>
          <a:xfrm>
            <a:off x="6884110" y="4557369"/>
            <a:ext cx="4712400" cy="37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</a:pPr>
            <a:r>
              <a:rPr lang="en-US"/>
              <a:t>Facilitator name</a:t>
            </a:r>
            <a:endParaRPr/>
          </a:p>
        </p:txBody>
      </p:sp>
      <p:sp>
        <p:nvSpPr>
          <p:cNvPr id="642" name="Google Shape;642;p10"/>
          <p:cNvSpPr txBox="1">
            <a:spLocks noGrp="1"/>
          </p:cNvSpPr>
          <p:nvPr>
            <p:ph type="body" idx="20"/>
          </p:nvPr>
        </p:nvSpPr>
        <p:spPr>
          <a:xfrm>
            <a:off x="6883931" y="5159528"/>
            <a:ext cx="4712756" cy="45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</a:pPr>
            <a:r>
              <a:rPr lang="en-US"/>
              <a:t>Closing Session</a:t>
            </a:r>
            <a:endParaRPr/>
          </a:p>
        </p:txBody>
      </p:sp>
      <p:sp>
        <p:nvSpPr>
          <p:cNvPr id="643" name="Google Shape;643;p10"/>
          <p:cNvSpPr txBox="1">
            <a:spLocks noGrp="1"/>
          </p:cNvSpPr>
          <p:nvPr>
            <p:ph type="body" idx="21"/>
          </p:nvPr>
        </p:nvSpPr>
        <p:spPr>
          <a:xfrm>
            <a:off x="6884110" y="5665276"/>
            <a:ext cx="4712400" cy="37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</a:pPr>
            <a:r>
              <a:rPr lang="en-US"/>
              <a:t>Facilitator name</a:t>
            </a:r>
            <a:endParaRPr/>
          </a:p>
        </p:txBody>
      </p:sp>
      <p:sp>
        <p:nvSpPr>
          <p:cNvPr id="644" name="Google Shape;644;p10"/>
          <p:cNvSpPr txBox="1">
            <a:spLocks noGrp="1"/>
          </p:cNvSpPr>
          <p:nvPr>
            <p:ph type="body" idx="22"/>
          </p:nvPr>
        </p:nvSpPr>
        <p:spPr>
          <a:xfrm>
            <a:off x="593725" y="1844824"/>
            <a:ext cx="431601" cy="491574"/>
          </a:xfrm>
          <a:prstGeom prst="rect">
            <a:avLst/>
          </a:prstGeom>
          <a:solidFill>
            <a:schemeClr val="accent1"/>
          </a:solidFill>
          <a:ln w="9525" cap="flat" cmpd="sng">
            <a:solidFill>
              <a:schemeClr val="accent1">
                <a:alpha val="0"/>
              </a:scheme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645" name="Google Shape;645;p10"/>
          <p:cNvSpPr txBox="1">
            <a:spLocks noGrp="1"/>
          </p:cNvSpPr>
          <p:nvPr>
            <p:ph type="body" idx="23"/>
          </p:nvPr>
        </p:nvSpPr>
        <p:spPr>
          <a:xfrm>
            <a:off x="753578" y="1982386"/>
            <a:ext cx="200364" cy="216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</a:pPr>
            <a:r>
              <a:rPr lang="en-US"/>
              <a:t>1</a:t>
            </a:r>
            <a:endParaRPr/>
          </a:p>
        </p:txBody>
      </p:sp>
      <p:sp>
        <p:nvSpPr>
          <p:cNvPr id="646" name="Google Shape;646;p10"/>
          <p:cNvSpPr txBox="1">
            <a:spLocks noGrp="1"/>
          </p:cNvSpPr>
          <p:nvPr>
            <p:ph type="body" idx="24"/>
          </p:nvPr>
        </p:nvSpPr>
        <p:spPr>
          <a:xfrm>
            <a:off x="593725" y="5182328"/>
            <a:ext cx="431601" cy="491574"/>
          </a:xfrm>
          <a:prstGeom prst="rect">
            <a:avLst/>
          </a:prstGeom>
          <a:solidFill>
            <a:schemeClr val="accent1"/>
          </a:solidFill>
          <a:ln w="9525" cap="flat" cmpd="sng">
            <a:solidFill>
              <a:schemeClr val="accent1">
                <a:alpha val="0"/>
              </a:scheme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647" name="Google Shape;647;p10"/>
          <p:cNvSpPr txBox="1">
            <a:spLocks noGrp="1"/>
          </p:cNvSpPr>
          <p:nvPr>
            <p:ph type="body" idx="25"/>
          </p:nvPr>
        </p:nvSpPr>
        <p:spPr>
          <a:xfrm>
            <a:off x="746163" y="5319890"/>
            <a:ext cx="178121" cy="216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</a:pPr>
            <a:r>
              <a:rPr lang="en-US"/>
              <a:t>4</a:t>
            </a:r>
            <a:endParaRPr/>
          </a:p>
        </p:txBody>
      </p:sp>
      <p:sp>
        <p:nvSpPr>
          <p:cNvPr id="648" name="Google Shape;648;p10"/>
          <p:cNvSpPr txBox="1">
            <a:spLocks noGrp="1"/>
          </p:cNvSpPr>
          <p:nvPr>
            <p:ph type="body" idx="26"/>
          </p:nvPr>
        </p:nvSpPr>
        <p:spPr>
          <a:xfrm>
            <a:off x="593725" y="4091387"/>
            <a:ext cx="431601" cy="491574"/>
          </a:xfrm>
          <a:prstGeom prst="rect">
            <a:avLst/>
          </a:prstGeom>
          <a:solidFill>
            <a:schemeClr val="accent1"/>
          </a:solidFill>
          <a:ln w="9525" cap="flat" cmpd="sng">
            <a:solidFill>
              <a:schemeClr val="accent1">
                <a:alpha val="0"/>
              </a:scheme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649" name="Google Shape;649;p10"/>
          <p:cNvSpPr txBox="1">
            <a:spLocks noGrp="1"/>
          </p:cNvSpPr>
          <p:nvPr>
            <p:ph type="body" idx="27"/>
          </p:nvPr>
        </p:nvSpPr>
        <p:spPr>
          <a:xfrm>
            <a:off x="753578" y="4228949"/>
            <a:ext cx="200364" cy="216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</a:pPr>
            <a:r>
              <a:rPr lang="en-US"/>
              <a:t>3</a:t>
            </a:r>
            <a:endParaRPr/>
          </a:p>
        </p:txBody>
      </p:sp>
      <p:sp>
        <p:nvSpPr>
          <p:cNvPr id="650" name="Google Shape;650;p10"/>
          <p:cNvSpPr txBox="1">
            <a:spLocks noGrp="1"/>
          </p:cNvSpPr>
          <p:nvPr>
            <p:ph type="body" idx="28"/>
          </p:nvPr>
        </p:nvSpPr>
        <p:spPr>
          <a:xfrm>
            <a:off x="6276835" y="2964641"/>
            <a:ext cx="431601" cy="491574"/>
          </a:xfrm>
          <a:prstGeom prst="rect">
            <a:avLst/>
          </a:prstGeom>
          <a:solidFill>
            <a:schemeClr val="accent1"/>
          </a:solidFill>
          <a:ln w="9525" cap="flat" cmpd="sng">
            <a:solidFill>
              <a:schemeClr val="accent1">
                <a:alpha val="0"/>
              </a:scheme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651" name="Google Shape;651;p10"/>
          <p:cNvSpPr txBox="1">
            <a:spLocks noGrp="1"/>
          </p:cNvSpPr>
          <p:nvPr>
            <p:ph type="body" idx="29"/>
          </p:nvPr>
        </p:nvSpPr>
        <p:spPr>
          <a:xfrm>
            <a:off x="6429273" y="3102203"/>
            <a:ext cx="178121" cy="216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</a:pPr>
            <a:r>
              <a:rPr lang="en-US"/>
              <a:t>6</a:t>
            </a:r>
            <a:endParaRPr/>
          </a:p>
        </p:txBody>
      </p:sp>
      <p:sp>
        <p:nvSpPr>
          <p:cNvPr id="652" name="Google Shape;652;p10"/>
          <p:cNvSpPr txBox="1">
            <a:spLocks noGrp="1"/>
          </p:cNvSpPr>
          <p:nvPr>
            <p:ph type="body" idx="30"/>
          </p:nvPr>
        </p:nvSpPr>
        <p:spPr>
          <a:xfrm>
            <a:off x="6276835" y="1844824"/>
            <a:ext cx="431601" cy="491574"/>
          </a:xfrm>
          <a:prstGeom prst="rect">
            <a:avLst/>
          </a:prstGeom>
          <a:solidFill>
            <a:schemeClr val="accent1"/>
          </a:solidFill>
          <a:ln w="9525" cap="flat" cmpd="sng">
            <a:solidFill>
              <a:schemeClr val="accent1">
                <a:alpha val="0"/>
              </a:scheme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653" name="Google Shape;653;p10"/>
          <p:cNvSpPr txBox="1">
            <a:spLocks noGrp="1"/>
          </p:cNvSpPr>
          <p:nvPr>
            <p:ph type="body" idx="31"/>
          </p:nvPr>
        </p:nvSpPr>
        <p:spPr>
          <a:xfrm>
            <a:off x="6436688" y="1982386"/>
            <a:ext cx="200364" cy="216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</a:pPr>
            <a:r>
              <a:rPr lang="en-US"/>
              <a:t>5</a:t>
            </a:r>
            <a:endParaRPr/>
          </a:p>
        </p:txBody>
      </p:sp>
      <p:sp>
        <p:nvSpPr>
          <p:cNvPr id="654" name="Google Shape;654;p10"/>
          <p:cNvSpPr txBox="1">
            <a:spLocks noGrp="1"/>
          </p:cNvSpPr>
          <p:nvPr>
            <p:ph type="body" idx="32"/>
          </p:nvPr>
        </p:nvSpPr>
        <p:spPr>
          <a:xfrm>
            <a:off x="6276835" y="5182328"/>
            <a:ext cx="431601" cy="491574"/>
          </a:xfrm>
          <a:prstGeom prst="rect">
            <a:avLst/>
          </a:prstGeom>
          <a:solidFill>
            <a:schemeClr val="accent1"/>
          </a:solidFill>
          <a:ln w="9525" cap="flat" cmpd="sng">
            <a:solidFill>
              <a:schemeClr val="accent1">
                <a:alpha val="0"/>
              </a:scheme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655" name="Google Shape;655;p10"/>
          <p:cNvSpPr txBox="1">
            <a:spLocks noGrp="1"/>
          </p:cNvSpPr>
          <p:nvPr>
            <p:ph type="body" idx="33"/>
          </p:nvPr>
        </p:nvSpPr>
        <p:spPr>
          <a:xfrm>
            <a:off x="6429273" y="5319890"/>
            <a:ext cx="178121" cy="216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</a:pPr>
            <a:r>
              <a:rPr lang="en-US"/>
              <a:t>8</a:t>
            </a:r>
            <a:endParaRPr/>
          </a:p>
        </p:txBody>
      </p:sp>
      <p:sp>
        <p:nvSpPr>
          <p:cNvPr id="656" name="Google Shape;656;p10"/>
          <p:cNvSpPr txBox="1">
            <a:spLocks noGrp="1"/>
          </p:cNvSpPr>
          <p:nvPr>
            <p:ph type="body" idx="34"/>
          </p:nvPr>
        </p:nvSpPr>
        <p:spPr>
          <a:xfrm>
            <a:off x="6276835" y="4091387"/>
            <a:ext cx="431601" cy="491574"/>
          </a:xfrm>
          <a:prstGeom prst="rect">
            <a:avLst/>
          </a:prstGeom>
          <a:solidFill>
            <a:schemeClr val="accent1"/>
          </a:solidFill>
          <a:ln w="9525" cap="flat" cmpd="sng">
            <a:solidFill>
              <a:schemeClr val="accent1">
                <a:alpha val="0"/>
              </a:scheme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657" name="Google Shape;657;p10"/>
          <p:cNvSpPr txBox="1">
            <a:spLocks noGrp="1"/>
          </p:cNvSpPr>
          <p:nvPr>
            <p:ph type="body" idx="35"/>
          </p:nvPr>
        </p:nvSpPr>
        <p:spPr>
          <a:xfrm>
            <a:off x="6436688" y="4228949"/>
            <a:ext cx="200364" cy="216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</a:pPr>
            <a:r>
              <a:rPr lang="en-US"/>
              <a:t>7</a:t>
            </a:r>
            <a:endParaRPr/>
          </a:p>
        </p:txBody>
      </p:sp>
      <p:sp>
        <p:nvSpPr>
          <p:cNvPr id="658" name="Google Shape;658;p10"/>
          <p:cNvSpPr txBox="1">
            <a:spLocks noGrp="1"/>
          </p:cNvSpPr>
          <p:nvPr>
            <p:ph type="title"/>
          </p:nvPr>
        </p:nvSpPr>
        <p:spPr>
          <a:xfrm>
            <a:off x="593725" y="472612"/>
            <a:ext cx="11002963" cy="5961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Verdana"/>
              <a:buNone/>
            </a:pPr>
            <a:r>
              <a:rPr lang="en-US"/>
              <a:t>Course Agenda – Day 2</a:t>
            </a:r>
            <a:endParaRPr/>
          </a:p>
        </p:txBody>
      </p:sp>
      <p:cxnSp>
        <p:nvCxnSpPr>
          <p:cNvPr id="659" name="Google Shape;659;p10"/>
          <p:cNvCxnSpPr/>
          <p:nvPr/>
        </p:nvCxnSpPr>
        <p:spPr>
          <a:xfrm>
            <a:off x="1212994" y="4932799"/>
            <a:ext cx="4207145" cy="0"/>
          </a:xfrm>
          <a:prstGeom prst="straightConnector1">
            <a:avLst/>
          </a:prstGeom>
          <a:noFill/>
          <a:ln w="25400" cap="flat" cmpd="sng">
            <a:solidFill>
              <a:schemeClr val="accent2"/>
            </a:solidFill>
            <a:prstDash val="solid"/>
            <a:miter lim="800000"/>
            <a:headEnd type="none" w="sm" len="sm"/>
            <a:tailEnd type="none" w="sm" len="sm"/>
          </a:ln>
        </p:spPr>
      </p:cxnSp>
      <p:cxnSp>
        <p:nvCxnSpPr>
          <p:cNvPr id="660" name="Google Shape;660;p10"/>
          <p:cNvCxnSpPr/>
          <p:nvPr/>
        </p:nvCxnSpPr>
        <p:spPr>
          <a:xfrm>
            <a:off x="6883931" y="2712149"/>
            <a:ext cx="4207145" cy="0"/>
          </a:xfrm>
          <a:prstGeom prst="straightConnector1">
            <a:avLst/>
          </a:prstGeom>
          <a:noFill/>
          <a:ln w="25400" cap="flat" cmpd="sng">
            <a:solidFill>
              <a:schemeClr val="accent2"/>
            </a:solidFill>
            <a:prstDash val="solid"/>
            <a:miter lim="800000"/>
            <a:headEnd type="none" w="sm" len="sm"/>
            <a:tailEnd type="none" w="sm" len="sm"/>
          </a:ln>
        </p:spPr>
      </p:cxnSp>
      <p:cxnSp>
        <p:nvCxnSpPr>
          <p:cNvPr id="661" name="Google Shape;661;p10"/>
          <p:cNvCxnSpPr/>
          <p:nvPr/>
        </p:nvCxnSpPr>
        <p:spPr>
          <a:xfrm>
            <a:off x="6883931" y="3821545"/>
            <a:ext cx="4207145" cy="0"/>
          </a:xfrm>
          <a:prstGeom prst="straightConnector1">
            <a:avLst/>
          </a:prstGeom>
          <a:noFill/>
          <a:ln w="25400" cap="flat" cmpd="sng">
            <a:solidFill>
              <a:schemeClr val="accent2"/>
            </a:solidFill>
            <a:prstDash val="solid"/>
            <a:miter lim="800000"/>
            <a:headEnd type="none" w="sm" len="sm"/>
            <a:tailEnd type="none" w="sm" len="sm"/>
          </a:ln>
        </p:spPr>
      </p:cxn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6" name="Google Shape;666;p11"/>
          <p:cNvSpPr txBox="1">
            <a:spLocks noGrp="1"/>
          </p:cNvSpPr>
          <p:nvPr>
            <p:ph type="title"/>
          </p:nvPr>
        </p:nvSpPr>
        <p:spPr>
          <a:xfrm>
            <a:off x="1539876" y="3810000"/>
            <a:ext cx="9110662" cy="167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Verdana"/>
              <a:buNone/>
            </a:pPr>
            <a:r>
              <a:rPr lang="en-US"/>
              <a:t>Context of the Sessions</a:t>
            </a:r>
            <a:endParaRPr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1" name="Google Shape;671;p12"/>
          <p:cNvSpPr/>
          <p:nvPr/>
        </p:nvSpPr>
        <p:spPr>
          <a:xfrm>
            <a:off x="9577110" y="1250066"/>
            <a:ext cx="2021167" cy="4876096"/>
          </a:xfrm>
          <a:prstGeom prst="roundRect">
            <a:avLst>
              <a:gd name="adj" fmla="val 6283"/>
            </a:avLst>
          </a:prstGeom>
          <a:solidFill>
            <a:srgbClr val="F8F8F8"/>
          </a:solidFill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672" name="Google Shape;672;p12"/>
          <p:cNvSpPr/>
          <p:nvPr/>
        </p:nvSpPr>
        <p:spPr>
          <a:xfrm>
            <a:off x="9799141" y="3392237"/>
            <a:ext cx="1577104" cy="1088252"/>
          </a:xfrm>
          <a:prstGeom prst="roundRect">
            <a:avLst>
              <a:gd name="adj" fmla="val 11670"/>
            </a:avLst>
          </a:prstGeom>
          <a:solidFill>
            <a:schemeClr val="accent1"/>
          </a:solidFill>
          <a:ln w="12700" cap="flat" cmpd="sng">
            <a:solidFill>
              <a:schemeClr val="accen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673" name="Google Shape;673;p12"/>
          <p:cNvSpPr/>
          <p:nvPr/>
        </p:nvSpPr>
        <p:spPr>
          <a:xfrm>
            <a:off x="9799141" y="2380724"/>
            <a:ext cx="1577104" cy="1718765"/>
          </a:xfrm>
          <a:prstGeom prst="roundRect">
            <a:avLst>
              <a:gd name="adj" fmla="val 8053"/>
            </a:avLst>
          </a:prstGeom>
          <a:solidFill>
            <a:srgbClr val="F8F8F8"/>
          </a:solidFill>
          <a:ln w="12700" cap="flat" cmpd="sng">
            <a:solidFill>
              <a:schemeClr val="accen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674" name="Google Shape;674;p12"/>
          <p:cNvSpPr/>
          <p:nvPr/>
        </p:nvSpPr>
        <p:spPr>
          <a:xfrm>
            <a:off x="2961761" y="1250066"/>
            <a:ext cx="6268480" cy="4876096"/>
          </a:xfrm>
          <a:prstGeom prst="roundRect">
            <a:avLst>
              <a:gd name="adj" fmla="val 2277"/>
            </a:avLst>
          </a:prstGeom>
          <a:solidFill>
            <a:srgbClr val="F8F8F8"/>
          </a:solidFill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675" name="Google Shape;675;p12"/>
          <p:cNvSpPr/>
          <p:nvPr/>
        </p:nvSpPr>
        <p:spPr>
          <a:xfrm>
            <a:off x="593725" y="1250066"/>
            <a:ext cx="2021167" cy="4876096"/>
          </a:xfrm>
          <a:prstGeom prst="roundRect">
            <a:avLst>
              <a:gd name="adj" fmla="val 6283"/>
            </a:avLst>
          </a:prstGeom>
          <a:solidFill>
            <a:srgbClr val="F8F8F8"/>
          </a:solidFill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676" name="Google Shape;676;p12"/>
          <p:cNvSpPr txBox="1"/>
          <p:nvPr/>
        </p:nvSpPr>
        <p:spPr>
          <a:xfrm>
            <a:off x="5063741" y="1424179"/>
            <a:ext cx="2064520" cy="2769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DEVELOPMENT</a:t>
            </a:r>
            <a:endParaRPr/>
          </a:p>
        </p:txBody>
      </p:sp>
      <p:sp>
        <p:nvSpPr>
          <p:cNvPr id="677" name="Google Shape;677;p12"/>
          <p:cNvSpPr txBox="1"/>
          <p:nvPr/>
        </p:nvSpPr>
        <p:spPr>
          <a:xfrm>
            <a:off x="9603763" y="1424179"/>
            <a:ext cx="1967860" cy="2769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ASSESSMENT</a:t>
            </a:r>
            <a:endParaRPr/>
          </a:p>
        </p:txBody>
      </p:sp>
      <p:sp>
        <p:nvSpPr>
          <p:cNvPr id="678" name="Google Shape;678;p12"/>
          <p:cNvSpPr txBox="1"/>
          <p:nvPr/>
        </p:nvSpPr>
        <p:spPr>
          <a:xfrm>
            <a:off x="9931861" y="4205903"/>
            <a:ext cx="1311663" cy="1538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 b="1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rPr>
              <a:t>Products</a:t>
            </a:r>
            <a:endParaRPr/>
          </a:p>
        </p:txBody>
      </p:sp>
      <p:sp>
        <p:nvSpPr>
          <p:cNvPr id="679" name="Google Shape;679;p12"/>
          <p:cNvSpPr txBox="1"/>
          <p:nvPr/>
        </p:nvSpPr>
        <p:spPr>
          <a:xfrm>
            <a:off x="1078211" y="1424179"/>
            <a:ext cx="1052195" cy="2769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INPUTS</a:t>
            </a:r>
            <a:endParaRPr/>
          </a:p>
        </p:txBody>
      </p:sp>
      <p:grpSp>
        <p:nvGrpSpPr>
          <p:cNvPr id="680" name="Google Shape;680;p12"/>
          <p:cNvGrpSpPr/>
          <p:nvPr/>
        </p:nvGrpSpPr>
        <p:grpSpPr>
          <a:xfrm>
            <a:off x="815756" y="2380724"/>
            <a:ext cx="1577104" cy="2099765"/>
            <a:chOff x="815756" y="2380724"/>
            <a:chExt cx="1577104" cy="2099765"/>
          </a:xfrm>
        </p:grpSpPr>
        <p:sp>
          <p:nvSpPr>
            <p:cNvPr id="681" name="Google Shape;681;p12"/>
            <p:cNvSpPr/>
            <p:nvPr/>
          </p:nvSpPr>
          <p:spPr>
            <a:xfrm>
              <a:off x="815756" y="3392237"/>
              <a:ext cx="1577104" cy="1088252"/>
            </a:xfrm>
            <a:prstGeom prst="roundRect">
              <a:avLst>
                <a:gd name="adj" fmla="val 11670"/>
              </a:avLst>
            </a:prstGeom>
            <a:solidFill>
              <a:schemeClr val="accent1"/>
            </a:solidFill>
            <a:ln w="12700" cap="flat" cmpd="sng">
              <a:solidFill>
                <a:schemeClr val="accent1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rm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endParaRPr>
            </a:p>
          </p:txBody>
        </p:sp>
        <p:sp>
          <p:nvSpPr>
            <p:cNvPr id="682" name="Google Shape;682;p12"/>
            <p:cNvSpPr/>
            <p:nvPr/>
          </p:nvSpPr>
          <p:spPr>
            <a:xfrm>
              <a:off x="815756" y="2380724"/>
              <a:ext cx="1577104" cy="1718765"/>
            </a:xfrm>
            <a:prstGeom prst="roundRect">
              <a:avLst>
                <a:gd name="adj" fmla="val 8053"/>
              </a:avLst>
            </a:prstGeom>
            <a:solidFill>
              <a:srgbClr val="F8F8F8"/>
            </a:solidFill>
            <a:ln w="12700" cap="flat" cmpd="sng">
              <a:solidFill>
                <a:schemeClr val="accent1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rm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endParaRPr>
            </a:p>
          </p:txBody>
        </p:sp>
      </p:grpSp>
      <p:sp>
        <p:nvSpPr>
          <p:cNvPr id="683" name="Google Shape;683;p12"/>
          <p:cNvSpPr txBox="1"/>
          <p:nvPr/>
        </p:nvSpPr>
        <p:spPr>
          <a:xfrm>
            <a:off x="1078210" y="4205903"/>
            <a:ext cx="1052196" cy="1538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 b="1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rPr>
              <a:t>Feedstock</a:t>
            </a:r>
            <a:endParaRPr/>
          </a:p>
        </p:txBody>
      </p:sp>
      <p:sp>
        <p:nvSpPr>
          <p:cNvPr id="684" name="Google Shape;684;p12"/>
          <p:cNvSpPr txBox="1"/>
          <p:nvPr/>
        </p:nvSpPr>
        <p:spPr>
          <a:xfrm>
            <a:off x="839197" y="2711695"/>
            <a:ext cx="1522039" cy="1179810"/>
          </a:xfrm>
          <a:prstGeom prst="rect">
            <a:avLst/>
          </a:prstGeom>
          <a:solidFill>
            <a:srgbClr val="F8F8F8"/>
          </a:solidFill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rPr>
              <a:t>Agricultural residues</a:t>
            </a:r>
            <a:endParaRPr/>
          </a:p>
          <a:p>
            <a:pPr marL="0" marR="0" lvl="0" indent="0" algn="ctr" rtl="0">
              <a:spcBef>
                <a:spcPts val="800"/>
              </a:spcBef>
              <a:spcAft>
                <a:spcPts val="0"/>
              </a:spcAft>
              <a:buNone/>
            </a:pPr>
            <a:r>
              <a:rPr lang="en-US" sz="10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rPr>
              <a:t>Wood residues</a:t>
            </a:r>
            <a:endParaRPr/>
          </a:p>
          <a:p>
            <a:pPr marL="0" marR="0" lvl="0" indent="0" algn="ctr" rtl="0">
              <a:spcBef>
                <a:spcPts val="800"/>
              </a:spcBef>
              <a:spcAft>
                <a:spcPts val="0"/>
              </a:spcAft>
              <a:buNone/>
            </a:pPr>
            <a:r>
              <a:rPr lang="en-US" sz="10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rPr>
              <a:t>Food residues</a:t>
            </a:r>
            <a:endParaRPr/>
          </a:p>
          <a:p>
            <a:pPr marL="0" marR="0" lvl="0" indent="0" algn="ctr" rtl="0">
              <a:spcBef>
                <a:spcPts val="800"/>
              </a:spcBef>
              <a:spcAft>
                <a:spcPts val="0"/>
              </a:spcAft>
              <a:buNone/>
            </a:pPr>
            <a:r>
              <a:rPr lang="en-US" sz="10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rPr>
              <a:t>Municipal solid waste</a:t>
            </a:r>
            <a:endParaRPr/>
          </a:p>
          <a:p>
            <a:pPr marL="0" marR="0" lvl="0" indent="0" algn="ctr" rtl="0">
              <a:spcBef>
                <a:spcPts val="800"/>
              </a:spcBef>
              <a:spcAft>
                <a:spcPts val="0"/>
              </a:spcAft>
              <a:buNone/>
            </a:pPr>
            <a:r>
              <a:rPr lang="en-US" sz="10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rPr>
              <a:t>Oil/fat residues</a:t>
            </a:r>
            <a:endParaRPr/>
          </a:p>
        </p:txBody>
      </p:sp>
      <p:sp>
        <p:nvSpPr>
          <p:cNvPr id="685" name="Google Shape;685;p12"/>
          <p:cNvSpPr/>
          <p:nvPr/>
        </p:nvSpPr>
        <p:spPr>
          <a:xfrm rot="10800000" flipH="1">
            <a:off x="7219016" y="2380724"/>
            <a:ext cx="1776416" cy="1088252"/>
          </a:xfrm>
          <a:prstGeom prst="roundRect">
            <a:avLst>
              <a:gd name="adj" fmla="val 11670"/>
            </a:avLst>
          </a:prstGeom>
          <a:solidFill>
            <a:schemeClr val="accent1"/>
          </a:solidFill>
          <a:ln w="12700" cap="flat" cmpd="sng">
            <a:solidFill>
              <a:schemeClr val="accen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686" name="Google Shape;686;p12"/>
          <p:cNvSpPr/>
          <p:nvPr/>
        </p:nvSpPr>
        <p:spPr>
          <a:xfrm rot="10800000" flipH="1">
            <a:off x="7219016" y="2761725"/>
            <a:ext cx="1776416" cy="1718765"/>
          </a:xfrm>
          <a:prstGeom prst="roundRect">
            <a:avLst>
              <a:gd name="adj" fmla="val 7389"/>
            </a:avLst>
          </a:prstGeom>
          <a:solidFill>
            <a:srgbClr val="F8F8F8"/>
          </a:solidFill>
          <a:ln w="12700" cap="flat" cmpd="sng">
            <a:solidFill>
              <a:schemeClr val="accen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687" name="Google Shape;687;p12"/>
          <p:cNvSpPr/>
          <p:nvPr/>
        </p:nvSpPr>
        <p:spPr>
          <a:xfrm rot="10800000" flipH="1">
            <a:off x="5207795" y="3392238"/>
            <a:ext cx="1776416" cy="1088252"/>
          </a:xfrm>
          <a:prstGeom prst="roundRect">
            <a:avLst>
              <a:gd name="adj" fmla="val 11670"/>
            </a:avLst>
          </a:prstGeom>
          <a:solidFill>
            <a:schemeClr val="accent1"/>
          </a:solidFill>
          <a:ln w="12700" cap="flat" cmpd="sng">
            <a:solidFill>
              <a:schemeClr val="accen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688" name="Google Shape;688;p12"/>
          <p:cNvSpPr/>
          <p:nvPr/>
        </p:nvSpPr>
        <p:spPr>
          <a:xfrm rot="10800000" flipH="1">
            <a:off x="5207795" y="2380724"/>
            <a:ext cx="1776416" cy="1718765"/>
          </a:xfrm>
          <a:prstGeom prst="roundRect">
            <a:avLst>
              <a:gd name="adj" fmla="val 7389"/>
            </a:avLst>
          </a:prstGeom>
          <a:solidFill>
            <a:srgbClr val="F8F8F8"/>
          </a:solidFill>
          <a:ln w="12700" cap="flat" cmpd="sng">
            <a:solidFill>
              <a:schemeClr val="accen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689" name="Google Shape;689;p12"/>
          <p:cNvSpPr/>
          <p:nvPr/>
        </p:nvSpPr>
        <p:spPr>
          <a:xfrm rot="10800000" flipH="1">
            <a:off x="3196571" y="2380724"/>
            <a:ext cx="1776416" cy="1088252"/>
          </a:xfrm>
          <a:prstGeom prst="roundRect">
            <a:avLst>
              <a:gd name="adj" fmla="val 11670"/>
            </a:avLst>
          </a:prstGeom>
          <a:solidFill>
            <a:schemeClr val="accent1"/>
          </a:solidFill>
          <a:ln w="12700" cap="flat" cmpd="sng">
            <a:solidFill>
              <a:schemeClr val="accen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690" name="Google Shape;690;p12"/>
          <p:cNvSpPr/>
          <p:nvPr/>
        </p:nvSpPr>
        <p:spPr>
          <a:xfrm rot="10800000" flipH="1">
            <a:off x="3196571" y="2761724"/>
            <a:ext cx="1776416" cy="1718765"/>
          </a:xfrm>
          <a:prstGeom prst="roundRect">
            <a:avLst>
              <a:gd name="adj" fmla="val 7389"/>
            </a:avLst>
          </a:prstGeom>
          <a:solidFill>
            <a:srgbClr val="F8F8F8"/>
          </a:solidFill>
          <a:ln w="12700" cap="flat" cmpd="sng">
            <a:solidFill>
              <a:schemeClr val="accen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691" name="Google Shape;691;p12"/>
          <p:cNvSpPr txBox="1"/>
          <p:nvPr/>
        </p:nvSpPr>
        <p:spPr>
          <a:xfrm>
            <a:off x="3396734" y="2494280"/>
            <a:ext cx="1376090" cy="1538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 b="1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rPr>
              <a:t>Pretreatment</a:t>
            </a:r>
            <a:endParaRPr/>
          </a:p>
        </p:txBody>
      </p:sp>
      <p:sp>
        <p:nvSpPr>
          <p:cNvPr id="692" name="Google Shape;692;p12"/>
          <p:cNvSpPr txBox="1"/>
          <p:nvPr/>
        </p:nvSpPr>
        <p:spPr>
          <a:xfrm>
            <a:off x="3566547" y="3031201"/>
            <a:ext cx="1036465" cy="1179810"/>
          </a:xfrm>
          <a:prstGeom prst="rect">
            <a:avLst/>
          </a:prstGeom>
          <a:solidFill>
            <a:srgbClr val="F8F8F8"/>
          </a:solidFill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rPr>
              <a:t>Drying</a:t>
            </a:r>
            <a:endParaRPr/>
          </a:p>
          <a:p>
            <a:pPr marL="0" marR="0" lvl="0" indent="0" algn="ctr" rtl="0">
              <a:spcBef>
                <a:spcPts val="800"/>
              </a:spcBef>
              <a:spcAft>
                <a:spcPts val="0"/>
              </a:spcAft>
              <a:buNone/>
            </a:pPr>
            <a:r>
              <a:rPr lang="en-US" sz="10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rPr>
              <a:t>Sizing</a:t>
            </a:r>
            <a:endParaRPr/>
          </a:p>
          <a:p>
            <a:pPr marL="0" marR="0" lvl="0" indent="0" algn="ctr" rtl="0">
              <a:spcBef>
                <a:spcPts val="800"/>
              </a:spcBef>
              <a:spcAft>
                <a:spcPts val="0"/>
              </a:spcAft>
              <a:buNone/>
            </a:pPr>
            <a:r>
              <a:rPr lang="en-US" sz="10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rPr>
              <a:t>Pressing</a:t>
            </a:r>
            <a:endParaRPr/>
          </a:p>
          <a:p>
            <a:pPr marL="0" marR="0" lvl="0" indent="0" algn="ctr" rtl="0">
              <a:spcBef>
                <a:spcPts val="800"/>
              </a:spcBef>
              <a:spcAft>
                <a:spcPts val="0"/>
              </a:spcAft>
              <a:buNone/>
            </a:pPr>
            <a:r>
              <a:rPr lang="en-US" sz="10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rPr>
              <a:t>Extrusion</a:t>
            </a:r>
            <a:endParaRPr/>
          </a:p>
          <a:p>
            <a:pPr marL="0" marR="0" lvl="0" indent="0" algn="ctr" rtl="0">
              <a:spcBef>
                <a:spcPts val="800"/>
              </a:spcBef>
              <a:spcAft>
                <a:spcPts val="0"/>
              </a:spcAft>
              <a:buNone/>
            </a:pPr>
            <a:r>
              <a:rPr lang="en-US" sz="10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rPr>
              <a:t>Milling</a:t>
            </a:r>
            <a:endParaRPr/>
          </a:p>
        </p:txBody>
      </p:sp>
      <p:sp>
        <p:nvSpPr>
          <p:cNvPr id="693" name="Google Shape;693;p12"/>
          <p:cNvSpPr txBox="1"/>
          <p:nvPr/>
        </p:nvSpPr>
        <p:spPr>
          <a:xfrm>
            <a:off x="5481244" y="4205903"/>
            <a:ext cx="1229519" cy="1538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 b="1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rPr>
              <a:t>Conversion</a:t>
            </a:r>
            <a:endParaRPr/>
          </a:p>
        </p:txBody>
      </p:sp>
      <p:sp>
        <p:nvSpPr>
          <p:cNvPr id="694" name="Google Shape;694;p12"/>
          <p:cNvSpPr txBox="1"/>
          <p:nvPr/>
        </p:nvSpPr>
        <p:spPr>
          <a:xfrm>
            <a:off x="7453828" y="3287683"/>
            <a:ext cx="1306792" cy="666849"/>
          </a:xfrm>
          <a:prstGeom prst="rect">
            <a:avLst/>
          </a:prstGeom>
          <a:solidFill>
            <a:srgbClr val="F8F8F8"/>
          </a:solidFill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rPr>
              <a:t>Separation</a:t>
            </a:r>
            <a:endParaRPr/>
          </a:p>
          <a:p>
            <a:pPr marL="0" marR="0" lvl="0" indent="0" algn="ctr" rtl="0">
              <a:spcBef>
                <a:spcPts val="800"/>
              </a:spcBef>
              <a:spcAft>
                <a:spcPts val="0"/>
              </a:spcAft>
              <a:buNone/>
            </a:pPr>
            <a:r>
              <a:rPr lang="en-US" sz="10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rPr>
              <a:t>Purification</a:t>
            </a:r>
            <a:endParaRPr/>
          </a:p>
          <a:p>
            <a:pPr marL="0" marR="0" lvl="0" indent="0" algn="ctr" rtl="0">
              <a:spcBef>
                <a:spcPts val="800"/>
              </a:spcBef>
              <a:spcAft>
                <a:spcPts val="0"/>
              </a:spcAft>
              <a:buNone/>
            </a:pPr>
            <a:r>
              <a:rPr lang="en-US" sz="10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rPr>
              <a:t>Upgrading</a:t>
            </a:r>
            <a:endParaRPr/>
          </a:p>
        </p:txBody>
      </p:sp>
      <p:sp>
        <p:nvSpPr>
          <p:cNvPr id="695" name="Google Shape;695;p12"/>
          <p:cNvSpPr txBox="1"/>
          <p:nvPr/>
        </p:nvSpPr>
        <p:spPr>
          <a:xfrm>
            <a:off x="7548441" y="2494280"/>
            <a:ext cx="1117566" cy="1538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 b="1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rPr>
              <a:t>Downstream</a:t>
            </a:r>
            <a:endParaRPr/>
          </a:p>
        </p:txBody>
      </p:sp>
      <p:sp>
        <p:nvSpPr>
          <p:cNvPr id="696" name="Google Shape;696;p12"/>
          <p:cNvSpPr txBox="1"/>
          <p:nvPr/>
        </p:nvSpPr>
        <p:spPr>
          <a:xfrm>
            <a:off x="5442607" y="2521961"/>
            <a:ext cx="1306792" cy="1436291"/>
          </a:xfrm>
          <a:prstGeom prst="rect">
            <a:avLst/>
          </a:prstGeom>
          <a:solidFill>
            <a:srgbClr val="F8F8F8"/>
          </a:solidFill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rPr>
              <a:t>Anaerobic digestion</a:t>
            </a:r>
            <a:endParaRPr/>
          </a:p>
          <a:p>
            <a:pPr marL="0" marR="0" lvl="0" indent="0" algn="ctr" rtl="0">
              <a:spcBef>
                <a:spcPts val="800"/>
              </a:spcBef>
              <a:spcAft>
                <a:spcPts val="0"/>
              </a:spcAft>
              <a:buNone/>
            </a:pPr>
            <a:r>
              <a:rPr lang="en-US" sz="10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rPr>
              <a:t>Fermentation</a:t>
            </a:r>
            <a:endParaRPr/>
          </a:p>
          <a:p>
            <a:pPr marL="0" marR="0" lvl="0" indent="0" algn="ctr" rtl="0">
              <a:spcBef>
                <a:spcPts val="800"/>
              </a:spcBef>
              <a:spcAft>
                <a:spcPts val="0"/>
              </a:spcAft>
              <a:buNone/>
            </a:pPr>
            <a:r>
              <a:rPr lang="en-US" sz="10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rPr>
              <a:t>Hydrolysis</a:t>
            </a:r>
            <a:endParaRPr/>
          </a:p>
          <a:p>
            <a:pPr marL="0" marR="0" lvl="0" indent="0" algn="ctr" rtl="0">
              <a:spcBef>
                <a:spcPts val="800"/>
              </a:spcBef>
              <a:spcAft>
                <a:spcPts val="0"/>
              </a:spcAft>
              <a:buNone/>
            </a:pPr>
            <a:r>
              <a:rPr lang="en-US" sz="10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rPr>
              <a:t>Fermentation</a:t>
            </a:r>
            <a:endParaRPr/>
          </a:p>
          <a:p>
            <a:pPr marL="0" marR="0" lvl="0" indent="0" algn="ctr" rtl="0">
              <a:spcBef>
                <a:spcPts val="800"/>
              </a:spcBef>
              <a:spcAft>
                <a:spcPts val="0"/>
              </a:spcAft>
              <a:buNone/>
            </a:pPr>
            <a:r>
              <a:rPr lang="en-US" sz="10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rPr>
              <a:t>Transesterification</a:t>
            </a:r>
            <a:endParaRPr/>
          </a:p>
          <a:p>
            <a:pPr marL="0" marR="0" lvl="0" indent="0" algn="ctr" rtl="0">
              <a:spcBef>
                <a:spcPts val="800"/>
              </a:spcBef>
              <a:spcAft>
                <a:spcPts val="0"/>
              </a:spcAft>
              <a:buNone/>
            </a:pPr>
            <a:r>
              <a:rPr lang="en-US" sz="10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rPr>
              <a:t>Composting</a:t>
            </a:r>
            <a:endParaRPr/>
          </a:p>
        </p:txBody>
      </p:sp>
      <p:sp>
        <p:nvSpPr>
          <p:cNvPr id="697" name="Google Shape;697;p12"/>
          <p:cNvSpPr txBox="1"/>
          <p:nvPr/>
        </p:nvSpPr>
        <p:spPr>
          <a:xfrm>
            <a:off x="9934297" y="2521961"/>
            <a:ext cx="1306792" cy="1436291"/>
          </a:xfrm>
          <a:prstGeom prst="rect">
            <a:avLst/>
          </a:prstGeom>
          <a:solidFill>
            <a:srgbClr val="F8F8F8"/>
          </a:solidFill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rPr>
              <a:t>Biofuels</a:t>
            </a:r>
            <a:endParaRPr/>
          </a:p>
          <a:p>
            <a:pPr marL="0" marR="0" lvl="0" indent="0" algn="ctr" rtl="0">
              <a:spcBef>
                <a:spcPts val="800"/>
              </a:spcBef>
              <a:spcAft>
                <a:spcPts val="0"/>
              </a:spcAft>
              <a:buNone/>
            </a:pPr>
            <a:r>
              <a:rPr lang="en-US" sz="10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rPr>
              <a:t>Enzymes</a:t>
            </a:r>
            <a:endParaRPr/>
          </a:p>
          <a:p>
            <a:pPr marL="0" marR="0" lvl="0" indent="0" algn="ctr" rtl="0">
              <a:spcBef>
                <a:spcPts val="800"/>
              </a:spcBef>
              <a:spcAft>
                <a:spcPts val="0"/>
              </a:spcAft>
              <a:buNone/>
            </a:pPr>
            <a:r>
              <a:rPr lang="en-US" sz="10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rPr>
              <a:t>Chemical precursors</a:t>
            </a:r>
            <a:endParaRPr/>
          </a:p>
          <a:p>
            <a:pPr marL="0" marR="0" lvl="0" indent="0" algn="ctr" rtl="0">
              <a:spcBef>
                <a:spcPts val="800"/>
              </a:spcBef>
              <a:spcAft>
                <a:spcPts val="0"/>
              </a:spcAft>
              <a:buNone/>
            </a:pPr>
            <a:r>
              <a:rPr lang="en-US" sz="10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rPr>
              <a:t>Additives</a:t>
            </a:r>
            <a:endParaRPr/>
          </a:p>
          <a:p>
            <a:pPr marL="0" marR="0" lvl="0" indent="0" algn="ctr" rtl="0">
              <a:spcBef>
                <a:spcPts val="800"/>
              </a:spcBef>
              <a:spcAft>
                <a:spcPts val="0"/>
              </a:spcAft>
              <a:buNone/>
            </a:pPr>
            <a:r>
              <a:rPr lang="en-US" sz="10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rPr>
              <a:t>Proteins</a:t>
            </a:r>
            <a:endParaRPr/>
          </a:p>
          <a:p>
            <a:pPr marL="0" marR="0" lvl="0" indent="0" algn="ctr" rtl="0">
              <a:spcBef>
                <a:spcPts val="800"/>
              </a:spcBef>
              <a:spcAft>
                <a:spcPts val="0"/>
              </a:spcAft>
              <a:buNone/>
            </a:pPr>
            <a:r>
              <a:rPr lang="en-US" sz="10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rPr>
              <a:t>Energy</a:t>
            </a:r>
            <a:endParaRPr/>
          </a:p>
        </p:txBody>
      </p:sp>
      <p:sp>
        <p:nvSpPr>
          <p:cNvPr id="698" name="Google Shape;698;p12"/>
          <p:cNvSpPr/>
          <p:nvPr/>
        </p:nvSpPr>
        <p:spPr>
          <a:xfrm rot="10800000" flipH="1">
            <a:off x="1560412" y="4488273"/>
            <a:ext cx="2480474" cy="282894"/>
          </a:xfrm>
          <a:custGeom>
            <a:avLst/>
            <a:gdLst/>
            <a:ahLst/>
            <a:cxnLst/>
            <a:rect l="l" t="t" r="r" b="b"/>
            <a:pathLst>
              <a:path w="2480474" h="282894" extrusionOk="0">
                <a:moveTo>
                  <a:pt x="0" y="282894"/>
                </a:moveTo>
                <a:lnTo>
                  <a:pt x="0" y="127000"/>
                </a:lnTo>
                <a:cubicBezTo>
                  <a:pt x="0" y="56860"/>
                  <a:pt x="56860" y="0"/>
                  <a:pt x="127000" y="0"/>
                </a:cubicBezTo>
                <a:lnTo>
                  <a:pt x="2353474" y="0"/>
                </a:lnTo>
                <a:cubicBezTo>
                  <a:pt x="2423614" y="0"/>
                  <a:pt x="2480474" y="56860"/>
                  <a:pt x="2480474" y="127000"/>
                </a:cubicBezTo>
                <a:lnTo>
                  <a:pt x="2480474" y="282894"/>
                </a:lnTo>
                <a:lnTo>
                  <a:pt x="2480474" y="282894"/>
                </a:lnTo>
              </a:path>
            </a:pathLst>
          </a:custGeom>
          <a:noFill/>
          <a:ln w="12700" cap="flat" cmpd="sng">
            <a:solidFill>
              <a:schemeClr val="accent1"/>
            </a:solidFill>
            <a:prstDash val="lgDash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marR="0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53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699" name="Google Shape;699;p12"/>
          <p:cNvSpPr/>
          <p:nvPr/>
        </p:nvSpPr>
        <p:spPr>
          <a:xfrm>
            <a:off x="4084779" y="2097830"/>
            <a:ext cx="2011224" cy="282894"/>
          </a:xfrm>
          <a:custGeom>
            <a:avLst/>
            <a:gdLst/>
            <a:ahLst/>
            <a:cxnLst/>
            <a:rect l="l" t="t" r="r" b="b"/>
            <a:pathLst>
              <a:path w="2011224" h="282894" extrusionOk="0">
                <a:moveTo>
                  <a:pt x="0" y="282894"/>
                </a:moveTo>
                <a:lnTo>
                  <a:pt x="0" y="127000"/>
                </a:lnTo>
                <a:cubicBezTo>
                  <a:pt x="0" y="56860"/>
                  <a:pt x="56860" y="0"/>
                  <a:pt x="127000" y="0"/>
                </a:cubicBezTo>
                <a:lnTo>
                  <a:pt x="1884224" y="0"/>
                </a:lnTo>
                <a:cubicBezTo>
                  <a:pt x="1954364" y="0"/>
                  <a:pt x="2011224" y="56860"/>
                  <a:pt x="2011224" y="127000"/>
                </a:cubicBezTo>
                <a:lnTo>
                  <a:pt x="2011224" y="282894"/>
                </a:lnTo>
                <a:lnTo>
                  <a:pt x="2011224" y="282894"/>
                </a:lnTo>
              </a:path>
            </a:pathLst>
          </a:custGeom>
          <a:noFill/>
          <a:ln w="12700" cap="flat" cmpd="sng">
            <a:solidFill>
              <a:schemeClr val="accent1"/>
            </a:solidFill>
            <a:prstDash val="lgDash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marR="0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53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700" name="Google Shape;700;p12"/>
          <p:cNvSpPr/>
          <p:nvPr/>
        </p:nvSpPr>
        <p:spPr>
          <a:xfrm rot="10800000" flipH="1">
            <a:off x="6096001" y="4480490"/>
            <a:ext cx="2011224" cy="282894"/>
          </a:xfrm>
          <a:custGeom>
            <a:avLst/>
            <a:gdLst/>
            <a:ahLst/>
            <a:cxnLst/>
            <a:rect l="l" t="t" r="r" b="b"/>
            <a:pathLst>
              <a:path w="2011224" h="282894" extrusionOk="0">
                <a:moveTo>
                  <a:pt x="0" y="282894"/>
                </a:moveTo>
                <a:lnTo>
                  <a:pt x="0" y="127000"/>
                </a:lnTo>
                <a:cubicBezTo>
                  <a:pt x="0" y="56860"/>
                  <a:pt x="56860" y="0"/>
                  <a:pt x="127000" y="0"/>
                </a:cubicBezTo>
                <a:lnTo>
                  <a:pt x="1884224" y="0"/>
                </a:lnTo>
                <a:cubicBezTo>
                  <a:pt x="1954364" y="0"/>
                  <a:pt x="2011224" y="56860"/>
                  <a:pt x="2011224" y="127000"/>
                </a:cubicBezTo>
                <a:lnTo>
                  <a:pt x="2011224" y="282894"/>
                </a:lnTo>
                <a:lnTo>
                  <a:pt x="2011224" y="282894"/>
                </a:lnTo>
              </a:path>
            </a:pathLst>
          </a:custGeom>
          <a:noFill/>
          <a:ln w="12700" cap="flat" cmpd="sng">
            <a:solidFill>
              <a:schemeClr val="accent1"/>
            </a:solidFill>
            <a:prstDash val="lgDash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marR="0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53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701" name="Google Shape;701;p12"/>
          <p:cNvSpPr/>
          <p:nvPr/>
        </p:nvSpPr>
        <p:spPr>
          <a:xfrm>
            <a:off x="8157050" y="2097830"/>
            <a:ext cx="2480474" cy="282894"/>
          </a:xfrm>
          <a:custGeom>
            <a:avLst/>
            <a:gdLst/>
            <a:ahLst/>
            <a:cxnLst/>
            <a:rect l="l" t="t" r="r" b="b"/>
            <a:pathLst>
              <a:path w="2480474" h="282894" extrusionOk="0">
                <a:moveTo>
                  <a:pt x="0" y="282894"/>
                </a:moveTo>
                <a:lnTo>
                  <a:pt x="0" y="127000"/>
                </a:lnTo>
                <a:cubicBezTo>
                  <a:pt x="0" y="56860"/>
                  <a:pt x="56860" y="0"/>
                  <a:pt x="127000" y="0"/>
                </a:cubicBezTo>
                <a:lnTo>
                  <a:pt x="2353474" y="0"/>
                </a:lnTo>
                <a:cubicBezTo>
                  <a:pt x="2423614" y="0"/>
                  <a:pt x="2480474" y="56860"/>
                  <a:pt x="2480474" y="127000"/>
                </a:cubicBezTo>
                <a:lnTo>
                  <a:pt x="2480474" y="282894"/>
                </a:lnTo>
                <a:lnTo>
                  <a:pt x="2480474" y="282894"/>
                </a:lnTo>
              </a:path>
            </a:pathLst>
          </a:custGeom>
          <a:noFill/>
          <a:ln w="12700" cap="flat" cmpd="sng">
            <a:solidFill>
              <a:schemeClr val="accent1"/>
            </a:solidFill>
            <a:prstDash val="lgDash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marR="0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53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702" name="Google Shape;702;p12"/>
          <p:cNvSpPr txBox="1">
            <a:spLocks noGrp="1"/>
          </p:cNvSpPr>
          <p:nvPr>
            <p:ph type="title"/>
          </p:nvPr>
        </p:nvSpPr>
        <p:spPr>
          <a:xfrm>
            <a:off x="593725" y="472612"/>
            <a:ext cx="11002963" cy="5961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Verdana"/>
              <a:buNone/>
            </a:pPr>
            <a:r>
              <a:rPr lang="en-US"/>
              <a:t>Your Journey</a:t>
            </a:r>
            <a:endParaRPr/>
          </a:p>
        </p:txBody>
      </p:sp>
      <p:sp>
        <p:nvSpPr>
          <p:cNvPr id="703" name="Google Shape;703;p12"/>
          <p:cNvSpPr/>
          <p:nvPr/>
        </p:nvSpPr>
        <p:spPr>
          <a:xfrm>
            <a:off x="1078209" y="5181415"/>
            <a:ext cx="10162879" cy="1051162"/>
          </a:xfrm>
          <a:prstGeom prst="roundRect">
            <a:avLst>
              <a:gd name="adj" fmla="val 8053"/>
            </a:avLst>
          </a:prstGeom>
          <a:solidFill>
            <a:srgbClr val="F8F8F8"/>
          </a:solidFill>
          <a:ln w="19050" cap="flat" cmpd="sng">
            <a:solidFill>
              <a:schemeClr val="accent2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grpSp>
        <p:nvGrpSpPr>
          <p:cNvPr id="704" name="Google Shape;704;p12"/>
          <p:cNvGrpSpPr/>
          <p:nvPr/>
        </p:nvGrpSpPr>
        <p:grpSpPr>
          <a:xfrm>
            <a:off x="1300770" y="5605679"/>
            <a:ext cx="1384630" cy="198384"/>
            <a:chOff x="822146" y="1628746"/>
            <a:chExt cx="1564324" cy="198384"/>
          </a:xfrm>
        </p:grpSpPr>
        <p:sp>
          <p:nvSpPr>
            <p:cNvPr id="705" name="Google Shape;705;p12"/>
            <p:cNvSpPr/>
            <p:nvPr/>
          </p:nvSpPr>
          <p:spPr>
            <a:xfrm>
              <a:off x="822146" y="1628746"/>
              <a:ext cx="1564324" cy="198384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rmAutofit/>
            </a:bodyPr>
            <a:lstStyle/>
            <a:p>
              <a:pPr marL="0" marR="0" lvl="0" indent="0" algn="l" rtl="0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45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endParaRPr>
            </a:p>
          </p:txBody>
        </p:sp>
        <p:sp>
          <p:nvSpPr>
            <p:cNvPr id="706" name="Google Shape;706;p12"/>
            <p:cNvSpPr txBox="1"/>
            <p:nvPr/>
          </p:nvSpPr>
          <p:spPr>
            <a:xfrm>
              <a:off x="1078210" y="1650994"/>
              <a:ext cx="1052195" cy="15388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ctr" anchorCtr="0">
              <a:sp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000">
                  <a:solidFill>
                    <a:schemeClr val="lt1"/>
                  </a:solidFill>
                  <a:latin typeface="Verdana"/>
                  <a:ea typeface="Verdana"/>
                  <a:cs typeface="Verdana"/>
                  <a:sym typeface="Verdana"/>
                </a:rPr>
                <a:t>Installation</a:t>
              </a:r>
              <a:endParaRPr/>
            </a:p>
          </p:txBody>
        </p:sp>
      </p:grpSp>
      <p:grpSp>
        <p:nvGrpSpPr>
          <p:cNvPr id="707" name="Google Shape;707;p12"/>
          <p:cNvGrpSpPr/>
          <p:nvPr/>
        </p:nvGrpSpPr>
        <p:grpSpPr>
          <a:xfrm>
            <a:off x="1300770" y="5925674"/>
            <a:ext cx="1384630" cy="198384"/>
            <a:chOff x="822146" y="2004734"/>
            <a:chExt cx="1564324" cy="198384"/>
          </a:xfrm>
        </p:grpSpPr>
        <p:sp>
          <p:nvSpPr>
            <p:cNvPr id="708" name="Google Shape;708;p12"/>
            <p:cNvSpPr/>
            <p:nvPr/>
          </p:nvSpPr>
          <p:spPr>
            <a:xfrm>
              <a:off x="822146" y="2004734"/>
              <a:ext cx="1564324" cy="198384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rmAutofit/>
            </a:bodyPr>
            <a:lstStyle/>
            <a:p>
              <a:pPr marL="0" marR="0" lvl="0" indent="0" algn="l" rtl="0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45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endParaRPr>
            </a:p>
          </p:txBody>
        </p:sp>
        <p:sp>
          <p:nvSpPr>
            <p:cNvPr id="709" name="Google Shape;709;p12"/>
            <p:cNvSpPr txBox="1"/>
            <p:nvPr/>
          </p:nvSpPr>
          <p:spPr>
            <a:xfrm>
              <a:off x="1078210" y="2026982"/>
              <a:ext cx="1052195" cy="15388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ctr" anchorCtr="0">
              <a:sp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000">
                  <a:solidFill>
                    <a:schemeClr val="lt1"/>
                  </a:solidFill>
                  <a:latin typeface="Verdana"/>
                  <a:ea typeface="Verdana"/>
                  <a:cs typeface="Verdana"/>
                  <a:sym typeface="Verdana"/>
                </a:rPr>
                <a:t>Energy</a:t>
              </a:r>
              <a:endParaRPr/>
            </a:p>
          </p:txBody>
        </p:sp>
      </p:grpSp>
      <p:sp>
        <p:nvSpPr>
          <p:cNvPr id="710" name="Google Shape;710;p12"/>
          <p:cNvSpPr/>
          <p:nvPr/>
        </p:nvSpPr>
        <p:spPr>
          <a:xfrm>
            <a:off x="1300770" y="5285685"/>
            <a:ext cx="1384630" cy="198384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marR="0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45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711" name="Google Shape;711;p12"/>
          <p:cNvSpPr txBox="1"/>
          <p:nvPr/>
        </p:nvSpPr>
        <p:spPr>
          <a:xfrm>
            <a:off x="1508527" y="5307933"/>
            <a:ext cx="853696" cy="1538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rPr>
              <a:t>Equipment</a:t>
            </a:r>
            <a:endParaRPr/>
          </a:p>
        </p:txBody>
      </p:sp>
      <p:sp>
        <p:nvSpPr>
          <p:cNvPr id="712" name="Google Shape;712;p12"/>
          <p:cNvSpPr/>
          <p:nvPr/>
        </p:nvSpPr>
        <p:spPr>
          <a:xfrm>
            <a:off x="2907430" y="5285685"/>
            <a:ext cx="1384630" cy="198384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marR="0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45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713" name="Google Shape;713;p12"/>
          <p:cNvSpPr txBox="1"/>
          <p:nvPr/>
        </p:nvSpPr>
        <p:spPr>
          <a:xfrm>
            <a:off x="3230607" y="5307933"/>
            <a:ext cx="853696" cy="1538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rPr>
              <a:t>Chemicals</a:t>
            </a:r>
            <a:endParaRPr/>
          </a:p>
        </p:txBody>
      </p:sp>
      <p:grpSp>
        <p:nvGrpSpPr>
          <p:cNvPr id="714" name="Google Shape;714;p12"/>
          <p:cNvGrpSpPr/>
          <p:nvPr/>
        </p:nvGrpSpPr>
        <p:grpSpPr>
          <a:xfrm>
            <a:off x="2907430" y="5605679"/>
            <a:ext cx="1384630" cy="198384"/>
            <a:chOff x="822146" y="5316978"/>
            <a:chExt cx="1564324" cy="198384"/>
          </a:xfrm>
        </p:grpSpPr>
        <p:sp>
          <p:nvSpPr>
            <p:cNvPr id="715" name="Google Shape;715;p12"/>
            <p:cNvSpPr/>
            <p:nvPr/>
          </p:nvSpPr>
          <p:spPr>
            <a:xfrm>
              <a:off x="822146" y="5316978"/>
              <a:ext cx="1564324" cy="198384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rmAutofit/>
            </a:bodyPr>
            <a:lstStyle/>
            <a:p>
              <a:pPr marL="0" marR="0" lvl="0" indent="0" algn="l" rtl="0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45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endParaRPr>
            </a:p>
          </p:txBody>
        </p:sp>
        <p:sp>
          <p:nvSpPr>
            <p:cNvPr id="716" name="Google Shape;716;p12"/>
            <p:cNvSpPr txBox="1"/>
            <p:nvPr/>
          </p:nvSpPr>
          <p:spPr>
            <a:xfrm>
              <a:off x="1078211" y="5332440"/>
              <a:ext cx="1253001" cy="15388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ctr" anchorCtr="0">
              <a:sp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000">
                  <a:solidFill>
                    <a:schemeClr val="lt1"/>
                  </a:solidFill>
                  <a:latin typeface="Verdana"/>
                  <a:ea typeface="Verdana"/>
                  <a:cs typeface="Verdana"/>
                  <a:sym typeface="Verdana"/>
                </a:rPr>
                <a:t>Financing</a:t>
              </a:r>
              <a:endParaRPr/>
            </a:p>
          </p:txBody>
        </p:sp>
      </p:grpSp>
      <p:grpSp>
        <p:nvGrpSpPr>
          <p:cNvPr id="717" name="Google Shape;717;p12"/>
          <p:cNvGrpSpPr/>
          <p:nvPr/>
        </p:nvGrpSpPr>
        <p:grpSpPr>
          <a:xfrm>
            <a:off x="2907430" y="5925674"/>
            <a:ext cx="1384630" cy="198384"/>
            <a:chOff x="822146" y="5692966"/>
            <a:chExt cx="1564324" cy="198384"/>
          </a:xfrm>
        </p:grpSpPr>
        <p:sp>
          <p:nvSpPr>
            <p:cNvPr id="718" name="Google Shape;718;p12"/>
            <p:cNvSpPr/>
            <p:nvPr/>
          </p:nvSpPr>
          <p:spPr>
            <a:xfrm>
              <a:off x="822146" y="5692966"/>
              <a:ext cx="1564324" cy="198384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rmAutofit/>
            </a:bodyPr>
            <a:lstStyle/>
            <a:p>
              <a:pPr marL="0" marR="0" lvl="0" indent="0" algn="l" rtl="0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45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endParaRPr>
            </a:p>
          </p:txBody>
        </p:sp>
        <p:sp>
          <p:nvSpPr>
            <p:cNvPr id="719" name="Google Shape;719;p12"/>
            <p:cNvSpPr txBox="1"/>
            <p:nvPr/>
          </p:nvSpPr>
          <p:spPr>
            <a:xfrm>
              <a:off x="1078211" y="5715214"/>
              <a:ext cx="1052195" cy="15388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ctr" anchorCtr="0">
              <a:sp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000">
                  <a:solidFill>
                    <a:schemeClr val="lt1"/>
                  </a:solidFill>
                  <a:latin typeface="Verdana"/>
                  <a:ea typeface="Verdana"/>
                  <a:cs typeface="Verdana"/>
                  <a:sym typeface="Verdana"/>
                </a:rPr>
                <a:t>Man-power</a:t>
              </a:r>
              <a:endParaRPr/>
            </a:p>
          </p:txBody>
        </p:sp>
      </p:grpSp>
      <p:grpSp>
        <p:nvGrpSpPr>
          <p:cNvPr id="720" name="Google Shape;720;p12"/>
          <p:cNvGrpSpPr/>
          <p:nvPr/>
        </p:nvGrpSpPr>
        <p:grpSpPr>
          <a:xfrm>
            <a:off x="4600339" y="5285685"/>
            <a:ext cx="1384630" cy="198384"/>
            <a:chOff x="3302617" y="1628746"/>
            <a:chExt cx="1564324" cy="198384"/>
          </a:xfrm>
        </p:grpSpPr>
        <p:sp>
          <p:nvSpPr>
            <p:cNvPr id="721" name="Google Shape;721;p12"/>
            <p:cNvSpPr/>
            <p:nvPr/>
          </p:nvSpPr>
          <p:spPr>
            <a:xfrm>
              <a:off x="3302617" y="1628746"/>
              <a:ext cx="1564324" cy="198384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rmAutofit/>
            </a:bodyPr>
            <a:lstStyle/>
            <a:p>
              <a:pPr marL="0" marR="0" lvl="0" indent="0" algn="l" rtl="0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45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endParaRPr>
            </a:p>
          </p:txBody>
        </p:sp>
        <p:sp>
          <p:nvSpPr>
            <p:cNvPr id="722" name="Google Shape;722;p12"/>
            <p:cNvSpPr txBox="1"/>
            <p:nvPr/>
          </p:nvSpPr>
          <p:spPr>
            <a:xfrm>
              <a:off x="3558681" y="1650994"/>
              <a:ext cx="1052195" cy="15388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ctr" anchorCtr="0">
              <a:sp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000">
                  <a:solidFill>
                    <a:schemeClr val="lt1"/>
                  </a:solidFill>
                  <a:latin typeface="Verdana"/>
                  <a:ea typeface="Verdana"/>
                  <a:cs typeface="Verdana"/>
                  <a:sym typeface="Verdana"/>
                </a:rPr>
                <a:t>Optimization</a:t>
              </a:r>
              <a:endParaRPr/>
            </a:p>
          </p:txBody>
        </p:sp>
      </p:grpSp>
      <p:grpSp>
        <p:nvGrpSpPr>
          <p:cNvPr id="723" name="Google Shape;723;p12"/>
          <p:cNvGrpSpPr/>
          <p:nvPr/>
        </p:nvGrpSpPr>
        <p:grpSpPr>
          <a:xfrm>
            <a:off x="6206999" y="5605679"/>
            <a:ext cx="1384630" cy="198384"/>
            <a:chOff x="5313841" y="1628746"/>
            <a:chExt cx="1564324" cy="198384"/>
          </a:xfrm>
        </p:grpSpPr>
        <p:sp>
          <p:nvSpPr>
            <p:cNvPr id="724" name="Google Shape;724;p12"/>
            <p:cNvSpPr/>
            <p:nvPr/>
          </p:nvSpPr>
          <p:spPr>
            <a:xfrm>
              <a:off x="5313841" y="1628746"/>
              <a:ext cx="1564324" cy="198384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rmAutofit/>
            </a:bodyPr>
            <a:lstStyle/>
            <a:p>
              <a:pPr marL="0" marR="0" lvl="0" indent="0" algn="l" rtl="0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45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endParaRPr>
            </a:p>
          </p:txBody>
        </p:sp>
        <p:sp>
          <p:nvSpPr>
            <p:cNvPr id="725" name="Google Shape;725;p12"/>
            <p:cNvSpPr txBox="1"/>
            <p:nvPr/>
          </p:nvSpPr>
          <p:spPr>
            <a:xfrm>
              <a:off x="5569905" y="1650994"/>
              <a:ext cx="1052195" cy="15388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ctr" anchorCtr="0">
              <a:sp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000">
                  <a:solidFill>
                    <a:schemeClr val="lt1"/>
                  </a:solidFill>
                  <a:latin typeface="Verdana"/>
                  <a:ea typeface="Verdana"/>
                  <a:cs typeface="Verdana"/>
                  <a:sym typeface="Verdana"/>
                </a:rPr>
                <a:t>Research</a:t>
              </a:r>
              <a:endParaRPr/>
            </a:p>
          </p:txBody>
        </p:sp>
      </p:grpSp>
      <p:grpSp>
        <p:nvGrpSpPr>
          <p:cNvPr id="726" name="Google Shape;726;p12"/>
          <p:cNvGrpSpPr/>
          <p:nvPr/>
        </p:nvGrpSpPr>
        <p:grpSpPr>
          <a:xfrm>
            <a:off x="6206999" y="5285685"/>
            <a:ext cx="1384630" cy="198384"/>
            <a:chOff x="7325061" y="1628746"/>
            <a:chExt cx="1564324" cy="198384"/>
          </a:xfrm>
        </p:grpSpPr>
        <p:sp>
          <p:nvSpPr>
            <p:cNvPr id="727" name="Google Shape;727;p12"/>
            <p:cNvSpPr/>
            <p:nvPr/>
          </p:nvSpPr>
          <p:spPr>
            <a:xfrm>
              <a:off x="7325061" y="1628746"/>
              <a:ext cx="1564324" cy="198384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rmAutofit/>
            </a:bodyPr>
            <a:lstStyle/>
            <a:p>
              <a:pPr marL="0" marR="0" lvl="0" indent="0" algn="l" rtl="0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45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endParaRPr>
            </a:p>
          </p:txBody>
        </p:sp>
        <p:sp>
          <p:nvSpPr>
            <p:cNvPr id="728" name="Google Shape;728;p12"/>
            <p:cNvSpPr txBox="1"/>
            <p:nvPr/>
          </p:nvSpPr>
          <p:spPr>
            <a:xfrm>
              <a:off x="7581125" y="1650994"/>
              <a:ext cx="1052195" cy="15388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ctr" anchorCtr="0">
              <a:sp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000">
                  <a:solidFill>
                    <a:schemeClr val="lt1"/>
                  </a:solidFill>
                  <a:latin typeface="Verdana"/>
                  <a:ea typeface="Verdana"/>
                  <a:cs typeface="Verdana"/>
                  <a:sym typeface="Verdana"/>
                </a:rPr>
                <a:t>Innovation</a:t>
              </a:r>
              <a:endParaRPr/>
            </a:p>
          </p:txBody>
        </p:sp>
      </p:grpSp>
      <p:grpSp>
        <p:nvGrpSpPr>
          <p:cNvPr id="729" name="Google Shape;729;p12"/>
          <p:cNvGrpSpPr/>
          <p:nvPr/>
        </p:nvGrpSpPr>
        <p:grpSpPr>
          <a:xfrm>
            <a:off x="4600339" y="5605679"/>
            <a:ext cx="1384630" cy="198384"/>
            <a:chOff x="3302617" y="5316978"/>
            <a:chExt cx="1564324" cy="198384"/>
          </a:xfrm>
        </p:grpSpPr>
        <p:sp>
          <p:nvSpPr>
            <p:cNvPr id="730" name="Google Shape;730;p12"/>
            <p:cNvSpPr/>
            <p:nvPr/>
          </p:nvSpPr>
          <p:spPr>
            <a:xfrm>
              <a:off x="3302617" y="5316978"/>
              <a:ext cx="1564324" cy="198384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rmAutofit/>
            </a:bodyPr>
            <a:lstStyle/>
            <a:p>
              <a:pPr marL="0" marR="0" lvl="0" indent="0" algn="l" rtl="0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45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endParaRPr>
            </a:p>
          </p:txBody>
        </p:sp>
        <p:sp>
          <p:nvSpPr>
            <p:cNvPr id="731" name="Google Shape;731;p12"/>
            <p:cNvSpPr txBox="1"/>
            <p:nvPr/>
          </p:nvSpPr>
          <p:spPr>
            <a:xfrm>
              <a:off x="3499293" y="5339226"/>
              <a:ext cx="1170974" cy="15388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ctr" anchorCtr="0">
              <a:sp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000">
                  <a:solidFill>
                    <a:schemeClr val="lt1"/>
                  </a:solidFill>
                  <a:latin typeface="Verdana"/>
                  <a:ea typeface="Verdana"/>
                  <a:cs typeface="Verdana"/>
                  <a:sym typeface="Verdana"/>
                </a:rPr>
                <a:t>Fluid Dynamics</a:t>
              </a:r>
              <a:endParaRPr/>
            </a:p>
          </p:txBody>
        </p:sp>
      </p:grpSp>
      <p:grpSp>
        <p:nvGrpSpPr>
          <p:cNvPr id="732" name="Google Shape;732;p12"/>
          <p:cNvGrpSpPr/>
          <p:nvPr/>
        </p:nvGrpSpPr>
        <p:grpSpPr>
          <a:xfrm>
            <a:off x="6206999" y="5925674"/>
            <a:ext cx="1384630" cy="198384"/>
            <a:chOff x="5313841" y="5316978"/>
            <a:chExt cx="1564324" cy="198384"/>
          </a:xfrm>
        </p:grpSpPr>
        <p:sp>
          <p:nvSpPr>
            <p:cNvPr id="733" name="Google Shape;733;p12"/>
            <p:cNvSpPr/>
            <p:nvPr/>
          </p:nvSpPr>
          <p:spPr>
            <a:xfrm>
              <a:off x="5313841" y="5316978"/>
              <a:ext cx="1564324" cy="198384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rmAutofit/>
            </a:bodyPr>
            <a:lstStyle/>
            <a:p>
              <a:pPr marL="0" marR="0" lvl="0" indent="0" algn="l" rtl="0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45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endParaRPr>
            </a:p>
          </p:txBody>
        </p:sp>
        <p:sp>
          <p:nvSpPr>
            <p:cNvPr id="734" name="Google Shape;734;p12"/>
            <p:cNvSpPr txBox="1"/>
            <p:nvPr/>
          </p:nvSpPr>
          <p:spPr>
            <a:xfrm>
              <a:off x="5569906" y="5339226"/>
              <a:ext cx="1052195" cy="15388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ctr" anchorCtr="0">
              <a:sp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000">
                  <a:solidFill>
                    <a:schemeClr val="lt1"/>
                  </a:solidFill>
                  <a:latin typeface="Verdana"/>
                  <a:ea typeface="Verdana"/>
                  <a:cs typeface="Verdana"/>
                  <a:sym typeface="Verdana"/>
                </a:rPr>
                <a:t>Scale-out</a:t>
              </a:r>
              <a:endParaRPr/>
            </a:p>
          </p:txBody>
        </p:sp>
      </p:grpSp>
      <p:grpSp>
        <p:nvGrpSpPr>
          <p:cNvPr id="735" name="Google Shape;735;p12"/>
          <p:cNvGrpSpPr/>
          <p:nvPr/>
        </p:nvGrpSpPr>
        <p:grpSpPr>
          <a:xfrm>
            <a:off x="4600339" y="5925674"/>
            <a:ext cx="1384630" cy="198384"/>
            <a:chOff x="7325061" y="5316978"/>
            <a:chExt cx="1564324" cy="198384"/>
          </a:xfrm>
        </p:grpSpPr>
        <p:sp>
          <p:nvSpPr>
            <p:cNvPr id="736" name="Google Shape;736;p12"/>
            <p:cNvSpPr/>
            <p:nvPr/>
          </p:nvSpPr>
          <p:spPr>
            <a:xfrm>
              <a:off x="7325061" y="5316978"/>
              <a:ext cx="1564324" cy="198384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rmAutofit/>
            </a:bodyPr>
            <a:lstStyle/>
            <a:p>
              <a:pPr marL="0" marR="0" lvl="0" indent="0" algn="l" rtl="0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45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endParaRPr>
            </a:p>
          </p:txBody>
        </p:sp>
        <p:sp>
          <p:nvSpPr>
            <p:cNvPr id="737" name="Google Shape;737;p12"/>
            <p:cNvSpPr txBox="1"/>
            <p:nvPr/>
          </p:nvSpPr>
          <p:spPr>
            <a:xfrm>
              <a:off x="7581126" y="5339226"/>
              <a:ext cx="1052195" cy="15388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ctr" anchorCtr="0">
              <a:sp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000">
                  <a:solidFill>
                    <a:schemeClr val="lt1"/>
                  </a:solidFill>
                  <a:latin typeface="Verdana"/>
                  <a:ea typeface="Verdana"/>
                  <a:cs typeface="Verdana"/>
                  <a:sym typeface="Verdana"/>
                </a:rPr>
                <a:t>Logistics</a:t>
              </a:r>
              <a:endParaRPr/>
            </a:p>
          </p:txBody>
        </p:sp>
      </p:grpSp>
      <p:grpSp>
        <p:nvGrpSpPr>
          <p:cNvPr id="738" name="Google Shape;738;p12"/>
          <p:cNvGrpSpPr/>
          <p:nvPr/>
        </p:nvGrpSpPr>
        <p:grpSpPr>
          <a:xfrm>
            <a:off x="7916894" y="5272113"/>
            <a:ext cx="1384630" cy="198384"/>
            <a:chOff x="9805530" y="1252758"/>
            <a:chExt cx="1564324" cy="198384"/>
          </a:xfrm>
        </p:grpSpPr>
        <p:sp>
          <p:nvSpPr>
            <p:cNvPr id="739" name="Google Shape;739;p12"/>
            <p:cNvSpPr/>
            <p:nvPr/>
          </p:nvSpPr>
          <p:spPr>
            <a:xfrm>
              <a:off x="9805530" y="1252758"/>
              <a:ext cx="1564324" cy="198384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rmAutofit/>
            </a:bodyPr>
            <a:lstStyle/>
            <a:p>
              <a:pPr marL="0" marR="0" lvl="0" indent="0" algn="l" rtl="0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45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endParaRPr>
            </a:p>
          </p:txBody>
        </p:sp>
        <p:sp>
          <p:nvSpPr>
            <p:cNvPr id="740" name="Google Shape;740;p12"/>
            <p:cNvSpPr txBox="1"/>
            <p:nvPr/>
          </p:nvSpPr>
          <p:spPr>
            <a:xfrm>
              <a:off x="10061594" y="1275006"/>
              <a:ext cx="1052195" cy="15388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ctr" anchorCtr="0">
              <a:sp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000">
                  <a:solidFill>
                    <a:schemeClr val="lt1"/>
                  </a:solidFill>
                  <a:latin typeface="Verdana"/>
                  <a:ea typeface="Verdana"/>
                  <a:cs typeface="Verdana"/>
                  <a:sym typeface="Verdana"/>
                </a:rPr>
                <a:t>Yield</a:t>
              </a:r>
              <a:endParaRPr/>
            </a:p>
          </p:txBody>
        </p:sp>
      </p:grpSp>
      <p:grpSp>
        <p:nvGrpSpPr>
          <p:cNvPr id="741" name="Google Shape;741;p12"/>
          <p:cNvGrpSpPr/>
          <p:nvPr/>
        </p:nvGrpSpPr>
        <p:grpSpPr>
          <a:xfrm>
            <a:off x="7916894" y="5592107"/>
            <a:ext cx="1384630" cy="198384"/>
            <a:chOff x="9805530" y="1628746"/>
            <a:chExt cx="1564324" cy="198384"/>
          </a:xfrm>
        </p:grpSpPr>
        <p:sp>
          <p:nvSpPr>
            <p:cNvPr id="742" name="Google Shape;742;p12"/>
            <p:cNvSpPr/>
            <p:nvPr/>
          </p:nvSpPr>
          <p:spPr>
            <a:xfrm>
              <a:off x="9805530" y="1628746"/>
              <a:ext cx="1564324" cy="198384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rmAutofit/>
            </a:bodyPr>
            <a:lstStyle/>
            <a:p>
              <a:pPr marL="0" marR="0" lvl="0" indent="0" algn="l" rtl="0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45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endParaRPr>
            </a:p>
          </p:txBody>
        </p:sp>
        <p:sp>
          <p:nvSpPr>
            <p:cNvPr id="743" name="Google Shape;743;p12"/>
            <p:cNvSpPr txBox="1"/>
            <p:nvPr/>
          </p:nvSpPr>
          <p:spPr>
            <a:xfrm>
              <a:off x="10061594" y="1650994"/>
              <a:ext cx="1052195" cy="15388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ctr" anchorCtr="0">
              <a:sp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000">
                  <a:solidFill>
                    <a:schemeClr val="lt1"/>
                  </a:solidFill>
                  <a:latin typeface="Verdana"/>
                  <a:ea typeface="Verdana"/>
                  <a:cs typeface="Verdana"/>
                  <a:sym typeface="Verdana"/>
                </a:rPr>
                <a:t>Efficiency</a:t>
              </a:r>
              <a:endParaRPr/>
            </a:p>
          </p:txBody>
        </p:sp>
      </p:grpSp>
      <p:grpSp>
        <p:nvGrpSpPr>
          <p:cNvPr id="744" name="Google Shape;744;p12"/>
          <p:cNvGrpSpPr/>
          <p:nvPr/>
        </p:nvGrpSpPr>
        <p:grpSpPr>
          <a:xfrm>
            <a:off x="9526476" y="5272113"/>
            <a:ext cx="1384630" cy="198384"/>
            <a:chOff x="9805530" y="4940989"/>
            <a:chExt cx="1564324" cy="198384"/>
          </a:xfrm>
        </p:grpSpPr>
        <p:sp>
          <p:nvSpPr>
            <p:cNvPr id="745" name="Google Shape;745;p12"/>
            <p:cNvSpPr/>
            <p:nvPr/>
          </p:nvSpPr>
          <p:spPr>
            <a:xfrm>
              <a:off x="9805530" y="4940989"/>
              <a:ext cx="1564324" cy="198384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rmAutofit/>
            </a:bodyPr>
            <a:lstStyle/>
            <a:p>
              <a:pPr marL="0" marR="0" lvl="0" indent="0" algn="l" rtl="0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45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endParaRPr>
            </a:p>
          </p:txBody>
        </p:sp>
        <p:sp>
          <p:nvSpPr>
            <p:cNvPr id="746" name="Google Shape;746;p12"/>
            <p:cNvSpPr txBox="1"/>
            <p:nvPr/>
          </p:nvSpPr>
          <p:spPr>
            <a:xfrm>
              <a:off x="9884790" y="4963237"/>
              <a:ext cx="1405807" cy="15388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ctr" anchorCtr="0">
              <a:sp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000">
                  <a:solidFill>
                    <a:schemeClr val="lt1"/>
                  </a:solidFill>
                  <a:latin typeface="Verdana"/>
                  <a:ea typeface="Verdana"/>
                  <a:cs typeface="Verdana"/>
                  <a:sym typeface="Verdana"/>
                </a:rPr>
                <a:t>Competitive Price</a:t>
              </a:r>
              <a:endParaRPr/>
            </a:p>
          </p:txBody>
        </p:sp>
      </p:grpSp>
      <p:grpSp>
        <p:nvGrpSpPr>
          <p:cNvPr id="747" name="Google Shape;747;p12"/>
          <p:cNvGrpSpPr/>
          <p:nvPr/>
        </p:nvGrpSpPr>
        <p:grpSpPr>
          <a:xfrm>
            <a:off x="9526476" y="5592107"/>
            <a:ext cx="1384630" cy="198384"/>
            <a:chOff x="9805530" y="5316978"/>
            <a:chExt cx="1564324" cy="198384"/>
          </a:xfrm>
        </p:grpSpPr>
        <p:sp>
          <p:nvSpPr>
            <p:cNvPr id="748" name="Google Shape;748;p12"/>
            <p:cNvSpPr/>
            <p:nvPr/>
          </p:nvSpPr>
          <p:spPr>
            <a:xfrm>
              <a:off x="9805530" y="5316978"/>
              <a:ext cx="1564324" cy="198384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rmAutofit/>
            </a:bodyPr>
            <a:lstStyle/>
            <a:p>
              <a:pPr marL="0" marR="0" lvl="0" indent="0" algn="l" rtl="0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45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endParaRPr>
            </a:p>
          </p:txBody>
        </p:sp>
        <p:sp>
          <p:nvSpPr>
            <p:cNvPr id="749" name="Google Shape;749;p12"/>
            <p:cNvSpPr txBox="1"/>
            <p:nvPr/>
          </p:nvSpPr>
          <p:spPr>
            <a:xfrm>
              <a:off x="10061595" y="5339226"/>
              <a:ext cx="1052195" cy="15388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ctr" anchorCtr="0">
              <a:sp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000">
                  <a:solidFill>
                    <a:schemeClr val="lt1"/>
                  </a:solidFill>
                  <a:latin typeface="Verdana"/>
                  <a:ea typeface="Verdana"/>
                  <a:cs typeface="Verdana"/>
                  <a:sym typeface="Verdana"/>
                </a:rPr>
                <a:t>Revenue</a:t>
              </a:r>
              <a:endParaRPr/>
            </a:p>
          </p:txBody>
        </p:sp>
      </p:grpSp>
      <p:grpSp>
        <p:nvGrpSpPr>
          <p:cNvPr id="750" name="Google Shape;750;p12"/>
          <p:cNvGrpSpPr/>
          <p:nvPr/>
        </p:nvGrpSpPr>
        <p:grpSpPr>
          <a:xfrm>
            <a:off x="7916894" y="5912102"/>
            <a:ext cx="1384630" cy="198384"/>
            <a:chOff x="9805530" y="5692966"/>
            <a:chExt cx="1564324" cy="198384"/>
          </a:xfrm>
        </p:grpSpPr>
        <p:sp>
          <p:nvSpPr>
            <p:cNvPr id="751" name="Google Shape;751;p12"/>
            <p:cNvSpPr/>
            <p:nvPr/>
          </p:nvSpPr>
          <p:spPr>
            <a:xfrm>
              <a:off x="9805530" y="5692966"/>
              <a:ext cx="1564324" cy="198384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rmAutofit/>
            </a:bodyPr>
            <a:lstStyle/>
            <a:p>
              <a:pPr marL="0" marR="0" lvl="0" indent="0" algn="l" rtl="0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45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endParaRPr>
            </a:p>
          </p:txBody>
        </p:sp>
        <p:sp>
          <p:nvSpPr>
            <p:cNvPr id="752" name="Google Shape;752;p12"/>
            <p:cNvSpPr txBox="1"/>
            <p:nvPr/>
          </p:nvSpPr>
          <p:spPr>
            <a:xfrm>
              <a:off x="9995092" y="5715214"/>
              <a:ext cx="1185202" cy="15388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ctr" anchorCtr="0">
              <a:sp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000">
                  <a:solidFill>
                    <a:schemeClr val="lt1"/>
                  </a:solidFill>
                  <a:latin typeface="Verdana"/>
                  <a:ea typeface="Verdana"/>
                  <a:cs typeface="Verdana"/>
                  <a:sym typeface="Verdana"/>
                </a:rPr>
                <a:t>Transportation</a:t>
              </a:r>
              <a:endParaRPr/>
            </a:p>
          </p:txBody>
        </p:sp>
      </p:grp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" name="Google Shape;757;p13"/>
          <p:cNvSpPr txBox="1">
            <a:spLocks noGrp="1"/>
          </p:cNvSpPr>
          <p:nvPr>
            <p:ph type="title"/>
          </p:nvPr>
        </p:nvSpPr>
        <p:spPr>
          <a:xfrm>
            <a:off x="593725" y="472611"/>
            <a:ext cx="11002963" cy="7148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Verdana"/>
              <a:buNone/>
            </a:pPr>
            <a:r>
              <a:rPr lang="en-US"/>
              <a:t>Your Toolbox</a:t>
            </a:r>
            <a:endParaRPr/>
          </a:p>
        </p:txBody>
      </p:sp>
      <p:sp>
        <p:nvSpPr>
          <p:cNvPr id="758" name="Google Shape;758;p13"/>
          <p:cNvSpPr txBox="1">
            <a:spLocks noGrp="1"/>
          </p:cNvSpPr>
          <p:nvPr>
            <p:ph type="body" idx="1"/>
          </p:nvPr>
        </p:nvSpPr>
        <p:spPr>
          <a:xfrm>
            <a:off x="6867524" y="1776247"/>
            <a:ext cx="4720467" cy="4923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</a:pPr>
            <a:r>
              <a:rPr lang="en-US"/>
              <a:t>Take what you need</a:t>
            </a:r>
            <a:endParaRPr/>
          </a:p>
        </p:txBody>
      </p:sp>
      <p:sp>
        <p:nvSpPr>
          <p:cNvPr id="759" name="Google Shape;759;p13"/>
          <p:cNvSpPr txBox="1">
            <a:spLocks noGrp="1"/>
          </p:cNvSpPr>
          <p:nvPr>
            <p:ph type="body" idx="2"/>
          </p:nvPr>
        </p:nvSpPr>
        <p:spPr>
          <a:xfrm>
            <a:off x="6867525" y="2447109"/>
            <a:ext cx="4729162" cy="34774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600"/>
              <a:buNone/>
            </a:pPr>
            <a:r>
              <a:rPr lang="en-US"/>
              <a:t>You don’t need to remember everything</a:t>
            </a:r>
            <a:endParaRPr/>
          </a:p>
          <a:p>
            <a:pPr marL="0" lvl="0" indent="0" algn="l" rtl="0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rgbClr val="262626"/>
              </a:buClr>
              <a:buSzPts val="1600"/>
              <a:buNone/>
            </a:pPr>
            <a:endParaRPr/>
          </a:p>
          <a:p>
            <a:pPr marL="0" lvl="0" indent="0" algn="l" rtl="0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rgbClr val="262626"/>
              </a:buClr>
              <a:buSzPts val="1600"/>
              <a:buNone/>
            </a:pPr>
            <a:r>
              <a:rPr lang="en-US"/>
              <a:t>Make notes</a:t>
            </a:r>
            <a:endParaRPr/>
          </a:p>
          <a:p>
            <a:pPr marL="0" lvl="0" indent="0" algn="l" rtl="0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rgbClr val="262626"/>
              </a:buClr>
              <a:buSzPts val="1600"/>
              <a:buNone/>
            </a:pPr>
            <a:endParaRPr/>
          </a:p>
          <a:p>
            <a:pPr marL="0" lvl="0" indent="0" algn="l" rtl="0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rgbClr val="262626"/>
              </a:buClr>
              <a:buSzPts val="1600"/>
              <a:buNone/>
            </a:pPr>
            <a:r>
              <a:rPr lang="en-US"/>
              <a:t>Ask questions</a:t>
            </a:r>
            <a:endParaRPr/>
          </a:p>
          <a:p>
            <a:pPr marL="0" lvl="0" indent="0" algn="l" rtl="0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rgbClr val="262626"/>
              </a:buClr>
              <a:buSzPts val="1600"/>
              <a:buNone/>
            </a:pPr>
            <a:endParaRPr/>
          </a:p>
          <a:p>
            <a:pPr marL="0" lvl="0" indent="0" algn="l" rtl="0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rgbClr val="262626"/>
              </a:buClr>
              <a:buSzPts val="1600"/>
              <a:buNone/>
            </a:pPr>
            <a:r>
              <a:rPr lang="en-US"/>
              <a:t>Use post-its for later</a:t>
            </a:r>
            <a:endParaRPr/>
          </a:p>
          <a:p>
            <a:pPr marL="0" lvl="0" indent="0" algn="l" rtl="0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rgbClr val="262626"/>
              </a:buClr>
              <a:buSzPts val="1600"/>
              <a:buNone/>
            </a:pPr>
            <a:endParaRPr/>
          </a:p>
        </p:txBody>
      </p:sp>
      <p:pic>
        <p:nvPicPr>
          <p:cNvPr id="760" name="Google Shape;760;p13" descr="Work tools and supplies"/>
          <p:cNvPicPr preferRelativeResize="0">
            <a:picLocks noGrp="1"/>
          </p:cNvPicPr>
          <p:nvPr>
            <p:ph type="pic" idx="3"/>
          </p:nvPr>
        </p:nvPicPr>
        <p:blipFill rotWithShape="1">
          <a:blip r:embed="rId3">
            <a:alphaModFix/>
          </a:blip>
          <a:srcRect l="5662" r="5662"/>
          <a:stretch/>
        </p:blipFill>
        <p:spPr>
          <a:xfrm>
            <a:off x="800100" y="1943100"/>
            <a:ext cx="5295900" cy="39814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5" name="Google Shape;765;p14"/>
          <p:cNvSpPr txBox="1">
            <a:spLocks noGrp="1"/>
          </p:cNvSpPr>
          <p:nvPr>
            <p:ph type="title"/>
          </p:nvPr>
        </p:nvSpPr>
        <p:spPr>
          <a:xfrm>
            <a:off x="593725" y="472611"/>
            <a:ext cx="11002963" cy="7148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Verdana"/>
              <a:buNone/>
            </a:pPr>
            <a:r>
              <a:rPr lang="en-US"/>
              <a:t>Your Timeline</a:t>
            </a:r>
            <a:endParaRPr/>
          </a:p>
        </p:txBody>
      </p:sp>
      <p:sp>
        <p:nvSpPr>
          <p:cNvPr id="766" name="Google Shape;766;p14"/>
          <p:cNvSpPr txBox="1">
            <a:spLocks noGrp="1"/>
          </p:cNvSpPr>
          <p:nvPr>
            <p:ph type="body" idx="1"/>
          </p:nvPr>
        </p:nvSpPr>
        <p:spPr>
          <a:xfrm>
            <a:off x="913774" y="2463520"/>
            <a:ext cx="2353619" cy="4625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</a:pPr>
            <a:r>
              <a:rPr lang="en-US"/>
              <a:t>Immediate term</a:t>
            </a:r>
            <a:endParaRPr/>
          </a:p>
        </p:txBody>
      </p:sp>
      <p:sp>
        <p:nvSpPr>
          <p:cNvPr id="767" name="Google Shape;767;p14"/>
          <p:cNvSpPr txBox="1">
            <a:spLocks noGrp="1"/>
          </p:cNvSpPr>
          <p:nvPr>
            <p:ph type="body" idx="3"/>
          </p:nvPr>
        </p:nvSpPr>
        <p:spPr>
          <a:xfrm>
            <a:off x="599600" y="1771673"/>
            <a:ext cx="354010" cy="403202"/>
          </a:xfrm>
          <a:prstGeom prst="rect">
            <a:avLst/>
          </a:prstGeom>
          <a:solidFill>
            <a:schemeClr val="accent1"/>
          </a:solidFill>
          <a:ln w="9525" cap="flat" cmpd="sng">
            <a:solidFill>
              <a:schemeClr val="accent1">
                <a:alpha val="0"/>
              </a:scheme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768" name="Google Shape;768;p14"/>
          <p:cNvSpPr txBox="1">
            <a:spLocks noGrp="1"/>
          </p:cNvSpPr>
          <p:nvPr>
            <p:ph type="body" idx="4"/>
          </p:nvPr>
        </p:nvSpPr>
        <p:spPr>
          <a:xfrm>
            <a:off x="2843336" y="5955527"/>
            <a:ext cx="1419224" cy="1706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ctr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100"/>
              <a:buNone/>
            </a:pPr>
            <a:r>
              <a:rPr lang="en-US"/>
              <a:t>Next week</a:t>
            </a:r>
            <a:endParaRPr/>
          </a:p>
        </p:txBody>
      </p:sp>
      <p:sp>
        <p:nvSpPr>
          <p:cNvPr id="769" name="Google Shape;769;p14"/>
          <p:cNvSpPr txBox="1">
            <a:spLocks noGrp="1"/>
          </p:cNvSpPr>
          <p:nvPr>
            <p:ph type="body" idx="5"/>
          </p:nvPr>
        </p:nvSpPr>
        <p:spPr>
          <a:xfrm>
            <a:off x="593725" y="5955527"/>
            <a:ext cx="1419224" cy="1706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100"/>
              <a:buNone/>
            </a:pPr>
            <a:r>
              <a:rPr lang="en-US"/>
              <a:t>This course</a:t>
            </a:r>
            <a:endParaRPr/>
          </a:p>
        </p:txBody>
      </p:sp>
      <p:sp>
        <p:nvSpPr>
          <p:cNvPr id="770" name="Google Shape;770;p14"/>
          <p:cNvSpPr txBox="1">
            <a:spLocks noGrp="1"/>
          </p:cNvSpPr>
          <p:nvPr>
            <p:ph type="body" idx="6"/>
          </p:nvPr>
        </p:nvSpPr>
        <p:spPr>
          <a:xfrm>
            <a:off x="5619944" y="5955527"/>
            <a:ext cx="1419224" cy="1706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ctr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100"/>
              <a:buNone/>
            </a:pPr>
            <a:r>
              <a:rPr lang="en-US"/>
              <a:t>Next month</a:t>
            </a:r>
            <a:endParaRPr/>
          </a:p>
        </p:txBody>
      </p:sp>
      <p:sp>
        <p:nvSpPr>
          <p:cNvPr id="771" name="Google Shape;771;p14"/>
          <p:cNvSpPr txBox="1">
            <a:spLocks noGrp="1"/>
          </p:cNvSpPr>
          <p:nvPr>
            <p:ph type="body" idx="7"/>
          </p:nvPr>
        </p:nvSpPr>
        <p:spPr>
          <a:xfrm>
            <a:off x="8396289" y="5955527"/>
            <a:ext cx="1419224" cy="1706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ctr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100"/>
              <a:buNone/>
            </a:pPr>
            <a:r>
              <a:rPr lang="en-US"/>
              <a:t>Next year</a:t>
            </a:r>
            <a:endParaRPr/>
          </a:p>
        </p:txBody>
      </p:sp>
      <p:sp>
        <p:nvSpPr>
          <p:cNvPr id="772" name="Google Shape;772;p14"/>
          <p:cNvSpPr txBox="1">
            <a:spLocks noGrp="1"/>
          </p:cNvSpPr>
          <p:nvPr>
            <p:ph type="body" idx="14"/>
          </p:nvPr>
        </p:nvSpPr>
        <p:spPr>
          <a:xfrm>
            <a:off x="913130" y="3277528"/>
            <a:ext cx="2350800" cy="7701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</a:pPr>
            <a:r>
              <a:rPr lang="en-US"/>
              <a:t>Notes for immediate learning and actions</a:t>
            </a:r>
            <a:endParaRPr/>
          </a:p>
        </p:txBody>
      </p:sp>
      <p:sp>
        <p:nvSpPr>
          <p:cNvPr id="773" name="Google Shape;773;p14"/>
          <p:cNvSpPr txBox="1">
            <a:spLocks noGrp="1"/>
          </p:cNvSpPr>
          <p:nvPr>
            <p:ph type="body" idx="15"/>
          </p:nvPr>
        </p:nvSpPr>
        <p:spPr>
          <a:xfrm>
            <a:off x="3687338" y="2463520"/>
            <a:ext cx="2353619" cy="4625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</a:pPr>
            <a:r>
              <a:rPr lang="en-US"/>
              <a:t>Short term</a:t>
            </a:r>
            <a:endParaRPr/>
          </a:p>
        </p:txBody>
      </p:sp>
      <p:sp>
        <p:nvSpPr>
          <p:cNvPr id="774" name="Google Shape;774;p14"/>
          <p:cNvSpPr txBox="1">
            <a:spLocks noGrp="1"/>
          </p:cNvSpPr>
          <p:nvPr>
            <p:ph type="body" idx="16"/>
          </p:nvPr>
        </p:nvSpPr>
        <p:spPr>
          <a:xfrm>
            <a:off x="3687338" y="3277528"/>
            <a:ext cx="2350800" cy="7701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</a:pPr>
            <a:r>
              <a:rPr lang="en-US"/>
              <a:t>Something to think about next week</a:t>
            </a:r>
            <a:endParaRPr/>
          </a:p>
        </p:txBody>
      </p:sp>
      <p:sp>
        <p:nvSpPr>
          <p:cNvPr id="775" name="Google Shape;775;p14"/>
          <p:cNvSpPr txBox="1">
            <a:spLocks noGrp="1"/>
          </p:cNvSpPr>
          <p:nvPr>
            <p:ph type="body" idx="17"/>
          </p:nvPr>
        </p:nvSpPr>
        <p:spPr>
          <a:xfrm>
            <a:off x="6469757" y="2463520"/>
            <a:ext cx="2353619" cy="4625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</a:pPr>
            <a:r>
              <a:rPr lang="en-US"/>
              <a:t>Medium term</a:t>
            </a:r>
            <a:endParaRPr/>
          </a:p>
        </p:txBody>
      </p:sp>
      <p:sp>
        <p:nvSpPr>
          <p:cNvPr id="776" name="Google Shape;776;p14"/>
          <p:cNvSpPr txBox="1">
            <a:spLocks noGrp="1"/>
          </p:cNvSpPr>
          <p:nvPr>
            <p:ph type="body" idx="18"/>
          </p:nvPr>
        </p:nvSpPr>
        <p:spPr>
          <a:xfrm>
            <a:off x="6469757" y="3277528"/>
            <a:ext cx="2350800" cy="7701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</a:pPr>
            <a:r>
              <a:rPr lang="en-US"/>
              <a:t>Items to pick-up next month</a:t>
            </a:r>
            <a:endParaRPr/>
          </a:p>
        </p:txBody>
      </p:sp>
      <p:sp>
        <p:nvSpPr>
          <p:cNvPr id="777" name="Google Shape;777;p14"/>
          <p:cNvSpPr txBox="1">
            <a:spLocks noGrp="1"/>
          </p:cNvSpPr>
          <p:nvPr>
            <p:ph type="body" idx="19"/>
          </p:nvPr>
        </p:nvSpPr>
        <p:spPr>
          <a:xfrm>
            <a:off x="9264352" y="2463520"/>
            <a:ext cx="2353619" cy="4625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</a:pPr>
            <a:r>
              <a:rPr lang="en-US"/>
              <a:t>Long term</a:t>
            </a:r>
            <a:endParaRPr/>
          </a:p>
        </p:txBody>
      </p:sp>
      <p:sp>
        <p:nvSpPr>
          <p:cNvPr id="778" name="Google Shape;778;p14"/>
          <p:cNvSpPr txBox="1">
            <a:spLocks noGrp="1"/>
          </p:cNvSpPr>
          <p:nvPr>
            <p:ph type="body" idx="20"/>
          </p:nvPr>
        </p:nvSpPr>
        <p:spPr>
          <a:xfrm>
            <a:off x="9264352" y="3277528"/>
            <a:ext cx="2350800" cy="7701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</a:pPr>
            <a:r>
              <a:rPr lang="en-US"/>
              <a:t>Long-term considerations</a:t>
            </a:r>
            <a:endParaRPr/>
          </a:p>
        </p:txBody>
      </p:sp>
      <p:sp>
        <p:nvSpPr>
          <p:cNvPr id="779" name="Google Shape;779;p14"/>
          <p:cNvSpPr txBox="1">
            <a:spLocks noGrp="1"/>
          </p:cNvSpPr>
          <p:nvPr>
            <p:ph type="body" idx="21"/>
          </p:nvPr>
        </p:nvSpPr>
        <p:spPr>
          <a:xfrm>
            <a:off x="3375943" y="1771673"/>
            <a:ext cx="354010" cy="403202"/>
          </a:xfrm>
          <a:prstGeom prst="rect">
            <a:avLst/>
          </a:prstGeom>
          <a:solidFill>
            <a:schemeClr val="accent1"/>
          </a:solidFill>
          <a:ln w="9525" cap="flat" cmpd="sng">
            <a:solidFill>
              <a:schemeClr val="accent1">
                <a:alpha val="0"/>
              </a:scheme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780" name="Google Shape;780;p14"/>
          <p:cNvSpPr txBox="1">
            <a:spLocks noGrp="1"/>
          </p:cNvSpPr>
          <p:nvPr>
            <p:ph type="body" idx="22"/>
          </p:nvPr>
        </p:nvSpPr>
        <p:spPr>
          <a:xfrm>
            <a:off x="6152551" y="1771673"/>
            <a:ext cx="354010" cy="403202"/>
          </a:xfrm>
          <a:prstGeom prst="rect">
            <a:avLst/>
          </a:prstGeom>
          <a:solidFill>
            <a:schemeClr val="accent1"/>
          </a:solidFill>
          <a:ln w="9525" cap="flat" cmpd="sng">
            <a:solidFill>
              <a:schemeClr val="accent1">
                <a:alpha val="0"/>
              </a:scheme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781" name="Google Shape;781;p14"/>
          <p:cNvSpPr txBox="1">
            <a:spLocks noGrp="1"/>
          </p:cNvSpPr>
          <p:nvPr>
            <p:ph type="body" idx="23"/>
          </p:nvPr>
        </p:nvSpPr>
        <p:spPr>
          <a:xfrm>
            <a:off x="8928896" y="1771673"/>
            <a:ext cx="354010" cy="403202"/>
          </a:xfrm>
          <a:prstGeom prst="rect">
            <a:avLst/>
          </a:prstGeom>
          <a:solidFill>
            <a:schemeClr val="accent1"/>
          </a:solidFill>
          <a:ln w="9525" cap="flat" cmpd="sng">
            <a:solidFill>
              <a:schemeClr val="accent1">
                <a:alpha val="0"/>
              </a:scheme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pic>
        <p:nvPicPr>
          <p:cNvPr id="782" name="Google Shape;782;p14" descr="Monthly calendar outline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9923575" y="4349780"/>
            <a:ext cx="914400" cy="914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783" name="Google Shape;783;p14" descr="Alarm clock outline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7194045" y="4349780"/>
            <a:ext cx="914400" cy="914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784" name="Google Shape;784;p14" descr="Siren outline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555749" y="4349780"/>
            <a:ext cx="914400" cy="914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785" name="Google Shape;785;p14" descr="Hourglass 90% outline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4405538" y="4422284"/>
            <a:ext cx="914400" cy="9144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0" name="Google Shape;790;p15"/>
          <p:cNvSpPr txBox="1">
            <a:spLocks noGrp="1"/>
          </p:cNvSpPr>
          <p:nvPr>
            <p:ph type="title"/>
          </p:nvPr>
        </p:nvSpPr>
        <p:spPr>
          <a:xfrm>
            <a:off x="532552" y="3805417"/>
            <a:ext cx="5329238" cy="18534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Verdana"/>
              <a:buNone/>
            </a:pPr>
            <a:r>
              <a:rPr lang="en-US" sz="4400"/>
              <a:t>Any questions?</a:t>
            </a:r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4" name="Google Shape;494;p2"/>
          <p:cNvSpPr/>
          <p:nvPr/>
        </p:nvSpPr>
        <p:spPr>
          <a:xfrm>
            <a:off x="3395663" y="1535113"/>
            <a:ext cx="2487600" cy="4591050"/>
          </a:xfrm>
          <a:prstGeom prst="roundRect">
            <a:avLst>
              <a:gd name="adj" fmla="val 3697"/>
            </a:avLst>
          </a:prstGeom>
          <a:solidFill>
            <a:srgbClr val="F8F8F8"/>
          </a:solidFill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495" name="Google Shape;495;p2"/>
          <p:cNvSpPr/>
          <p:nvPr/>
        </p:nvSpPr>
        <p:spPr>
          <a:xfrm>
            <a:off x="9064626" y="1535113"/>
            <a:ext cx="2487600" cy="4591050"/>
          </a:xfrm>
          <a:prstGeom prst="roundRect">
            <a:avLst>
              <a:gd name="adj" fmla="val 3697"/>
            </a:avLst>
          </a:prstGeom>
          <a:solidFill>
            <a:srgbClr val="F8F8F8"/>
          </a:solidFill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grpSp>
        <p:nvGrpSpPr>
          <p:cNvPr id="496" name="Google Shape;496;p2"/>
          <p:cNvGrpSpPr/>
          <p:nvPr/>
        </p:nvGrpSpPr>
        <p:grpSpPr>
          <a:xfrm>
            <a:off x="4773613" y="5002213"/>
            <a:ext cx="1123950" cy="1123950"/>
            <a:chOff x="8602256" y="6211146"/>
            <a:chExt cx="1123950" cy="1123950"/>
          </a:xfrm>
        </p:grpSpPr>
        <p:sp>
          <p:nvSpPr>
            <p:cNvPr id="497" name="Google Shape;497;p2"/>
            <p:cNvSpPr/>
            <p:nvPr/>
          </p:nvSpPr>
          <p:spPr>
            <a:xfrm>
              <a:off x="8602256" y="6211146"/>
              <a:ext cx="1123950" cy="112395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rm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endParaRPr>
            </a:p>
          </p:txBody>
        </p:sp>
        <p:sp>
          <p:nvSpPr>
            <p:cNvPr id="498" name="Google Shape;498;p2"/>
            <p:cNvSpPr/>
            <p:nvPr/>
          </p:nvSpPr>
          <p:spPr>
            <a:xfrm>
              <a:off x="8602256" y="6211146"/>
              <a:ext cx="1123950" cy="1123950"/>
            </a:xfrm>
            <a:custGeom>
              <a:avLst/>
              <a:gdLst/>
              <a:ahLst/>
              <a:cxnLst/>
              <a:rect l="l" t="t" r="r" b="b"/>
              <a:pathLst>
                <a:path w="1123950" h="1123950" extrusionOk="0">
                  <a:moveTo>
                    <a:pt x="0" y="0"/>
                  </a:moveTo>
                  <a:lnTo>
                    <a:pt x="1123950" y="0"/>
                  </a:lnTo>
                  <a:lnTo>
                    <a:pt x="1123950" y="110807"/>
                  </a:lnTo>
                  <a:lnTo>
                    <a:pt x="1123950" y="763581"/>
                  </a:lnTo>
                  <a:cubicBezTo>
                    <a:pt x="1123950" y="789240"/>
                    <a:pt x="1096259" y="805372"/>
                    <a:pt x="1073903" y="792670"/>
                  </a:cubicBezTo>
                  <a:lnTo>
                    <a:pt x="957293" y="726363"/>
                  </a:lnTo>
                  <a:cubicBezTo>
                    <a:pt x="950561" y="722552"/>
                    <a:pt x="942178" y="722552"/>
                    <a:pt x="935445" y="726363"/>
                  </a:cubicBezTo>
                  <a:lnTo>
                    <a:pt x="779966" y="814773"/>
                  </a:lnTo>
                  <a:cubicBezTo>
                    <a:pt x="773107" y="818709"/>
                    <a:pt x="768787" y="825951"/>
                    <a:pt x="768787" y="833952"/>
                  </a:cubicBezTo>
                  <a:lnTo>
                    <a:pt x="768787" y="1010264"/>
                  </a:lnTo>
                  <a:cubicBezTo>
                    <a:pt x="768787" y="1018140"/>
                    <a:pt x="773107" y="1025507"/>
                    <a:pt x="779966" y="1029445"/>
                  </a:cubicBezTo>
                  <a:lnTo>
                    <a:pt x="836111" y="1061328"/>
                  </a:lnTo>
                  <a:cubicBezTo>
                    <a:pt x="858595" y="1074094"/>
                    <a:pt x="857428" y="1102936"/>
                    <a:pt x="840916" y="1116560"/>
                  </a:cubicBezTo>
                  <a:lnTo>
                    <a:pt x="819601" y="1123950"/>
                  </a:lnTo>
                  <a:lnTo>
                    <a:pt x="242252" y="1123950"/>
                  </a:lnTo>
                  <a:lnTo>
                    <a:pt x="0" y="1123950"/>
                  </a:lnTo>
                  <a:close/>
                </a:path>
              </a:pathLst>
            </a:custGeom>
            <a:solidFill>
              <a:srgbClr val="F8F8F8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endParaRPr>
            </a:p>
          </p:txBody>
        </p:sp>
      </p:grpSp>
      <p:grpSp>
        <p:nvGrpSpPr>
          <p:cNvPr id="499" name="Google Shape;499;p2"/>
          <p:cNvGrpSpPr/>
          <p:nvPr/>
        </p:nvGrpSpPr>
        <p:grpSpPr>
          <a:xfrm>
            <a:off x="10471151" y="5002213"/>
            <a:ext cx="1123950" cy="1123950"/>
            <a:chOff x="8602256" y="6211146"/>
            <a:chExt cx="1123950" cy="1123950"/>
          </a:xfrm>
        </p:grpSpPr>
        <p:sp>
          <p:nvSpPr>
            <p:cNvPr id="500" name="Google Shape;500;p2"/>
            <p:cNvSpPr/>
            <p:nvPr/>
          </p:nvSpPr>
          <p:spPr>
            <a:xfrm>
              <a:off x="8602256" y="6211146"/>
              <a:ext cx="1123950" cy="112395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rm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endParaRPr>
            </a:p>
          </p:txBody>
        </p:sp>
        <p:sp>
          <p:nvSpPr>
            <p:cNvPr id="501" name="Google Shape;501;p2"/>
            <p:cNvSpPr/>
            <p:nvPr/>
          </p:nvSpPr>
          <p:spPr>
            <a:xfrm>
              <a:off x="8602256" y="6211146"/>
              <a:ext cx="1123950" cy="1123950"/>
            </a:xfrm>
            <a:custGeom>
              <a:avLst/>
              <a:gdLst/>
              <a:ahLst/>
              <a:cxnLst/>
              <a:rect l="l" t="t" r="r" b="b"/>
              <a:pathLst>
                <a:path w="1123950" h="1123950" extrusionOk="0">
                  <a:moveTo>
                    <a:pt x="0" y="0"/>
                  </a:moveTo>
                  <a:lnTo>
                    <a:pt x="1123950" y="0"/>
                  </a:lnTo>
                  <a:lnTo>
                    <a:pt x="1123950" y="110807"/>
                  </a:lnTo>
                  <a:lnTo>
                    <a:pt x="1123950" y="763581"/>
                  </a:lnTo>
                  <a:cubicBezTo>
                    <a:pt x="1123950" y="789240"/>
                    <a:pt x="1096259" y="805372"/>
                    <a:pt x="1073903" y="792670"/>
                  </a:cubicBezTo>
                  <a:lnTo>
                    <a:pt x="957293" y="726363"/>
                  </a:lnTo>
                  <a:cubicBezTo>
                    <a:pt x="950561" y="722552"/>
                    <a:pt x="942178" y="722552"/>
                    <a:pt x="935445" y="726363"/>
                  </a:cubicBezTo>
                  <a:lnTo>
                    <a:pt x="779966" y="814773"/>
                  </a:lnTo>
                  <a:cubicBezTo>
                    <a:pt x="773107" y="818709"/>
                    <a:pt x="768787" y="825951"/>
                    <a:pt x="768787" y="833952"/>
                  </a:cubicBezTo>
                  <a:lnTo>
                    <a:pt x="768787" y="1010264"/>
                  </a:lnTo>
                  <a:cubicBezTo>
                    <a:pt x="768787" y="1018140"/>
                    <a:pt x="773107" y="1025507"/>
                    <a:pt x="779966" y="1029445"/>
                  </a:cubicBezTo>
                  <a:lnTo>
                    <a:pt x="836111" y="1061328"/>
                  </a:lnTo>
                  <a:cubicBezTo>
                    <a:pt x="858595" y="1074094"/>
                    <a:pt x="857428" y="1102936"/>
                    <a:pt x="840916" y="1116560"/>
                  </a:cubicBezTo>
                  <a:lnTo>
                    <a:pt x="819601" y="1123950"/>
                  </a:lnTo>
                  <a:lnTo>
                    <a:pt x="242252" y="1123950"/>
                  </a:lnTo>
                  <a:lnTo>
                    <a:pt x="0" y="1123950"/>
                  </a:lnTo>
                  <a:close/>
                </a:path>
              </a:pathLst>
            </a:custGeom>
            <a:solidFill>
              <a:srgbClr val="F8F8F8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endParaRPr>
            </a:p>
          </p:txBody>
        </p:sp>
      </p:grpSp>
      <p:sp>
        <p:nvSpPr>
          <p:cNvPr id="502" name="Google Shape;502;p2"/>
          <p:cNvSpPr/>
          <p:nvPr/>
        </p:nvSpPr>
        <p:spPr>
          <a:xfrm>
            <a:off x="593726" y="1535113"/>
            <a:ext cx="2482849" cy="4591050"/>
          </a:xfrm>
          <a:prstGeom prst="roundRect">
            <a:avLst>
              <a:gd name="adj" fmla="val 3697"/>
            </a:avLst>
          </a:prstGeom>
          <a:solidFill>
            <a:srgbClr val="F8F8F8"/>
          </a:solidFill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grpSp>
        <p:nvGrpSpPr>
          <p:cNvPr id="503" name="Google Shape;503;p2"/>
          <p:cNvGrpSpPr/>
          <p:nvPr/>
        </p:nvGrpSpPr>
        <p:grpSpPr>
          <a:xfrm>
            <a:off x="1952625" y="4988296"/>
            <a:ext cx="1123950" cy="1123950"/>
            <a:chOff x="8602256" y="6211146"/>
            <a:chExt cx="1123950" cy="1123950"/>
          </a:xfrm>
        </p:grpSpPr>
        <p:sp>
          <p:nvSpPr>
            <p:cNvPr id="504" name="Google Shape;504;p2"/>
            <p:cNvSpPr/>
            <p:nvPr/>
          </p:nvSpPr>
          <p:spPr>
            <a:xfrm>
              <a:off x="8602256" y="6211146"/>
              <a:ext cx="1123950" cy="112395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rm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endParaRPr>
            </a:p>
          </p:txBody>
        </p:sp>
        <p:sp>
          <p:nvSpPr>
            <p:cNvPr id="505" name="Google Shape;505;p2"/>
            <p:cNvSpPr/>
            <p:nvPr/>
          </p:nvSpPr>
          <p:spPr>
            <a:xfrm>
              <a:off x="8602256" y="6211146"/>
              <a:ext cx="1123950" cy="1123950"/>
            </a:xfrm>
            <a:custGeom>
              <a:avLst/>
              <a:gdLst/>
              <a:ahLst/>
              <a:cxnLst/>
              <a:rect l="l" t="t" r="r" b="b"/>
              <a:pathLst>
                <a:path w="1123950" h="1123950" extrusionOk="0">
                  <a:moveTo>
                    <a:pt x="0" y="0"/>
                  </a:moveTo>
                  <a:lnTo>
                    <a:pt x="1123950" y="0"/>
                  </a:lnTo>
                  <a:lnTo>
                    <a:pt x="1123950" y="110807"/>
                  </a:lnTo>
                  <a:lnTo>
                    <a:pt x="1123950" y="763581"/>
                  </a:lnTo>
                  <a:cubicBezTo>
                    <a:pt x="1123950" y="789240"/>
                    <a:pt x="1096259" y="805372"/>
                    <a:pt x="1073903" y="792670"/>
                  </a:cubicBezTo>
                  <a:lnTo>
                    <a:pt x="957293" y="726363"/>
                  </a:lnTo>
                  <a:cubicBezTo>
                    <a:pt x="950561" y="722552"/>
                    <a:pt x="942178" y="722552"/>
                    <a:pt x="935445" y="726363"/>
                  </a:cubicBezTo>
                  <a:lnTo>
                    <a:pt x="779966" y="814773"/>
                  </a:lnTo>
                  <a:cubicBezTo>
                    <a:pt x="773107" y="818709"/>
                    <a:pt x="768787" y="825951"/>
                    <a:pt x="768787" y="833952"/>
                  </a:cubicBezTo>
                  <a:lnTo>
                    <a:pt x="768787" y="1010264"/>
                  </a:lnTo>
                  <a:cubicBezTo>
                    <a:pt x="768787" y="1018140"/>
                    <a:pt x="773107" y="1025507"/>
                    <a:pt x="779966" y="1029445"/>
                  </a:cubicBezTo>
                  <a:lnTo>
                    <a:pt x="836111" y="1061328"/>
                  </a:lnTo>
                  <a:cubicBezTo>
                    <a:pt x="858595" y="1074094"/>
                    <a:pt x="857428" y="1102936"/>
                    <a:pt x="840916" y="1116560"/>
                  </a:cubicBezTo>
                  <a:lnTo>
                    <a:pt x="819601" y="1123950"/>
                  </a:lnTo>
                  <a:lnTo>
                    <a:pt x="242252" y="1123950"/>
                  </a:lnTo>
                  <a:lnTo>
                    <a:pt x="0" y="1123950"/>
                  </a:lnTo>
                  <a:close/>
                </a:path>
              </a:pathLst>
            </a:custGeom>
            <a:solidFill>
              <a:srgbClr val="F8F8F8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endParaRPr>
            </a:p>
          </p:txBody>
        </p:sp>
      </p:grpSp>
      <p:sp>
        <p:nvSpPr>
          <p:cNvPr id="506" name="Google Shape;506;p2"/>
          <p:cNvSpPr txBox="1">
            <a:spLocks noGrp="1"/>
          </p:cNvSpPr>
          <p:nvPr>
            <p:ph type="title"/>
          </p:nvPr>
        </p:nvSpPr>
        <p:spPr>
          <a:xfrm>
            <a:off x="593726" y="472611"/>
            <a:ext cx="2178504" cy="7148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Verdana"/>
              <a:buNone/>
            </a:pPr>
            <a:r>
              <a:rPr lang="en-US"/>
              <a:t>Partners</a:t>
            </a:r>
            <a:endParaRPr/>
          </a:p>
        </p:txBody>
      </p:sp>
      <p:sp>
        <p:nvSpPr>
          <p:cNvPr id="507" name="Google Shape;507;p2"/>
          <p:cNvSpPr txBox="1"/>
          <p:nvPr/>
        </p:nvSpPr>
        <p:spPr>
          <a:xfrm>
            <a:off x="828537" y="1769925"/>
            <a:ext cx="1584228" cy="2769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rPr>
              <a:t>Funded by: </a:t>
            </a:r>
            <a:endParaRPr/>
          </a:p>
        </p:txBody>
      </p:sp>
      <p:sp>
        <p:nvSpPr>
          <p:cNvPr id="508" name="Google Shape;508;p2"/>
          <p:cNvSpPr txBox="1"/>
          <p:nvPr/>
        </p:nvSpPr>
        <p:spPr>
          <a:xfrm>
            <a:off x="3630475" y="1769925"/>
            <a:ext cx="2035175" cy="2769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rPr>
              <a:t>Developed by:</a:t>
            </a:r>
            <a:endParaRPr/>
          </a:p>
        </p:txBody>
      </p:sp>
      <p:sp>
        <p:nvSpPr>
          <p:cNvPr id="509" name="Google Shape;509;p2"/>
          <p:cNvSpPr txBox="1"/>
          <p:nvPr/>
        </p:nvSpPr>
        <p:spPr>
          <a:xfrm>
            <a:off x="9289913" y="1769925"/>
            <a:ext cx="2035175" cy="2769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rPr>
              <a:t>Hosted by: </a:t>
            </a:r>
            <a:endParaRPr/>
          </a:p>
        </p:txBody>
      </p:sp>
      <p:pic>
        <p:nvPicPr>
          <p:cNvPr id="510" name="Google Shape;510;p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19149" y="2833219"/>
            <a:ext cx="1974899" cy="476835"/>
          </a:xfrm>
          <a:prstGeom prst="rect">
            <a:avLst/>
          </a:prstGeom>
          <a:noFill/>
          <a:ln>
            <a:noFill/>
          </a:ln>
        </p:spPr>
      </p:pic>
      <p:pic>
        <p:nvPicPr>
          <p:cNvPr id="511" name="Google Shape;511;p2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819149" y="4042194"/>
            <a:ext cx="1903069" cy="476761"/>
          </a:xfrm>
          <a:prstGeom prst="rect">
            <a:avLst/>
          </a:prstGeom>
          <a:noFill/>
          <a:ln>
            <a:noFill/>
          </a:ln>
        </p:spPr>
      </p:pic>
      <p:pic>
        <p:nvPicPr>
          <p:cNvPr id="512" name="Google Shape;512;p2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3846768" y="2779893"/>
            <a:ext cx="1542539" cy="647868"/>
          </a:xfrm>
          <a:prstGeom prst="rect">
            <a:avLst/>
          </a:prstGeom>
          <a:noFill/>
          <a:ln>
            <a:noFill/>
          </a:ln>
        </p:spPr>
      </p:pic>
      <p:pic>
        <p:nvPicPr>
          <p:cNvPr id="513" name="Google Shape;513;p2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1085850" y="5188607"/>
            <a:ext cx="1504950" cy="58693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514" name="Google Shape;514;p2"/>
          <p:cNvGrpSpPr/>
          <p:nvPr/>
        </p:nvGrpSpPr>
        <p:grpSpPr>
          <a:xfrm>
            <a:off x="428487" y="2499360"/>
            <a:ext cx="2965726" cy="2417868"/>
            <a:chOff x="828537" y="2499360"/>
            <a:chExt cx="2965726" cy="2417868"/>
          </a:xfrm>
        </p:grpSpPr>
        <p:cxnSp>
          <p:nvCxnSpPr>
            <p:cNvPr id="515" name="Google Shape;515;p2"/>
            <p:cNvCxnSpPr/>
            <p:nvPr/>
          </p:nvCxnSpPr>
          <p:spPr>
            <a:xfrm>
              <a:off x="828537" y="2499360"/>
              <a:ext cx="2965726" cy="0"/>
            </a:xfrm>
            <a:prstGeom prst="straightConnector1">
              <a:avLst/>
            </a:prstGeom>
            <a:noFill/>
            <a:ln w="12700" cap="flat" cmpd="sng">
              <a:solidFill>
                <a:schemeClr val="lt1"/>
              </a:solidFill>
              <a:prstDash val="solid"/>
              <a:miter lim="800000"/>
              <a:headEnd type="none" w="sm" len="sm"/>
              <a:tailEnd type="none" w="sm" len="sm"/>
            </a:ln>
          </p:spPr>
        </p:cxnSp>
        <p:cxnSp>
          <p:nvCxnSpPr>
            <p:cNvPr id="516" name="Google Shape;516;p2"/>
            <p:cNvCxnSpPr/>
            <p:nvPr/>
          </p:nvCxnSpPr>
          <p:spPr>
            <a:xfrm>
              <a:off x="828537" y="3708294"/>
              <a:ext cx="2965726" cy="0"/>
            </a:xfrm>
            <a:prstGeom prst="straightConnector1">
              <a:avLst/>
            </a:prstGeom>
            <a:noFill/>
            <a:ln w="12700" cap="flat" cmpd="sng">
              <a:solidFill>
                <a:schemeClr val="lt1"/>
              </a:solidFill>
              <a:prstDash val="solid"/>
              <a:miter lim="800000"/>
              <a:headEnd type="none" w="sm" len="sm"/>
              <a:tailEnd type="none" w="sm" len="sm"/>
            </a:ln>
          </p:spPr>
        </p:cxnSp>
        <p:cxnSp>
          <p:nvCxnSpPr>
            <p:cNvPr id="517" name="Google Shape;517;p2"/>
            <p:cNvCxnSpPr/>
            <p:nvPr/>
          </p:nvCxnSpPr>
          <p:spPr>
            <a:xfrm>
              <a:off x="828537" y="4917228"/>
              <a:ext cx="2965726" cy="0"/>
            </a:xfrm>
            <a:prstGeom prst="straightConnector1">
              <a:avLst/>
            </a:prstGeom>
            <a:noFill/>
            <a:ln w="12700" cap="flat" cmpd="sng">
              <a:solidFill>
                <a:schemeClr val="lt1"/>
              </a:solidFill>
              <a:prstDash val="solid"/>
              <a:miter lim="800000"/>
              <a:headEnd type="none" w="sm" len="sm"/>
              <a:tailEnd type="none" w="sm" len="sm"/>
            </a:ln>
          </p:spPr>
        </p:cxnSp>
      </p:grpSp>
      <p:cxnSp>
        <p:nvCxnSpPr>
          <p:cNvPr id="518" name="Google Shape;518;p2"/>
          <p:cNvCxnSpPr/>
          <p:nvPr/>
        </p:nvCxnSpPr>
        <p:spPr>
          <a:xfrm>
            <a:off x="828537" y="6126163"/>
            <a:ext cx="2965726" cy="0"/>
          </a:xfrm>
          <a:prstGeom prst="straightConnector1">
            <a:avLst/>
          </a:prstGeom>
          <a:noFill/>
          <a:ln w="12700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</p:cxnSp>
      <p:cxnSp>
        <p:nvCxnSpPr>
          <p:cNvPr id="519" name="Google Shape;519;p2"/>
          <p:cNvCxnSpPr/>
          <p:nvPr/>
        </p:nvCxnSpPr>
        <p:spPr>
          <a:xfrm>
            <a:off x="3316150" y="2499360"/>
            <a:ext cx="2965726" cy="0"/>
          </a:xfrm>
          <a:prstGeom prst="straightConnector1">
            <a:avLst/>
          </a:prstGeom>
          <a:noFill/>
          <a:ln w="12700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</p:cxnSp>
      <p:cxnSp>
        <p:nvCxnSpPr>
          <p:cNvPr id="520" name="Google Shape;520;p2"/>
          <p:cNvCxnSpPr/>
          <p:nvPr/>
        </p:nvCxnSpPr>
        <p:spPr>
          <a:xfrm>
            <a:off x="3325675" y="3708294"/>
            <a:ext cx="2965726" cy="0"/>
          </a:xfrm>
          <a:prstGeom prst="straightConnector1">
            <a:avLst/>
          </a:prstGeom>
          <a:noFill/>
          <a:ln w="12700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</p:cxnSp>
      <p:cxnSp>
        <p:nvCxnSpPr>
          <p:cNvPr id="521" name="Google Shape;521;p2"/>
          <p:cNvCxnSpPr/>
          <p:nvPr/>
        </p:nvCxnSpPr>
        <p:spPr>
          <a:xfrm>
            <a:off x="3049450" y="4917228"/>
            <a:ext cx="2965726" cy="0"/>
          </a:xfrm>
          <a:prstGeom prst="straightConnector1">
            <a:avLst/>
          </a:prstGeom>
          <a:noFill/>
          <a:ln w="12700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</p:cxnSp>
      <p:grpSp>
        <p:nvGrpSpPr>
          <p:cNvPr id="522" name="Google Shape;522;p2"/>
          <p:cNvGrpSpPr/>
          <p:nvPr/>
        </p:nvGrpSpPr>
        <p:grpSpPr>
          <a:xfrm>
            <a:off x="8394563" y="2499360"/>
            <a:ext cx="2965726" cy="2417868"/>
            <a:chOff x="828537" y="2499360"/>
            <a:chExt cx="2965726" cy="2417868"/>
          </a:xfrm>
        </p:grpSpPr>
        <p:cxnSp>
          <p:nvCxnSpPr>
            <p:cNvPr id="523" name="Google Shape;523;p2"/>
            <p:cNvCxnSpPr/>
            <p:nvPr/>
          </p:nvCxnSpPr>
          <p:spPr>
            <a:xfrm>
              <a:off x="828537" y="2499360"/>
              <a:ext cx="2965726" cy="0"/>
            </a:xfrm>
            <a:prstGeom prst="straightConnector1">
              <a:avLst/>
            </a:prstGeom>
            <a:noFill/>
            <a:ln w="12700" cap="flat" cmpd="sng">
              <a:solidFill>
                <a:schemeClr val="lt1"/>
              </a:solidFill>
              <a:prstDash val="solid"/>
              <a:miter lim="800000"/>
              <a:headEnd type="none" w="sm" len="sm"/>
              <a:tailEnd type="none" w="sm" len="sm"/>
            </a:ln>
          </p:spPr>
        </p:cxnSp>
        <p:cxnSp>
          <p:nvCxnSpPr>
            <p:cNvPr id="524" name="Google Shape;524;p2"/>
            <p:cNvCxnSpPr/>
            <p:nvPr/>
          </p:nvCxnSpPr>
          <p:spPr>
            <a:xfrm>
              <a:off x="828537" y="3708294"/>
              <a:ext cx="2965726" cy="0"/>
            </a:xfrm>
            <a:prstGeom prst="straightConnector1">
              <a:avLst/>
            </a:prstGeom>
            <a:noFill/>
            <a:ln w="12700" cap="flat" cmpd="sng">
              <a:solidFill>
                <a:schemeClr val="lt1"/>
              </a:solidFill>
              <a:prstDash val="solid"/>
              <a:miter lim="800000"/>
              <a:headEnd type="none" w="sm" len="sm"/>
              <a:tailEnd type="none" w="sm" len="sm"/>
            </a:ln>
          </p:spPr>
        </p:cxnSp>
        <p:cxnSp>
          <p:nvCxnSpPr>
            <p:cNvPr id="525" name="Google Shape;525;p2"/>
            <p:cNvCxnSpPr/>
            <p:nvPr/>
          </p:nvCxnSpPr>
          <p:spPr>
            <a:xfrm>
              <a:off x="828537" y="4917228"/>
              <a:ext cx="2965726" cy="0"/>
            </a:xfrm>
            <a:prstGeom prst="straightConnector1">
              <a:avLst/>
            </a:prstGeom>
            <a:noFill/>
            <a:ln w="12700" cap="flat" cmpd="sng">
              <a:solidFill>
                <a:schemeClr val="lt1"/>
              </a:solidFill>
              <a:prstDash val="solid"/>
              <a:miter lim="800000"/>
              <a:headEnd type="none" w="sm" len="sm"/>
              <a:tailEnd type="none" w="sm" len="sm"/>
            </a:ln>
          </p:spPr>
        </p:cxnSp>
      </p:grpSp>
      <p:sp>
        <p:nvSpPr>
          <p:cNvPr id="526" name="Google Shape;526;p2"/>
          <p:cNvSpPr txBox="1"/>
          <p:nvPr/>
        </p:nvSpPr>
        <p:spPr>
          <a:xfrm>
            <a:off x="9282368" y="2673212"/>
            <a:ext cx="2077921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ADD IN HOST LOGO/S HERE</a:t>
            </a:r>
            <a:endParaRPr/>
          </a:p>
        </p:txBody>
      </p:sp>
      <p:sp>
        <p:nvSpPr>
          <p:cNvPr id="527" name="Google Shape;527;p2"/>
          <p:cNvSpPr txBox="1"/>
          <p:nvPr/>
        </p:nvSpPr>
        <p:spPr>
          <a:xfrm>
            <a:off x="9368599" y="3940386"/>
            <a:ext cx="2077921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ADD IN HOST LOGO/S HERE</a:t>
            </a:r>
            <a:endParaRPr/>
          </a:p>
        </p:txBody>
      </p:sp>
      <p:sp>
        <p:nvSpPr>
          <p:cNvPr id="528" name="Google Shape;528;p2"/>
          <p:cNvSpPr/>
          <p:nvPr/>
        </p:nvSpPr>
        <p:spPr>
          <a:xfrm>
            <a:off x="6205538" y="1554163"/>
            <a:ext cx="2487600" cy="4591050"/>
          </a:xfrm>
          <a:prstGeom prst="roundRect">
            <a:avLst>
              <a:gd name="adj" fmla="val 3697"/>
            </a:avLst>
          </a:prstGeom>
          <a:solidFill>
            <a:srgbClr val="F8F8F8"/>
          </a:solidFill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grpSp>
        <p:nvGrpSpPr>
          <p:cNvPr id="529" name="Google Shape;529;p2"/>
          <p:cNvGrpSpPr/>
          <p:nvPr/>
        </p:nvGrpSpPr>
        <p:grpSpPr>
          <a:xfrm>
            <a:off x="7573963" y="5021263"/>
            <a:ext cx="1123950" cy="1123950"/>
            <a:chOff x="8602256" y="6211146"/>
            <a:chExt cx="1123950" cy="1123950"/>
          </a:xfrm>
        </p:grpSpPr>
        <p:sp>
          <p:nvSpPr>
            <p:cNvPr id="530" name="Google Shape;530;p2"/>
            <p:cNvSpPr/>
            <p:nvPr/>
          </p:nvSpPr>
          <p:spPr>
            <a:xfrm>
              <a:off x="8602256" y="6211146"/>
              <a:ext cx="1123950" cy="112395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rm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endParaRPr>
            </a:p>
          </p:txBody>
        </p:sp>
        <p:sp>
          <p:nvSpPr>
            <p:cNvPr id="531" name="Google Shape;531;p2"/>
            <p:cNvSpPr/>
            <p:nvPr/>
          </p:nvSpPr>
          <p:spPr>
            <a:xfrm>
              <a:off x="8602256" y="6211146"/>
              <a:ext cx="1123950" cy="1123950"/>
            </a:xfrm>
            <a:custGeom>
              <a:avLst/>
              <a:gdLst/>
              <a:ahLst/>
              <a:cxnLst/>
              <a:rect l="l" t="t" r="r" b="b"/>
              <a:pathLst>
                <a:path w="1123950" h="1123950" extrusionOk="0">
                  <a:moveTo>
                    <a:pt x="0" y="0"/>
                  </a:moveTo>
                  <a:lnTo>
                    <a:pt x="1123950" y="0"/>
                  </a:lnTo>
                  <a:lnTo>
                    <a:pt x="1123950" y="110807"/>
                  </a:lnTo>
                  <a:lnTo>
                    <a:pt x="1123950" y="763581"/>
                  </a:lnTo>
                  <a:cubicBezTo>
                    <a:pt x="1123950" y="789240"/>
                    <a:pt x="1096259" y="805372"/>
                    <a:pt x="1073903" y="792670"/>
                  </a:cubicBezTo>
                  <a:lnTo>
                    <a:pt x="957293" y="726363"/>
                  </a:lnTo>
                  <a:cubicBezTo>
                    <a:pt x="950561" y="722552"/>
                    <a:pt x="942178" y="722552"/>
                    <a:pt x="935445" y="726363"/>
                  </a:cubicBezTo>
                  <a:lnTo>
                    <a:pt x="779966" y="814773"/>
                  </a:lnTo>
                  <a:cubicBezTo>
                    <a:pt x="773107" y="818709"/>
                    <a:pt x="768787" y="825951"/>
                    <a:pt x="768787" y="833952"/>
                  </a:cubicBezTo>
                  <a:lnTo>
                    <a:pt x="768787" y="1010264"/>
                  </a:lnTo>
                  <a:cubicBezTo>
                    <a:pt x="768787" y="1018140"/>
                    <a:pt x="773107" y="1025507"/>
                    <a:pt x="779966" y="1029445"/>
                  </a:cubicBezTo>
                  <a:lnTo>
                    <a:pt x="836111" y="1061328"/>
                  </a:lnTo>
                  <a:cubicBezTo>
                    <a:pt x="858595" y="1074094"/>
                    <a:pt x="857428" y="1102936"/>
                    <a:pt x="840916" y="1116560"/>
                  </a:cubicBezTo>
                  <a:lnTo>
                    <a:pt x="819601" y="1123950"/>
                  </a:lnTo>
                  <a:lnTo>
                    <a:pt x="242252" y="1123950"/>
                  </a:lnTo>
                  <a:lnTo>
                    <a:pt x="0" y="1123950"/>
                  </a:lnTo>
                  <a:close/>
                </a:path>
              </a:pathLst>
            </a:custGeom>
            <a:solidFill>
              <a:srgbClr val="F8F8F8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endParaRPr>
            </a:p>
          </p:txBody>
        </p:sp>
      </p:grpSp>
      <p:grpSp>
        <p:nvGrpSpPr>
          <p:cNvPr id="532" name="Google Shape;532;p2"/>
          <p:cNvGrpSpPr/>
          <p:nvPr/>
        </p:nvGrpSpPr>
        <p:grpSpPr>
          <a:xfrm>
            <a:off x="6079988" y="2518410"/>
            <a:ext cx="2965726" cy="2417868"/>
            <a:chOff x="828537" y="2499360"/>
            <a:chExt cx="2965726" cy="2417868"/>
          </a:xfrm>
        </p:grpSpPr>
        <p:cxnSp>
          <p:nvCxnSpPr>
            <p:cNvPr id="533" name="Google Shape;533;p2"/>
            <p:cNvCxnSpPr/>
            <p:nvPr/>
          </p:nvCxnSpPr>
          <p:spPr>
            <a:xfrm>
              <a:off x="828537" y="2499360"/>
              <a:ext cx="2965726" cy="0"/>
            </a:xfrm>
            <a:prstGeom prst="straightConnector1">
              <a:avLst/>
            </a:prstGeom>
            <a:noFill/>
            <a:ln w="12700" cap="flat" cmpd="sng">
              <a:solidFill>
                <a:schemeClr val="lt1"/>
              </a:solidFill>
              <a:prstDash val="solid"/>
              <a:miter lim="800000"/>
              <a:headEnd type="none" w="sm" len="sm"/>
              <a:tailEnd type="none" w="sm" len="sm"/>
            </a:ln>
          </p:spPr>
        </p:cxnSp>
        <p:cxnSp>
          <p:nvCxnSpPr>
            <p:cNvPr id="534" name="Google Shape;534;p2"/>
            <p:cNvCxnSpPr/>
            <p:nvPr/>
          </p:nvCxnSpPr>
          <p:spPr>
            <a:xfrm>
              <a:off x="828537" y="3708294"/>
              <a:ext cx="2965726" cy="0"/>
            </a:xfrm>
            <a:prstGeom prst="straightConnector1">
              <a:avLst/>
            </a:prstGeom>
            <a:noFill/>
            <a:ln w="12700" cap="flat" cmpd="sng">
              <a:solidFill>
                <a:schemeClr val="lt1"/>
              </a:solidFill>
              <a:prstDash val="solid"/>
              <a:miter lim="800000"/>
              <a:headEnd type="none" w="sm" len="sm"/>
              <a:tailEnd type="none" w="sm" len="sm"/>
            </a:ln>
          </p:spPr>
        </p:cxnSp>
        <p:cxnSp>
          <p:nvCxnSpPr>
            <p:cNvPr id="535" name="Google Shape;535;p2"/>
            <p:cNvCxnSpPr/>
            <p:nvPr/>
          </p:nvCxnSpPr>
          <p:spPr>
            <a:xfrm>
              <a:off x="828537" y="4917228"/>
              <a:ext cx="2965726" cy="0"/>
            </a:xfrm>
            <a:prstGeom prst="straightConnector1">
              <a:avLst/>
            </a:prstGeom>
            <a:noFill/>
            <a:ln w="12700" cap="flat" cmpd="sng">
              <a:solidFill>
                <a:schemeClr val="lt1"/>
              </a:solidFill>
              <a:prstDash val="solid"/>
              <a:miter lim="800000"/>
              <a:headEnd type="none" w="sm" len="sm"/>
              <a:tailEnd type="none" w="sm" len="sm"/>
            </a:ln>
          </p:spPr>
        </p:cxnSp>
      </p:grpSp>
      <p:sp>
        <p:nvSpPr>
          <p:cNvPr id="536" name="Google Shape;536;p2"/>
          <p:cNvSpPr txBox="1"/>
          <p:nvPr/>
        </p:nvSpPr>
        <p:spPr>
          <a:xfrm>
            <a:off x="6431750" y="1745726"/>
            <a:ext cx="2035175" cy="5539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rPr>
              <a:t>In partnership with:</a:t>
            </a:r>
            <a:endParaRPr/>
          </a:p>
        </p:txBody>
      </p:sp>
      <p:pic>
        <p:nvPicPr>
          <p:cNvPr id="537" name="Google Shape;537;p2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6360540" y="2813489"/>
            <a:ext cx="2157730" cy="365016"/>
          </a:xfrm>
          <a:prstGeom prst="rect">
            <a:avLst/>
          </a:prstGeom>
          <a:noFill/>
          <a:ln>
            <a:noFill/>
          </a:ln>
        </p:spPr>
      </p:pic>
      <p:pic>
        <p:nvPicPr>
          <p:cNvPr id="538" name="Google Shape;538;p2" descr="CPI - Our centres - HVM Catapult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6642955" y="3984257"/>
            <a:ext cx="1484314" cy="676058"/>
          </a:xfrm>
          <a:prstGeom prst="rect">
            <a:avLst/>
          </a:prstGeom>
          <a:noFill/>
          <a:ln>
            <a:noFill/>
          </a:ln>
        </p:spPr>
      </p:pic>
      <p:pic>
        <p:nvPicPr>
          <p:cNvPr id="539" name="Google Shape;539;p2"/>
          <p:cNvPicPr preferRelativeResize="0"/>
          <p:nvPr/>
        </p:nvPicPr>
        <p:blipFill rotWithShape="1">
          <a:blip r:embed="rId9">
            <a:alphaModFix/>
          </a:blip>
          <a:srcRect/>
          <a:stretch/>
        </p:blipFill>
        <p:spPr>
          <a:xfrm>
            <a:off x="6627032" y="5212242"/>
            <a:ext cx="1681806" cy="60399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5" name="Google Shape;545;p3"/>
          <p:cNvSpPr txBox="1">
            <a:spLocks noGrp="1"/>
          </p:cNvSpPr>
          <p:nvPr>
            <p:ph type="title"/>
          </p:nvPr>
        </p:nvSpPr>
        <p:spPr>
          <a:xfrm>
            <a:off x="1539876" y="3810000"/>
            <a:ext cx="9110662" cy="167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Verdana"/>
              <a:buNone/>
            </a:pPr>
            <a:r>
              <a:rPr lang="en-US"/>
              <a:t>Introduction</a:t>
            </a:r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1" name="Google Shape;551;p4"/>
          <p:cNvSpPr txBox="1">
            <a:spLocks noGrp="1"/>
          </p:cNvSpPr>
          <p:nvPr>
            <p:ph type="title"/>
          </p:nvPr>
        </p:nvSpPr>
        <p:spPr>
          <a:xfrm>
            <a:off x="1539876" y="3810000"/>
            <a:ext cx="9110662" cy="167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Verdana"/>
              <a:buNone/>
            </a:pPr>
            <a:r>
              <a:rPr lang="en-US"/>
              <a:t>Housekeeping</a:t>
            </a:r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6" name="Google Shape;556;p5"/>
          <p:cNvSpPr txBox="1">
            <a:spLocks noGrp="1"/>
          </p:cNvSpPr>
          <p:nvPr>
            <p:ph type="title"/>
          </p:nvPr>
        </p:nvSpPr>
        <p:spPr>
          <a:xfrm>
            <a:off x="1539876" y="3810000"/>
            <a:ext cx="9110662" cy="167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Verdana"/>
              <a:buNone/>
            </a:pPr>
            <a:r>
              <a:rPr lang="en-US"/>
              <a:t>Presenter Profiles</a:t>
            </a:r>
            <a:endParaRPr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2" name="Google Shape;562;p6"/>
          <p:cNvSpPr txBox="1">
            <a:spLocks noGrp="1"/>
          </p:cNvSpPr>
          <p:nvPr>
            <p:ph type="title"/>
          </p:nvPr>
        </p:nvSpPr>
        <p:spPr>
          <a:xfrm>
            <a:off x="593725" y="731837"/>
            <a:ext cx="6902450" cy="539432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Verdana"/>
              <a:buNone/>
            </a:pPr>
            <a:r>
              <a:rPr lang="en-US"/>
              <a:t>Biog</a:t>
            </a:r>
            <a:endParaRPr/>
          </a:p>
        </p:txBody>
      </p:sp>
      <p:sp>
        <p:nvSpPr>
          <p:cNvPr id="563" name="Google Shape;563;p6"/>
          <p:cNvSpPr txBox="1">
            <a:spLocks noGrp="1"/>
          </p:cNvSpPr>
          <p:nvPr>
            <p:ph type="body" idx="1"/>
          </p:nvPr>
        </p:nvSpPr>
        <p:spPr>
          <a:xfrm>
            <a:off x="8509002" y="3509963"/>
            <a:ext cx="2473323" cy="27450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</a:pPr>
            <a:r>
              <a:rPr lang="en-US" sz="1800" b="1"/>
              <a:t>Name</a:t>
            </a:r>
            <a:endParaRPr/>
          </a:p>
          <a:p>
            <a:pPr marL="0" lvl="0" indent="0" algn="l" rtl="0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</a:pPr>
            <a:endParaRPr sz="1800"/>
          </a:p>
          <a:p>
            <a:pPr marL="0" lvl="0" indent="0" algn="l" rtl="0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</a:pPr>
            <a:r>
              <a:rPr lang="en-US" sz="1800"/>
              <a:t>Title</a:t>
            </a:r>
            <a:endParaRPr/>
          </a:p>
          <a:p>
            <a:pPr marL="0" lvl="0" indent="0" algn="l" rtl="0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</a:pPr>
            <a:r>
              <a:rPr lang="en-US" sz="1800"/>
              <a:t>Organisation</a:t>
            </a:r>
            <a:endParaRPr sz="1800"/>
          </a:p>
        </p:txBody>
      </p:sp>
      <p:sp>
        <p:nvSpPr>
          <p:cNvPr id="564" name="Google Shape;564;p6"/>
          <p:cNvSpPr txBox="1">
            <a:spLocks noGrp="1"/>
          </p:cNvSpPr>
          <p:nvPr>
            <p:ph type="sldNum" idx="12"/>
          </p:nvPr>
        </p:nvSpPr>
        <p:spPr>
          <a:xfrm>
            <a:off x="10913270" y="6427243"/>
            <a:ext cx="334963" cy="1538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sp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6</a:t>
            </a:fld>
            <a:endParaRPr/>
          </a:p>
        </p:txBody>
      </p:sp>
      <p:sp>
        <p:nvSpPr>
          <p:cNvPr id="565" name="Google Shape;565;p6"/>
          <p:cNvSpPr>
            <a:spLocks noGrp="1"/>
          </p:cNvSpPr>
          <p:nvPr>
            <p:ph type="pic" idx="2"/>
          </p:nvPr>
        </p:nvSpPr>
        <p:spPr>
          <a:xfrm>
            <a:off x="8509002" y="1519411"/>
            <a:ext cx="1543048" cy="1757462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/>
          <a:lstStyle/>
          <a:p>
            <a:endParaRPr lang="en-GB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0" name="Google Shape;570;p7"/>
          <p:cNvSpPr txBox="1">
            <a:spLocks noGrp="1"/>
          </p:cNvSpPr>
          <p:nvPr>
            <p:ph type="title"/>
          </p:nvPr>
        </p:nvSpPr>
        <p:spPr>
          <a:xfrm>
            <a:off x="593725" y="731837"/>
            <a:ext cx="6902450" cy="539432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Verdana"/>
              <a:buNone/>
            </a:pPr>
            <a:r>
              <a:rPr lang="en-US"/>
              <a:t>Deborah leads a team with expertise in microbiology, fermentation, biogas production and plant sciences. She coordinates the delivery of projects with academia and industry, with a focus on bio-based solutions to industrial/environmental challenges.</a:t>
            </a:r>
            <a:br>
              <a:rPr lang="en-US"/>
            </a:br>
            <a:endParaRPr/>
          </a:p>
        </p:txBody>
      </p:sp>
      <p:sp>
        <p:nvSpPr>
          <p:cNvPr id="571" name="Google Shape;571;p7"/>
          <p:cNvSpPr txBox="1">
            <a:spLocks noGrp="1"/>
          </p:cNvSpPr>
          <p:nvPr>
            <p:ph type="body" idx="1"/>
          </p:nvPr>
        </p:nvSpPr>
        <p:spPr>
          <a:xfrm>
            <a:off x="8509002" y="3509963"/>
            <a:ext cx="2473323" cy="27450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</a:pPr>
            <a:r>
              <a:rPr lang="en-US" sz="1800" b="1"/>
              <a:t>Deborah Rathbone</a:t>
            </a:r>
            <a:endParaRPr/>
          </a:p>
          <a:p>
            <a:pPr marL="0" lvl="0" indent="0" algn="l" rtl="0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</a:pPr>
            <a:endParaRPr sz="1800"/>
          </a:p>
          <a:p>
            <a:pPr marL="0" lvl="0" indent="0" algn="l" rtl="0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</a:pPr>
            <a:r>
              <a:rPr lang="en-US" sz="1800"/>
              <a:t>Bioscience Innovation Team (BIT) Lead</a:t>
            </a:r>
            <a:endParaRPr/>
          </a:p>
          <a:p>
            <a:pPr marL="0" lvl="0" indent="0" algn="l" rtl="0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</a:pPr>
            <a:r>
              <a:rPr lang="en-US" sz="1800"/>
              <a:t>Biorenewables Development Centre</a:t>
            </a:r>
            <a:endParaRPr/>
          </a:p>
        </p:txBody>
      </p:sp>
      <p:sp>
        <p:nvSpPr>
          <p:cNvPr id="572" name="Google Shape;572;p7"/>
          <p:cNvSpPr txBox="1">
            <a:spLocks noGrp="1"/>
          </p:cNvSpPr>
          <p:nvPr>
            <p:ph type="sldNum" idx="12"/>
          </p:nvPr>
        </p:nvSpPr>
        <p:spPr>
          <a:xfrm>
            <a:off x="10913270" y="6427243"/>
            <a:ext cx="334963" cy="1538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sp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7</a:t>
            </a:fld>
            <a:endParaRPr/>
          </a:p>
        </p:txBody>
      </p:sp>
      <p:pic>
        <p:nvPicPr>
          <p:cNvPr id="573" name="Google Shape;573;p7" descr="A person in a red sweater&#10;&#10;AI-generated content may be incorrect."/>
          <p:cNvPicPr preferRelativeResize="0">
            <a:picLocks noGrp="1"/>
          </p:cNvPicPr>
          <p:nvPr>
            <p:ph type="pic" idx="2"/>
          </p:nvPr>
        </p:nvPicPr>
        <p:blipFill rotWithShape="1">
          <a:blip r:embed="rId3">
            <a:alphaModFix/>
          </a:blip>
          <a:srcRect l="21752" r="21752"/>
          <a:stretch/>
        </p:blipFill>
        <p:spPr>
          <a:xfrm>
            <a:off x="8509002" y="1519411"/>
            <a:ext cx="1543048" cy="1757462"/>
          </a:xfrm>
          <a:prstGeom prst="rect">
            <a:avLst/>
          </a:prstGeom>
          <a:solidFill>
            <a:schemeClr val="lt1"/>
          </a:solidFill>
          <a:ln>
            <a:noFill/>
          </a:ln>
        </p:spPr>
      </p:pic>
      <p:sp>
        <p:nvSpPr>
          <p:cNvPr id="574" name="Google Shape;574;p7"/>
          <p:cNvSpPr txBox="1"/>
          <p:nvPr/>
        </p:nvSpPr>
        <p:spPr>
          <a:xfrm>
            <a:off x="504825" y="600075"/>
            <a:ext cx="4381500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rgbClr val="FF0000"/>
                </a:solidFill>
                <a:latin typeface="Verdana"/>
                <a:ea typeface="Verdana"/>
                <a:cs typeface="Verdana"/>
                <a:sym typeface="Verdana"/>
              </a:rPr>
              <a:t>EXAMPLE</a:t>
            </a:r>
            <a:endParaRPr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9" name="Google Shape;579;p8"/>
          <p:cNvSpPr txBox="1">
            <a:spLocks noGrp="1"/>
          </p:cNvSpPr>
          <p:nvPr>
            <p:ph type="title"/>
          </p:nvPr>
        </p:nvSpPr>
        <p:spPr>
          <a:xfrm>
            <a:off x="1539876" y="3810000"/>
            <a:ext cx="9110662" cy="167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Verdana"/>
              <a:buNone/>
            </a:pPr>
            <a:r>
              <a:rPr lang="en-US"/>
              <a:t>Course Agenda</a:t>
            </a:r>
            <a:endParaRPr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5" name="Google Shape;585;p9"/>
          <p:cNvSpPr txBox="1">
            <a:spLocks noGrp="1"/>
          </p:cNvSpPr>
          <p:nvPr>
            <p:ph type="body" idx="1"/>
          </p:nvPr>
        </p:nvSpPr>
        <p:spPr>
          <a:xfrm>
            <a:off x="593725" y="2964641"/>
            <a:ext cx="431601" cy="491574"/>
          </a:xfrm>
          <a:prstGeom prst="rect">
            <a:avLst/>
          </a:prstGeom>
          <a:solidFill>
            <a:schemeClr val="accent1"/>
          </a:solidFill>
          <a:ln w="9525" cap="flat" cmpd="sng">
            <a:solidFill>
              <a:schemeClr val="accent1">
                <a:alpha val="0"/>
              </a:scheme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586" name="Google Shape;586;p9"/>
          <p:cNvSpPr txBox="1">
            <a:spLocks noGrp="1"/>
          </p:cNvSpPr>
          <p:nvPr>
            <p:ph type="body" idx="2"/>
          </p:nvPr>
        </p:nvSpPr>
        <p:spPr>
          <a:xfrm>
            <a:off x="1212994" y="1828801"/>
            <a:ext cx="4712756" cy="45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</a:pPr>
            <a:r>
              <a:rPr lang="en-US"/>
              <a:t>Roadmap to Success</a:t>
            </a:r>
            <a:endParaRPr/>
          </a:p>
        </p:txBody>
      </p:sp>
      <p:sp>
        <p:nvSpPr>
          <p:cNvPr id="587" name="Google Shape;587;p9"/>
          <p:cNvSpPr txBox="1">
            <a:spLocks noGrp="1"/>
          </p:cNvSpPr>
          <p:nvPr>
            <p:ph type="body" idx="3"/>
          </p:nvPr>
        </p:nvSpPr>
        <p:spPr>
          <a:xfrm>
            <a:off x="1213173" y="2341349"/>
            <a:ext cx="4712400" cy="37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</a:pPr>
            <a:r>
              <a:rPr lang="en-US"/>
              <a:t>Facilitator name</a:t>
            </a:r>
            <a:endParaRPr/>
          </a:p>
        </p:txBody>
      </p:sp>
      <p:sp>
        <p:nvSpPr>
          <p:cNvPr id="588" name="Google Shape;588;p9"/>
          <p:cNvSpPr txBox="1">
            <a:spLocks noGrp="1"/>
          </p:cNvSpPr>
          <p:nvPr>
            <p:ph type="body" idx="4"/>
          </p:nvPr>
        </p:nvSpPr>
        <p:spPr>
          <a:xfrm>
            <a:off x="746163" y="3102203"/>
            <a:ext cx="178121" cy="216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</a:pPr>
            <a:r>
              <a:rPr lang="en-US"/>
              <a:t>2</a:t>
            </a:r>
            <a:endParaRPr/>
          </a:p>
        </p:txBody>
      </p:sp>
      <p:sp>
        <p:nvSpPr>
          <p:cNvPr id="589" name="Google Shape;589;p9"/>
          <p:cNvSpPr txBox="1">
            <a:spLocks noGrp="1"/>
          </p:cNvSpPr>
          <p:nvPr>
            <p:ph type="body" idx="5"/>
          </p:nvPr>
        </p:nvSpPr>
        <p:spPr>
          <a:xfrm>
            <a:off x="1212994" y="2939042"/>
            <a:ext cx="4712756" cy="45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</a:pPr>
            <a:r>
              <a:rPr lang="en-US"/>
              <a:t>Process Economics</a:t>
            </a:r>
            <a:endParaRPr/>
          </a:p>
        </p:txBody>
      </p:sp>
      <p:sp>
        <p:nvSpPr>
          <p:cNvPr id="590" name="Google Shape;590;p9"/>
          <p:cNvSpPr txBox="1">
            <a:spLocks noGrp="1"/>
          </p:cNvSpPr>
          <p:nvPr>
            <p:ph type="body" idx="6"/>
          </p:nvPr>
        </p:nvSpPr>
        <p:spPr>
          <a:xfrm>
            <a:off x="1213173" y="3450745"/>
            <a:ext cx="4712400" cy="37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</a:pPr>
            <a:r>
              <a:rPr lang="en-US"/>
              <a:t>Facilitator name</a:t>
            </a:r>
            <a:endParaRPr/>
          </a:p>
        </p:txBody>
      </p:sp>
      <p:sp>
        <p:nvSpPr>
          <p:cNvPr id="591" name="Google Shape;591;p9"/>
          <p:cNvSpPr txBox="1">
            <a:spLocks noGrp="1"/>
          </p:cNvSpPr>
          <p:nvPr>
            <p:ph type="body" idx="7"/>
          </p:nvPr>
        </p:nvSpPr>
        <p:spPr>
          <a:xfrm>
            <a:off x="1212994" y="4049285"/>
            <a:ext cx="4712756" cy="45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</a:pPr>
            <a:r>
              <a:rPr lang="en-US"/>
              <a:t>Feedstocks &amp; Pretreatment</a:t>
            </a:r>
            <a:endParaRPr/>
          </a:p>
        </p:txBody>
      </p:sp>
      <p:sp>
        <p:nvSpPr>
          <p:cNvPr id="592" name="Google Shape;592;p9"/>
          <p:cNvSpPr txBox="1">
            <a:spLocks noGrp="1"/>
          </p:cNvSpPr>
          <p:nvPr>
            <p:ph type="body" idx="8"/>
          </p:nvPr>
        </p:nvSpPr>
        <p:spPr>
          <a:xfrm>
            <a:off x="1213173" y="4557369"/>
            <a:ext cx="4712400" cy="37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</a:pPr>
            <a:r>
              <a:rPr lang="en-US"/>
              <a:t>Facilitator name</a:t>
            </a:r>
            <a:endParaRPr/>
          </a:p>
        </p:txBody>
      </p:sp>
      <p:sp>
        <p:nvSpPr>
          <p:cNvPr id="593" name="Google Shape;593;p9"/>
          <p:cNvSpPr txBox="1">
            <a:spLocks noGrp="1"/>
          </p:cNvSpPr>
          <p:nvPr>
            <p:ph type="body" idx="9"/>
          </p:nvPr>
        </p:nvSpPr>
        <p:spPr>
          <a:xfrm>
            <a:off x="1212994" y="5159528"/>
            <a:ext cx="4712756" cy="45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</a:pPr>
            <a:r>
              <a:rPr lang="en-US"/>
              <a:t>Bioprocessing</a:t>
            </a:r>
            <a:endParaRPr/>
          </a:p>
        </p:txBody>
      </p:sp>
      <p:sp>
        <p:nvSpPr>
          <p:cNvPr id="594" name="Google Shape;594;p9"/>
          <p:cNvSpPr txBox="1">
            <a:spLocks noGrp="1"/>
          </p:cNvSpPr>
          <p:nvPr>
            <p:ph type="body" idx="13"/>
          </p:nvPr>
        </p:nvSpPr>
        <p:spPr>
          <a:xfrm>
            <a:off x="1213173" y="5665276"/>
            <a:ext cx="4712400" cy="37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</a:pPr>
            <a:r>
              <a:rPr lang="en-US"/>
              <a:t>Facilitator name</a:t>
            </a:r>
            <a:endParaRPr/>
          </a:p>
        </p:txBody>
      </p:sp>
      <p:sp>
        <p:nvSpPr>
          <p:cNvPr id="595" name="Google Shape;595;p9"/>
          <p:cNvSpPr txBox="1">
            <a:spLocks noGrp="1"/>
          </p:cNvSpPr>
          <p:nvPr>
            <p:ph type="body" idx="14"/>
          </p:nvPr>
        </p:nvSpPr>
        <p:spPr>
          <a:xfrm>
            <a:off x="6883931" y="1828800"/>
            <a:ext cx="4712756" cy="45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</a:pPr>
            <a:r>
              <a:rPr lang="en-US"/>
              <a:t>Bioprocessing case studies</a:t>
            </a:r>
            <a:endParaRPr/>
          </a:p>
        </p:txBody>
      </p:sp>
      <p:sp>
        <p:nvSpPr>
          <p:cNvPr id="596" name="Google Shape;596;p9"/>
          <p:cNvSpPr txBox="1">
            <a:spLocks noGrp="1"/>
          </p:cNvSpPr>
          <p:nvPr>
            <p:ph type="body" idx="15"/>
          </p:nvPr>
        </p:nvSpPr>
        <p:spPr>
          <a:xfrm>
            <a:off x="6884110" y="2341349"/>
            <a:ext cx="4712400" cy="37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</a:pPr>
            <a:r>
              <a:rPr lang="en-US"/>
              <a:t>Facilitator name</a:t>
            </a:r>
            <a:endParaRPr/>
          </a:p>
        </p:txBody>
      </p:sp>
      <p:sp>
        <p:nvSpPr>
          <p:cNvPr id="597" name="Google Shape;597;p9"/>
          <p:cNvSpPr txBox="1">
            <a:spLocks noGrp="1"/>
          </p:cNvSpPr>
          <p:nvPr>
            <p:ph type="body" idx="16"/>
          </p:nvPr>
        </p:nvSpPr>
        <p:spPr>
          <a:xfrm>
            <a:off x="6883931" y="2939042"/>
            <a:ext cx="4712756" cy="45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</a:pPr>
            <a:r>
              <a:rPr lang="en-US"/>
              <a:t>Processing – extraction, reaction, and other</a:t>
            </a:r>
            <a:endParaRPr/>
          </a:p>
        </p:txBody>
      </p:sp>
      <p:sp>
        <p:nvSpPr>
          <p:cNvPr id="598" name="Google Shape;598;p9"/>
          <p:cNvSpPr txBox="1">
            <a:spLocks noGrp="1"/>
          </p:cNvSpPr>
          <p:nvPr>
            <p:ph type="body" idx="17"/>
          </p:nvPr>
        </p:nvSpPr>
        <p:spPr>
          <a:xfrm>
            <a:off x="6884110" y="3450745"/>
            <a:ext cx="4712400" cy="37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</a:pPr>
            <a:r>
              <a:rPr lang="en-US"/>
              <a:t>Facilitator name</a:t>
            </a:r>
            <a:endParaRPr/>
          </a:p>
        </p:txBody>
      </p:sp>
      <p:sp>
        <p:nvSpPr>
          <p:cNvPr id="599" name="Google Shape;599;p9"/>
          <p:cNvSpPr txBox="1">
            <a:spLocks noGrp="1"/>
          </p:cNvSpPr>
          <p:nvPr>
            <p:ph type="body" idx="18"/>
          </p:nvPr>
        </p:nvSpPr>
        <p:spPr>
          <a:xfrm>
            <a:off x="6883931" y="4049285"/>
            <a:ext cx="4712756" cy="45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</a:pPr>
            <a:r>
              <a:rPr lang="en-US"/>
              <a:t>Case Study: </a:t>
            </a:r>
            <a:r>
              <a:rPr lang="en-US">
                <a:solidFill>
                  <a:srgbClr val="FF0000"/>
                </a:solidFill>
              </a:rPr>
              <a:t>ADD IN TITLE</a:t>
            </a:r>
            <a:endParaRPr/>
          </a:p>
        </p:txBody>
      </p:sp>
      <p:sp>
        <p:nvSpPr>
          <p:cNvPr id="600" name="Google Shape;600;p9"/>
          <p:cNvSpPr txBox="1">
            <a:spLocks noGrp="1"/>
          </p:cNvSpPr>
          <p:nvPr>
            <p:ph type="body" idx="19"/>
          </p:nvPr>
        </p:nvSpPr>
        <p:spPr>
          <a:xfrm>
            <a:off x="6884110" y="4557369"/>
            <a:ext cx="4712400" cy="37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</a:pPr>
            <a:r>
              <a:rPr lang="en-US"/>
              <a:t>Facilitator name</a:t>
            </a:r>
            <a:endParaRPr/>
          </a:p>
        </p:txBody>
      </p:sp>
      <p:sp>
        <p:nvSpPr>
          <p:cNvPr id="601" name="Google Shape;601;p9"/>
          <p:cNvSpPr txBox="1">
            <a:spLocks noGrp="1"/>
          </p:cNvSpPr>
          <p:nvPr>
            <p:ph type="body" idx="20"/>
          </p:nvPr>
        </p:nvSpPr>
        <p:spPr>
          <a:xfrm>
            <a:off x="6883931" y="5159528"/>
            <a:ext cx="4712756" cy="45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</a:pPr>
            <a:r>
              <a:rPr lang="en-US"/>
              <a:t>Case Study: </a:t>
            </a:r>
            <a:r>
              <a:rPr lang="en-US">
                <a:solidFill>
                  <a:srgbClr val="FF0000"/>
                </a:solidFill>
              </a:rPr>
              <a:t>ADD IN TITLE</a:t>
            </a:r>
            <a:endParaRPr/>
          </a:p>
        </p:txBody>
      </p:sp>
      <p:sp>
        <p:nvSpPr>
          <p:cNvPr id="602" name="Google Shape;602;p9"/>
          <p:cNvSpPr txBox="1">
            <a:spLocks noGrp="1"/>
          </p:cNvSpPr>
          <p:nvPr>
            <p:ph type="body" idx="21"/>
          </p:nvPr>
        </p:nvSpPr>
        <p:spPr>
          <a:xfrm>
            <a:off x="6884110" y="5665276"/>
            <a:ext cx="4712400" cy="37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</a:pPr>
            <a:r>
              <a:rPr lang="en-US"/>
              <a:t>Facilitator name</a:t>
            </a:r>
            <a:endParaRPr/>
          </a:p>
        </p:txBody>
      </p:sp>
      <p:sp>
        <p:nvSpPr>
          <p:cNvPr id="603" name="Google Shape;603;p9"/>
          <p:cNvSpPr txBox="1">
            <a:spLocks noGrp="1"/>
          </p:cNvSpPr>
          <p:nvPr>
            <p:ph type="body" idx="22"/>
          </p:nvPr>
        </p:nvSpPr>
        <p:spPr>
          <a:xfrm>
            <a:off x="593725" y="1844824"/>
            <a:ext cx="431601" cy="491574"/>
          </a:xfrm>
          <a:prstGeom prst="rect">
            <a:avLst/>
          </a:prstGeom>
          <a:solidFill>
            <a:schemeClr val="accent1"/>
          </a:solidFill>
          <a:ln w="9525" cap="flat" cmpd="sng">
            <a:solidFill>
              <a:schemeClr val="accent1">
                <a:alpha val="0"/>
              </a:scheme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604" name="Google Shape;604;p9"/>
          <p:cNvSpPr txBox="1">
            <a:spLocks noGrp="1"/>
          </p:cNvSpPr>
          <p:nvPr>
            <p:ph type="body" idx="23"/>
          </p:nvPr>
        </p:nvSpPr>
        <p:spPr>
          <a:xfrm>
            <a:off x="753578" y="1982386"/>
            <a:ext cx="200364" cy="216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</a:pPr>
            <a:r>
              <a:rPr lang="en-US"/>
              <a:t>1</a:t>
            </a:r>
            <a:endParaRPr/>
          </a:p>
        </p:txBody>
      </p:sp>
      <p:sp>
        <p:nvSpPr>
          <p:cNvPr id="605" name="Google Shape;605;p9"/>
          <p:cNvSpPr txBox="1">
            <a:spLocks noGrp="1"/>
          </p:cNvSpPr>
          <p:nvPr>
            <p:ph type="body" idx="24"/>
          </p:nvPr>
        </p:nvSpPr>
        <p:spPr>
          <a:xfrm>
            <a:off x="593725" y="5182328"/>
            <a:ext cx="431601" cy="491574"/>
          </a:xfrm>
          <a:prstGeom prst="rect">
            <a:avLst/>
          </a:prstGeom>
          <a:solidFill>
            <a:schemeClr val="accent1"/>
          </a:solidFill>
          <a:ln w="9525" cap="flat" cmpd="sng">
            <a:solidFill>
              <a:schemeClr val="accent1">
                <a:alpha val="0"/>
              </a:scheme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606" name="Google Shape;606;p9"/>
          <p:cNvSpPr txBox="1">
            <a:spLocks noGrp="1"/>
          </p:cNvSpPr>
          <p:nvPr>
            <p:ph type="body" idx="25"/>
          </p:nvPr>
        </p:nvSpPr>
        <p:spPr>
          <a:xfrm>
            <a:off x="746163" y="5319890"/>
            <a:ext cx="178121" cy="216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</a:pPr>
            <a:r>
              <a:rPr lang="en-US"/>
              <a:t>4</a:t>
            </a:r>
            <a:endParaRPr/>
          </a:p>
        </p:txBody>
      </p:sp>
      <p:sp>
        <p:nvSpPr>
          <p:cNvPr id="607" name="Google Shape;607;p9"/>
          <p:cNvSpPr txBox="1">
            <a:spLocks noGrp="1"/>
          </p:cNvSpPr>
          <p:nvPr>
            <p:ph type="body" idx="26"/>
          </p:nvPr>
        </p:nvSpPr>
        <p:spPr>
          <a:xfrm>
            <a:off x="593725" y="4091387"/>
            <a:ext cx="431601" cy="491574"/>
          </a:xfrm>
          <a:prstGeom prst="rect">
            <a:avLst/>
          </a:prstGeom>
          <a:solidFill>
            <a:schemeClr val="accent1"/>
          </a:solidFill>
          <a:ln w="9525" cap="flat" cmpd="sng">
            <a:solidFill>
              <a:schemeClr val="accent1">
                <a:alpha val="0"/>
              </a:scheme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608" name="Google Shape;608;p9"/>
          <p:cNvSpPr txBox="1">
            <a:spLocks noGrp="1"/>
          </p:cNvSpPr>
          <p:nvPr>
            <p:ph type="body" idx="27"/>
          </p:nvPr>
        </p:nvSpPr>
        <p:spPr>
          <a:xfrm>
            <a:off x="753578" y="4228949"/>
            <a:ext cx="200364" cy="216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</a:pPr>
            <a:r>
              <a:rPr lang="en-US"/>
              <a:t>3</a:t>
            </a:r>
            <a:endParaRPr/>
          </a:p>
        </p:txBody>
      </p:sp>
      <p:sp>
        <p:nvSpPr>
          <p:cNvPr id="609" name="Google Shape;609;p9"/>
          <p:cNvSpPr txBox="1">
            <a:spLocks noGrp="1"/>
          </p:cNvSpPr>
          <p:nvPr>
            <p:ph type="body" idx="28"/>
          </p:nvPr>
        </p:nvSpPr>
        <p:spPr>
          <a:xfrm>
            <a:off x="6276835" y="2964641"/>
            <a:ext cx="431601" cy="491574"/>
          </a:xfrm>
          <a:prstGeom prst="rect">
            <a:avLst/>
          </a:prstGeom>
          <a:solidFill>
            <a:schemeClr val="accent1"/>
          </a:solidFill>
          <a:ln w="9525" cap="flat" cmpd="sng">
            <a:solidFill>
              <a:schemeClr val="accent1">
                <a:alpha val="0"/>
              </a:scheme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610" name="Google Shape;610;p9"/>
          <p:cNvSpPr txBox="1">
            <a:spLocks noGrp="1"/>
          </p:cNvSpPr>
          <p:nvPr>
            <p:ph type="body" idx="29"/>
          </p:nvPr>
        </p:nvSpPr>
        <p:spPr>
          <a:xfrm>
            <a:off x="6429273" y="3102203"/>
            <a:ext cx="178121" cy="216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</a:pPr>
            <a:r>
              <a:rPr lang="en-US"/>
              <a:t>6</a:t>
            </a:r>
            <a:endParaRPr/>
          </a:p>
        </p:txBody>
      </p:sp>
      <p:sp>
        <p:nvSpPr>
          <p:cNvPr id="611" name="Google Shape;611;p9"/>
          <p:cNvSpPr txBox="1">
            <a:spLocks noGrp="1"/>
          </p:cNvSpPr>
          <p:nvPr>
            <p:ph type="body" idx="30"/>
          </p:nvPr>
        </p:nvSpPr>
        <p:spPr>
          <a:xfrm>
            <a:off x="6276835" y="1844824"/>
            <a:ext cx="431601" cy="491574"/>
          </a:xfrm>
          <a:prstGeom prst="rect">
            <a:avLst/>
          </a:prstGeom>
          <a:solidFill>
            <a:schemeClr val="accent1"/>
          </a:solidFill>
          <a:ln w="9525" cap="flat" cmpd="sng">
            <a:solidFill>
              <a:schemeClr val="accent1">
                <a:alpha val="0"/>
              </a:scheme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612" name="Google Shape;612;p9"/>
          <p:cNvSpPr txBox="1">
            <a:spLocks noGrp="1"/>
          </p:cNvSpPr>
          <p:nvPr>
            <p:ph type="body" idx="31"/>
          </p:nvPr>
        </p:nvSpPr>
        <p:spPr>
          <a:xfrm>
            <a:off x="6436688" y="1982386"/>
            <a:ext cx="200364" cy="216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</a:pPr>
            <a:r>
              <a:rPr lang="en-US"/>
              <a:t>5</a:t>
            </a:r>
            <a:endParaRPr/>
          </a:p>
        </p:txBody>
      </p:sp>
      <p:sp>
        <p:nvSpPr>
          <p:cNvPr id="613" name="Google Shape;613;p9"/>
          <p:cNvSpPr txBox="1">
            <a:spLocks noGrp="1"/>
          </p:cNvSpPr>
          <p:nvPr>
            <p:ph type="body" idx="32"/>
          </p:nvPr>
        </p:nvSpPr>
        <p:spPr>
          <a:xfrm>
            <a:off x="6276835" y="5182328"/>
            <a:ext cx="431601" cy="491574"/>
          </a:xfrm>
          <a:prstGeom prst="rect">
            <a:avLst/>
          </a:prstGeom>
          <a:solidFill>
            <a:schemeClr val="accent1"/>
          </a:solidFill>
          <a:ln w="9525" cap="flat" cmpd="sng">
            <a:solidFill>
              <a:schemeClr val="accent1">
                <a:alpha val="0"/>
              </a:scheme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614" name="Google Shape;614;p9"/>
          <p:cNvSpPr txBox="1">
            <a:spLocks noGrp="1"/>
          </p:cNvSpPr>
          <p:nvPr>
            <p:ph type="body" idx="33"/>
          </p:nvPr>
        </p:nvSpPr>
        <p:spPr>
          <a:xfrm>
            <a:off x="6429273" y="5319890"/>
            <a:ext cx="178121" cy="216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</a:pPr>
            <a:r>
              <a:rPr lang="en-US"/>
              <a:t>8</a:t>
            </a:r>
            <a:endParaRPr/>
          </a:p>
        </p:txBody>
      </p:sp>
      <p:sp>
        <p:nvSpPr>
          <p:cNvPr id="615" name="Google Shape;615;p9"/>
          <p:cNvSpPr txBox="1">
            <a:spLocks noGrp="1"/>
          </p:cNvSpPr>
          <p:nvPr>
            <p:ph type="body" idx="34"/>
          </p:nvPr>
        </p:nvSpPr>
        <p:spPr>
          <a:xfrm>
            <a:off x="6276835" y="4091387"/>
            <a:ext cx="431601" cy="491574"/>
          </a:xfrm>
          <a:prstGeom prst="rect">
            <a:avLst/>
          </a:prstGeom>
          <a:solidFill>
            <a:schemeClr val="accent1"/>
          </a:solidFill>
          <a:ln w="9525" cap="flat" cmpd="sng">
            <a:solidFill>
              <a:schemeClr val="accent1">
                <a:alpha val="0"/>
              </a:scheme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616" name="Google Shape;616;p9"/>
          <p:cNvSpPr txBox="1">
            <a:spLocks noGrp="1"/>
          </p:cNvSpPr>
          <p:nvPr>
            <p:ph type="body" idx="35"/>
          </p:nvPr>
        </p:nvSpPr>
        <p:spPr>
          <a:xfrm>
            <a:off x="6436688" y="4228949"/>
            <a:ext cx="200364" cy="216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</a:pPr>
            <a:r>
              <a:rPr lang="en-US"/>
              <a:t>7</a:t>
            </a:r>
            <a:endParaRPr/>
          </a:p>
        </p:txBody>
      </p:sp>
      <p:sp>
        <p:nvSpPr>
          <p:cNvPr id="617" name="Google Shape;617;p9"/>
          <p:cNvSpPr txBox="1">
            <a:spLocks noGrp="1"/>
          </p:cNvSpPr>
          <p:nvPr>
            <p:ph type="title"/>
          </p:nvPr>
        </p:nvSpPr>
        <p:spPr>
          <a:xfrm>
            <a:off x="593725" y="472612"/>
            <a:ext cx="11002963" cy="5961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Verdana"/>
              <a:buNone/>
            </a:pPr>
            <a:r>
              <a:rPr lang="en-US"/>
              <a:t>Course Agenda – Day 1</a:t>
            </a:r>
            <a:endParaRPr/>
          </a:p>
        </p:txBody>
      </p:sp>
      <p:cxnSp>
        <p:nvCxnSpPr>
          <p:cNvPr id="618" name="Google Shape;618;p9"/>
          <p:cNvCxnSpPr/>
          <p:nvPr/>
        </p:nvCxnSpPr>
        <p:spPr>
          <a:xfrm>
            <a:off x="1212994" y="3821545"/>
            <a:ext cx="4207145" cy="0"/>
          </a:xfrm>
          <a:prstGeom prst="straightConnector1">
            <a:avLst/>
          </a:prstGeom>
          <a:noFill/>
          <a:ln w="25400" cap="flat" cmpd="sng">
            <a:solidFill>
              <a:schemeClr val="accent2"/>
            </a:solidFill>
            <a:prstDash val="solid"/>
            <a:miter lim="800000"/>
            <a:headEnd type="none" w="sm" len="sm"/>
            <a:tailEnd type="none" w="sm" len="sm"/>
          </a:ln>
        </p:spPr>
      </p:cxnSp>
      <p:cxnSp>
        <p:nvCxnSpPr>
          <p:cNvPr id="619" name="Google Shape;619;p9"/>
          <p:cNvCxnSpPr/>
          <p:nvPr/>
        </p:nvCxnSpPr>
        <p:spPr>
          <a:xfrm>
            <a:off x="1212994" y="6036076"/>
            <a:ext cx="4207145" cy="0"/>
          </a:xfrm>
          <a:prstGeom prst="straightConnector1">
            <a:avLst/>
          </a:prstGeom>
          <a:noFill/>
          <a:ln w="25400" cap="flat" cmpd="sng">
            <a:solidFill>
              <a:schemeClr val="accent2"/>
            </a:solidFill>
            <a:prstDash val="solid"/>
            <a:miter lim="800000"/>
            <a:headEnd type="none" w="sm" len="sm"/>
            <a:tailEnd type="none" w="sm" len="sm"/>
          </a:ln>
        </p:spPr>
      </p:cxnSp>
      <p:cxnSp>
        <p:nvCxnSpPr>
          <p:cNvPr id="620" name="Google Shape;620;p9"/>
          <p:cNvCxnSpPr/>
          <p:nvPr/>
        </p:nvCxnSpPr>
        <p:spPr>
          <a:xfrm>
            <a:off x="6883931" y="3821256"/>
            <a:ext cx="4207145" cy="0"/>
          </a:xfrm>
          <a:prstGeom prst="straightConnector1">
            <a:avLst/>
          </a:prstGeom>
          <a:noFill/>
          <a:ln w="25400" cap="flat" cmpd="sng">
            <a:solidFill>
              <a:schemeClr val="accent2"/>
            </a:solidFill>
            <a:prstDash val="solid"/>
            <a:miter lim="800000"/>
            <a:headEnd type="none" w="sm" len="sm"/>
            <a:tailEnd type="none" w="sm" len="sm"/>
          </a:ln>
        </p:spPr>
      </p:cxn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000000"/>
      </a:dk2>
      <a:lt2>
        <a:srgbClr val="FFFFFF"/>
      </a:lt2>
      <a:accent1>
        <a:srgbClr val="F18626"/>
      </a:accent1>
      <a:accent2>
        <a:srgbClr val="B3C7E8"/>
      </a:accent2>
      <a:accent3>
        <a:srgbClr val="007DC2"/>
      </a:accent3>
      <a:accent4>
        <a:srgbClr val="D7DBE0"/>
      </a:accent4>
      <a:accent5>
        <a:srgbClr val="F18626"/>
      </a:accent5>
      <a:accent6>
        <a:srgbClr val="B3C7E8"/>
      </a:accent6>
      <a:hlink>
        <a:srgbClr val="007DC2"/>
      </a:hlink>
      <a:folHlink>
        <a:srgbClr val="00000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580</Words>
  <Application>Microsoft Office PowerPoint</Application>
  <PresentationFormat>Widescreen</PresentationFormat>
  <Paragraphs>169</Paragraphs>
  <Slides>15</Slides>
  <Notes>15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8" baseType="lpstr">
      <vt:lpstr>Arial</vt:lpstr>
      <vt:lpstr>Verdana</vt:lpstr>
      <vt:lpstr>Office Theme</vt:lpstr>
      <vt:lpstr>Industrial Biotechnology Scale-Up Course</vt:lpstr>
      <vt:lpstr>Partners</vt:lpstr>
      <vt:lpstr>Introduction</vt:lpstr>
      <vt:lpstr>Housekeeping</vt:lpstr>
      <vt:lpstr>Presenter Profiles</vt:lpstr>
      <vt:lpstr>Biog</vt:lpstr>
      <vt:lpstr>Deborah leads a team with expertise in microbiology, fermentation, biogas production and plant sciences. She coordinates the delivery of projects with academia and industry, with a focus on bio-based solutions to industrial/environmental challenges. </vt:lpstr>
      <vt:lpstr>Course Agenda</vt:lpstr>
      <vt:lpstr>Course Agenda – Day 1</vt:lpstr>
      <vt:lpstr>Course Agenda – Day 2</vt:lpstr>
      <vt:lpstr>Context of the Sessions</vt:lpstr>
      <vt:lpstr>Your Journey</vt:lpstr>
      <vt:lpstr>Your Toolbox</vt:lpstr>
      <vt:lpstr>Your Timeline</vt:lpstr>
      <vt:lpstr>Any questions?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Leena Scott</dc:creator>
  <cp:lastModifiedBy>Lucy Booth</cp:lastModifiedBy>
  <cp:revision>1</cp:revision>
  <dcterms:created xsi:type="dcterms:W3CDTF">2025-11-17T22:31:46Z</dcterms:created>
  <dcterms:modified xsi:type="dcterms:W3CDTF">2026-03-13T14:34:00Z</dcterms:modified>
</cp:coreProperties>
</file>