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4" r:id="rId2"/>
    <p:sldId id="261" r:id="rId3"/>
    <p:sldId id="349" r:id="rId4"/>
    <p:sldId id="341" r:id="rId5"/>
    <p:sldId id="355" r:id="rId6"/>
    <p:sldId id="343" r:id="rId7"/>
    <p:sldId id="351" r:id="rId8"/>
    <p:sldId id="356" r:id="rId9"/>
    <p:sldId id="352" r:id="rId10"/>
    <p:sldId id="354" r:id="rId11"/>
    <p:sldId id="344" r:id="rId12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" id="{A4800313-1F47-AC43-967B-17AF0A9D2027}">
          <p14:sldIdLst>
            <p14:sldId id="274"/>
            <p14:sldId id="261"/>
            <p14:sldId id="349"/>
            <p14:sldId id="341"/>
            <p14:sldId id="355"/>
            <p14:sldId id="343"/>
            <p14:sldId id="351"/>
            <p14:sldId id="356"/>
            <p14:sldId id="352"/>
            <p14:sldId id="354"/>
            <p14:sldId id="344"/>
          </p14:sldIdLst>
        </p14:section>
        <p14:section name="Template" id="{4749BEB6-05AD-B349-962A-BBD0CCCDE085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BCB401-FE2A-E610-6D28-43E8F887CDCC}" name="Leena Scott" initials="LS" userId="S::leena.scott@greenrosechemistry.com::6ad347b9-6cad-4996-b086-75f481e85ef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22"/>
    <p:restoredTop sz="94720"/>
  </p:normalViewPr>
  <p:slideViewPr>
    <p:cSldViewPr snapToGrid="0">
      <p:cViewPr varScale="1">
        <p:scale>
          <a:sx n="101" d="100"/>
          <a:sy n="101" d="100"/>
        </p:scale>
        <p:origin x="612" y="108"/>
      </p:cViewPr>
      <p:guideLst/>
    </p:cSldViewPr>
  </p:slideViewPr>
  <p:outlineViewPr>
    <p:cViewPr>
      <p:scale>
        <a:sx n="33" d="100"/>
        <a:sy n="33" d="100"/>
      </p:scale>
      <p:origin x="0" y="-60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33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BE6E8B1-FE95-FE5D-CB84-D3E90967D2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38BA8-B2F4-38D4-A90B-6E2D8E7936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4770D-2D65-604A-979A-0EF1011BA9CC}" type="datetimeFigureOut">
              <a:rPr lang="en-UA" smtClean="0"/>
              <a:t>02/18/2026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CD601-30E2-12A6-A7CC-644D1571B2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2CAEA9-3D2C-04A1-63F7-BEF255F35A3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E8CD5-40D9-724A-AA5A-CC306687500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1602559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892EF-64E8-974E-A5D8-2F246359016B}" type="datetimeFigureOut">
              <a:rPr lang="en-UA" smtClean="0"/>
              <a:t>02/18/2026</a:t>
            </a:fld>
            <a:endParaRPr lang="en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6DCA0-4D88-8B45-AA09-1E6726AC1BFC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63018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https://www.greenqueen.com.hk/clean-food-group-yeast-oil-sustainable-fats-fermentation-facility/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7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297793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EFCDE-9B8C-570C-F04E-8C801F770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BC5F51-F499-7C84-47C9-E3260A05E2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FFD462-8743-1129-6523-24EFEA12AA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https://www.greenqueen.com.hk/clean-food-group-yeast-oil-sustainable-fats-fermentation-facility/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E885E-CFF4-C0A7-0FD2-795B080A2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8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07432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www.bristol.ac.uk</a:t>
            </a:r>
            <a:r>
              <a:rPr lang="en-US" dirty="0"/>
              <a:t>/news/2018/august/</a:t>
            </a:r>
            <a:r>
              <a:rPr lang="en-US" dirty="0" err="1"/>
              <a:t>ziylo-deal.html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9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70444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www.esgtoday.com</a:t>
            </a:r>
            <a:r>
              <a:rPr lang="en-US" dirty="0"/>
              <a:t>/oxccu-raises-28-million-to-turn-waste-carbon-into-low-cost-sustainable-aviation-fuel/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10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823374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 resources for  link to feedback form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6DCA0-4D88-8B45-AA09-1E6726AC1BFC}" type="slidenum">
              <a:rPr lang="en-UA" smtClean="0"/>
              <a:t>11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745008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icture Placeholder 66">
            <a:extLst>
              <a:ext uri="{FF2B5EF4-FFF2-40B4-BE49-F238E27FC236}">
                <a16:creationId xmlns:a16="http://schemas.microsoft.com/office/drawing/2014/main" id="{C8E8E350-BAB2-9FFB-1DC0-025269566B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21144" y="1695410"/>
            <a:ext cx="6470856" cy="5162590"/>
          </a:xfrm>
          <a:custGeom>
            <a:avLst/>
            <a:gdLst>
              <a:gd name="connsiteX0" fmla="*/ 975436 w 6470856"/>
              <a:gd name="connsiteY0" fmla="*/ 588392 h 5162590"/>
              <a:gd name="connsiteX1" fmla="*/ 1931407 w 6470856"/>
              <a:gd name="connsiteY1" fmla="*/ 768738 h 5162590"/>
              <a:gd name="connsiteX2" fmla="*/ 2251041 w 6470856"/>
              <a:gd name="connsiteY2" fmla="*/ 1698295 h 5162590"/>
              <a:gd name="connsiteX3" fmla="*/ 1614727 w 6470856"/>
              <a:gd name="connsiteY3" fmla="*/ 2447377 h 5162590"/>
              <a:gd name="connsiteX4" fmla="*/ 658756 w 6470856"/>
              <a:gd name="connsiteY4" fmla="*/ 2267030 h 5162590"/>
              <a:gd name="connsiteX5" fmla="*/ 339098 w 6470856"/>
              <a:gd name="connsiteY5" fmla="*/ 1337602 h 5162590"/>
              <a:gd name="connsiteX6" fmla="*/ 2586133 w 6470856"/>
              <a:gd name="connsiteY6" fmla="*/ 0 h 5162590"/>
              <a:gd name="connsiteX7" fmla="*/ 6470856 w 6470856"/>
              <a:gd name="connsiteY7" fmla="*/ 732863 h 5162590"/>
              <a:gd name="connsiteX8" fmla="*/ 6470856 w 6470856"/>
              <a:gd name="connsiteY8" fmla="*/ 5162590 h 5162590"/>
              <a:gd name="connsiteX9" fmla="*/ 728353 w 6470856"/>
              <a:gd name="connsiteY9" fmla="*/ 5162590 h 5162590"/>
              <a:gd name="connsiteX10" fmla="*/ 0 w 6470856"/>
              <a:gd name="connsiteY10" fmla="*/ 3044855 h 5162590"/>
              <a:gd name="connsiteX11" fmla="*/ 490865 w 6470856"/>
              <a:gd name="connsiteY11" fmla="*/ 2466923 h 5162590"/>
              <a:gd name="connsiteX12" fmla="*/ 1699886 w 6470856"/>
              <a:gd name="connsiteY12" fmla="*/ 2695008 h 5162590"/>
              <a:gd name="connsiteX13" fmla="*/ 2505724 w 6470856"/>
              <a:gd name="connsiteY13" fmla="*/ 1746360 h 5162590"/>
              <a:gd name="connsiteX14" fmla="*/ 2101449 w 6470856"/>
              <a:gd name="connsiteY14" fmla="*/ 570655 h 516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70856" h="5162590">
                <a:moveTo>
                  <a:pt x="975436" y="588392"/>
                </a:moveTo>
                <a:lnTo>
                  <a:pt x="1931407" y="768738"/>
                </a:lnTo>
                <a:lnTo>
                  <a:pt x="2251041" y="1698295"/>
                </a:lnTo>
                <a:lnTo>
                  <a:pt x="1614727" y="2447377"/>
                </a:lnTo>
                <a:lnTo>
                  <a:pt x="658756" y="2267030"/>
                </a:lnTo>
                <a:lnTo>
                  <a:pt x="339098" y="1337602"/>
                </a:lnTo>
                <a:close/>
                <a:moveTo>
                  <a:pt x="2586133" y="0"/>
                </a:moveTo>
                <a:lnTo>
                  <a:pt x="6470856" y="732863"/>
                </a:lnTo>
                <a:lnTo>
                  <a:pt x="6470856" y="5162590"/>
                </a:lnTo>
                <a:lnTo>
                  <a:pt x="728353" y="5162590"/>
                </a:lnTo>
                <a:lnTo>
                  <a:pt x="0" y="3044855"/>
                </a:lnTo>
                <a:lnTo>
                  <a:pt x="490865" y="2466923"/>
                </a:lnTo>
                <a:lnTo>
                  <a:pt x="1699886" y="2695008"/>
                </a:lnTo>
                <a:lnTo>
                  <a:pt x="2505724" y="1746360"/>
                </a:lnTo>
                <a:lnTo>
                  <a:pt x="2101449" y="5706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CE9FEA7-214F-1695-8346-23BE6D9CC397}"/>
              </a:ext>
            </a:extLst>
          </p:cNvPr>
          <p:cNvSpPr/>
          <p:nvPr userDrawn="1"/>
        </p:nvSpPr>
        <p:spPr>
          <a:xfrm>
            <a:off x="3802930" y="0"/>
            <a:ext cx="6192894" cy="6338754"/>
          </a:xfrm>
          <a:custGeom>
            <a:avLst/>
            <a:gdLst>
              <a:gd name="connsiteX0" fmla="*/ 3213295 w 6192894"/>
              <a:gd name="connsiteY0" fmla="*/ 0 h 6338754"/>
              <a:gd name="connsiteX1" fmla="*/ 6174073 w 6192894"/>
              <a:gd name="connsiteY1" fmla="*/ 1962536 h 6338754"/>
              <a:gd name="connsiteX2" fmla="*/ 6192894 w 6192894"/>
              <a:gd name="connsiteY2" fmla="*/ 2013958 h 6338754"/>
              <a:gd name="connsiteX3" fmla="*/ 4504348 w 6192894"/>
              <a:gd name="connsiteY3" fmla="*/ 1695409 h 6338754"/>
              <a:gd name="connsiteX4" fmla="*/ 1918214 w 6192894"/>
              <a:gd name="connsiteY4" fmla="*/ 4740265 h 6338754"/>
              <a:gd name="connsiteX5" fmla="*/ 2467983 w 6192894"/>
              <a:gd name="connsiteY5" fmla="*/ 6338754 h 6338754"/>
              <a:gd name="connsiteX6" fmla="*/ 2410243 w 6192894"/>
              <a:gd name="connsiteY6" fmla="*/ 6325427 h 6338754"/>
              <a:gd name="connsiteX7" fmla="*/ 0 w 6192894"/>
              <a:gd name="connsiteY7" fmla="*/ 3213295 h 6338754"/>
              <a:gd name="connsiteX8" fmla="*/ 3213295 w 6192894"/>
              <a:gd name="connsiteY8" fmla="*/ 0 h 6338754"/>
              <a:gd name="connsiteX0" fmla="*/ 4504348 w 6192894"/>
              <a:gd name="connsiteY0" fmla="*/ 1695409 h 6338754"/>
              <a:gd name="connsiteX1" fmla="*/ 1918214 w 6192894"/>
              <a:gd name="connsiteY1" fmla="*/ 4740265 h 6338754"/>
              <a:gd name="connsiteX2" fmla="*/ 2467983 w 6192894"/>
              <a:gd name="connsiteY2" fmla="*/ 6338754 h 6338754"/>
              <a:gd name="connsiteX3" fmla="*/ 2410243 w 6192894"/>
              <a:gd name="connsiteY3" fmla="*/ 6325427 h 6338754"/>
              <a:gd name="connsiteX4" fmla="*/ 0 w 6192894"/>
              <a:gd name="connsiteY4" fmla="*/ 3213295 h 6338754"/>
              <a:gd name="connsiteX5" fmla="*/ 3213295 w 6192894"/>
              <a:gd name="connsiteY5" fmla="*/ 0 h 6338754"/>
              <a:gd name="connsiteX6" fmla="*/ 6174073 w 6192894"/>
              <a:gd name="connsiteY6" fmla="*/ 1962536 h 6338754"/>
              <a:gd name="connsiteX7" fmla="*/ 6192894 w 6192894"/>
              <a:gd name="connsiteY7" fmla="*/ 2013958 h 6338754"/>
              <a:gd name="connsiteX8" fmla="*/ 4595788 w 6192894"/>
              <a:gd name="connsiteY8" fmla="*/ 1786849 h 6338754"/>
              <a:gd name="connsiteX0" fmla="*/ 4504348 w 6192894"/>
              <a:gd name="connsiteY0" fmla="*/ 1695409 h 6338754"/>
              <a:gd name="connsiteX1" fmla="*/ 1918214 w 6192894"/>
              <a:gd name="connsiteY1" fmla="*/ 4740265 h 6338754"/>
              <a:gd name="connsiteX2" fmla="*/ 2467983 w 6192894"/>
              <a:gd name="connsiteY2" fmla="*/ 6338754 h 6338754"/>
              <a:gd name="connsiteX3" fmla="*/ 2410243 w 6192894"/>
              <a:gd name="connsiteY3" fmla="*/ 6325427 h 6338754"/>
              <a:gd name="connsiteX4" fmla="*/ 0 w 6192894"/>
              <a:gd name="connsiteY4" fmla="*/ 3213295 h 6338754"/>
              <a:gd name="connsiteX5" fmla="*/ 3213295 w 6192894"/>
              <a:gd name="connsiteY5" fmla="*/ 0 h 6338754"/>
              <a:gd name="connsiteX6" fmla="*/ 6174073 w 6192894"/>
              <a:gd name="connsiteY6" fmla="*/ 1962536 h 6338754"/>
              <a:gd name="connsiteX7" fmla="*/ 6192894 w 6192894"/>
              <a:gd name="connsiteY7" fmla="*/ 2013958 h 6338754"/>
              <a:gd name="connsiteX0" fmla="*/ 1918214 w 6192894"/>
              <a:gd name="connsiteY0" fmla="*/ 4740265 h 6338754"/>
              <a:gd name="connsiteX1" fmla="*/ 2467983 w 6192894"/>
              <a:gd name="connsiteY1" fmla="*/ 6338754 h 6338754"/>
              <a:gd name="connsiteX2" fmla="*/ 2410243 w 6192894"/>
              <a:gd name="connsiteY2" fmla="*/ 6325427 h 6338754"/>
              <a:gd name="connsiteX3" fmla="*/ 0 w 6192894"/>
              <a:gd name="connsiteY3" fmla="*/ 3213295 h 6338754"/>
              <a:gd name="connsiteX4" fmla="*/ 3213295 w 6192894"/>
              <a:gd name="connsiteY4" fmla="*/ 0 h 6338754"/>
              <a:gd name="connsiteX5" fmla="*/ 6174073 w 6192894"/>
              <a:gd name="connsiteY5" fmla="*/ 1962536 h 6338754"/>
              <a:gd name="connsiteX6" fmla="*/ 6192894 w 6192894"/>
              <a:gd name="connsiteY6" fmla="*/ 2013958 h 6338754"/>
              <a:gd name="connsiteX0" fmla="*/ 2467983 w 6192894"/>
              <a:gd name="connsiteY0" fmla="*/ 6338754 h 6338754"/>
              <a:gd name="connsiteX1" fmla="*/ 2410243 w 6192894"/>
              <a:gd name="connsiteY1" fmla="*/ 6325427 h 6338754"/>
              <a:gd name="connsiteX2" fmla="*/ 0 w 6192894"/>
              <a:gd name="connsiteY2" fmla="*/ 3213295 h 6338754"/>
              <a:gd name="connsiteX3" fmla="*/ 3213295 w 6192894"/>
              <a:gd name="connsiteY3" fmla="*/ 0 h 6338754"/>
              <a:gd name="connsiteX4" fmla="*/ 6174073 w 6192894"/>
              <a:gd name="connsiteY4" fmla="*/ 1962536 h 6338754"/>
              <a:gd name="connsiteX5" fmla="*/ 6192894 w 6192894"/>
              <a:gd name="connsiteY5" fmla="*/ 2013958 h 633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92894" h="6338754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E57726D-6D38-DBDB-53AF-216B40C85284}"/>
              </a:ext>
            </a:extLst>
          </p:cNvPr>
          <p:cNvSpPr/>
          <p:nvPr userDrawn="1"/>
        </p:nvSpPr>
        <p:spPr>
          <a:xfrm>
            <a:off x="5422180" y="1619251"/>
            <a:ext cx="2626412" cy="2809251"/>
          </a:xfrm>
          <a:custGeom>
            <a:avLst/>
            <a:gdLst>
              <a:gd name="connsiteX0" fmla="*/ 1594045 w 2626412"/>
              <a:gd name="connsiteY0" fmla="*/ 0 h 2809251"/>
              <a:gd name="connsiteX1" fmla="*/ 2608006 w 2626412"/>
              <a:gd name="connsiteY1" fmla="*/ 364002 h 2809251"/>
              <a:gd name="connsiteX2" fmla="*/ 2626412 w 2626412"/>
              <a:gd name="connsiteY2" fmla="*/ 380731 h 2809251"/>
              <a:gd name="connsiteX3" fmla="*/ 563760 w 2626412"/>
              <a:gd name="connsiteY3" fmla="*/ 2809251 h 2809251"/>
              <a:gd name="connsiteX4" fmla="*/ 466885 w 2626412"/>
              <a:gd name="connsiteY4" fmla="*/ 2721205 h 2809251"/>
              <a:gd name="connsiteX5" fmla="*/ 0 w 2626412"/>
              <a:gd name="connsiteY5" fmla="*/ 1594045 h 2809251"/>
              <a:gd name="connsiteX6" fmla="*/ 1594045 w 2626412"/>
              <a:gd name="connsiteY6" fmla="*/ 0 h 2809251"/>
              <a:gd name="connsiteX0" fmla="*/ 563760 w 2626412"/>
              <a:gd name="connsiteY0" fmla="*/ 2809251 h 2900691"/>
              <a:gd name="connsiteX1" fmla="*/ 466885 w 2626412"/>
              <a:gd name="connsiteY1" fmla="*/ 2721205 h 2900691"/>
              <a:gd name="connsiteX2" fmla="*/ 0 w 2626412"/>
              <a:gd name="connsiteY2" fmla="*/ 1594045 h 2900691"/>
              <a:gd name="connsiteX3" fmla="*/ 1594045 w 2626412"/>
              <a:gd name="connsiteY3" fmla="*/ 0 h 2900691"/>
              <a:gd name="connsiteX4" fmla="*/ 2608006 w 2626412"/>
              <a:gd name="connsiteY4" fmla="*/ 364002 h 2900691"/>
              <a:gd name="connsiteX5" fmla="*/ 2626412 w 2626412"/>
              <a:gd name="connsiteY5" fmla="*/ 380731 h 2900691"/>
              <a:gd name="connsiteX6" fmla="*/ 655200 w 2626412"/>
              <a:gd name="connsiteY6" fmla="*/ 2900691 h 2900691"/>
              <a:gd name="connsiteX0" fmla="*/ 563760 w 2626412"/>
              <a:gd name="connsiteY0" fmla="*/ 2809251 h 2809251"/>
              <a:gd name="connsiteX1" fmla="*/ 466885 w 2626412"/>
              <a:gd name="connsiteY1" fmla="*/ 2721205 h 2809251"/>
              <a:gd name="connsiteX2" fmla="*/ 0 w 2626412"/>
              <a:gd name="connsiteY2" fmla="*/ 1594045 h 2809251"/>
              <a:gd name="connsiteX3" fmla="*/ 1594045 w 2626412"/>
              <a:gd name="connsiteY3" fmla="*/ 0 h 2809251"/>
              <a:gd name="connsiteX4" fmla="*/ 2608006 w 2626412"/>
              <a:gd name="connsiteY4" fmla="*/ 364002 h 2809251"/>
              <a:gd name="connsiteX5" fmla="*/ 2626412 w 2626412"/>
              <a:gd name="connsiteY5" fmla="*/ 380731 h 28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412" h="2809251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9F8D96-3C7E-2AB2-C97C-F93FC758F5D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93726" y="3162300"/>
            <a:ext cx="4729162" cy="207983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4D1E2084-186E-3E44-6D79-BC45E6E107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C34B7F76-59D6-9D52-E3CB-DE4EDB15DE7D}"/>
              </a:ext>
            </a:extLst>
          </p:cNvPr>
          <p:cNvSpPr/>
          <p:nvPr userDrawn="1"/>
        </p:nvSpPr>
        <p:spPr>
          <a:xfrm rot="18550398">
            <a:off x="8973244" y="645151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CBC2F7A6-452E-B9CD-AA1C-8564D3AEB4AB}"/>
              </a:ext>
            </a:extLst>
          </p:cNvPr>
          <p:cNvSpPr/>
          <p:nvPr userDrawn="1"/>
        </p:nvSpPr>
        <p:spPr>
          <a:xfrm rot="11120482">
            <a:off x="3760460" y="2896189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FAF46CB-FBB8-413E-470D-A370A3888A21}"/>
              </a:ext>
            </a:extLst>
          </p:cNvPr>
          <p:cNvSpPr/>
          <p:nvPr userDrawn="1"/>
        </p:nvSpPr>
        <p:spPr>
          <a:xfrm rot="16411232">
            <a:off x="7077148" y="1559290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79327118-9E33-4923-C841-2559C25E6AD9}"/>
              </a:ext>
            </a:extLst>
          </p:cNvPr>
          <p:cNvSpPr/>
          <p:nvPr userDrawn="1"/>
        </p:nvSpPr>
        <p:spPr>
          <a:xfrm rot="16841006">
            <a:off x="6839221" y="3011694"/>
            <a:ext cx="354010" cy="403202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C07902-B8C2-E1B4-0401-9367E5035E09}"/>
              </a:ext>
            </a:extLst>
          </p:cNvPr>
          <p:cNvCxnSpPr>
            <a:cxnSpLocks/>
          </p:cNvCxnSpPr>
          <p:nvPr userDrawn="1"/>
        </p:nvCxnSpPr>
        <p:spPr>
          <a:xfrm>
            <a:off x="591343" y="5819760"/>
            <a:ext cx="4731545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6FB1799-837E-5EDC-8376-E1CBB59BC105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029074" y="5941498"/>
            <a:ext cx="1293813" cy="215444"/>
          </a:xfrm>
        </p:spPr>
        <p:txBody>
          <a:bodyPr/>
          <a:lstStyle>
            <a:lvl1pPr algn="r">
              <a:defRPr sz="1400">
                <a:solidFill>
                  <a:schemeClr val="accent3"/>
                </a:solidFill>
              </a:defRPr>
            </a:lvl1pPr>
          </a:lstStyle>
          <a:p>
            <a:fld id="{A236777D-606C-4539-9350-7F2CFE6EFCF4}" type="datetime1">
              <a:rPr lang="en-US" smtClean="0"/>
              <a:pPr/>
              <a:t>2/18/2026</a:t>
            </a:fld>
            <a:endParaRPr lang="en-US" dirty="0"/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DCF0ECD1-E1EC-1E3B-DAA9-F75F86514C0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41728ED-AB22-EF8D-CD06-330B022717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724" y="547688"/>
            <a:ext cx="1523243" cy="639762"/>
          </a:xfrm>
          <a:prstGeom prst="rect">
            <a:avLst/>
          </a:prstGeom>
        </p:spPr>
      </p:pic>
      <p:pic>
        <p:nvPicPr>
          <p:cNvPr id="5" name="Picture 4" descr="A purple and black rectangle with text&#10;&#10;AI-generated content may be incorrect.">
            <a:extLst>
              <a:ext uri="{FF2B5EF4-FFF2-40B4-BE49-F238E27FC236}">
                <a16:creationId xmlns:a16="http://schemas.microsoft.com/office/drawing/2014/main" id="{B6D07461-0E4F-FE81-6B3D-D5592B2D6F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86025" y="571237"/>
            <a:ext cx="2455848" cy="59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87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FB5786-2730-434C-C058-9504C43CE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A9DD5F7-C9A4-68B0-D75C-AF10A90509A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9EF90-9B47-0EAA-2B2D-9B1BA063BED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F12D64E2-9EBE-CDFF-8219-CD1FB3E6CF5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C930367C-499F-99DA-67D4-1E47451EE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51BEC900-7BD5-33A3-3921-956DDECBA45F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3" name="Picture Placeholder 15">
            <a:extLst>
              <a:ext uri="{FF2B5EF4-FFF2-40B4-BE49-F238E27FC236}">
                <a16:creationId xmlns:a16="http://schemas.microsoft.com/office/drawing/2014/main" id="{59E66659-68B5-A4B8-C574-B717DAA9A84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255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64B398DB-883B-F0D6-CBFE-6A01BEF7FEE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356439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44" name="Picture Placeholder 15">
            <a:extLst>
              <a:ext uri="{FF2B5EF4-FFF2-40B4-BE49-F238E27FC236}">
                <a16:creationId xmlns:a16="http://schemas.microsoft.com/office/drawing/2014/main" id="{9CB56E9B-248A-1505-4272-51E30A29E1CA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6400822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85F801F-D269-230D-127E-12A37C43F6D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24007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93A10CC-69C8-A5D8-8CA8-7DAB297ADCAB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3F6A38E-1816-E980-76ED-00B8105B6F3E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AC2DFF6-513B-A0B7-D94F-9DA1BA3BB1D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31E80CB-215D-DC81-9125-B3C828D801D4}"/>
              </a:ext>
            </a:extLst>
          </p:cNvPr>
          <p:cNvSpPr>
            <a:spLocks noChangeAspect="1"/>
          </p:cNvSpPr>
          <p:nvPr userDrawn="1"/>
        </p:nvSpPr>
        <p:spPr>
          <a:xfrm>
            <a:off x="49218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A3917095-BEA9-69BC-A040-F4732DA34070}"/>
              </a:ext>
            </a:extLst>
          </p:cNvPr>
          <p:cNvSpPr>
            <a:spLocks noChangeAspect="1"/>
          </p:cNvSpPr>
          <p:nvPr userDrawn="1"/>
        </p:nvSpPr>
        <p:spPr>
          <a:xfrm>
            <a:off x="333164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AEB7FB4A-38EF-E571-5C32-943A640A4686}"/>
              </a:ext>
            </a:extLst>
          </p:cNvPr>
          <p:cNvSpPr>
            <a:spLocks noChangeAspect="1"/>
          </p:cNvSpPr>
          <p:nvPr userDrawn="1"/>
        </p:nvSpPr>
        <p:spPr>
          <a:xfrm>
            <a:off x="616800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DB461B-8D79-4FA7-65AE-5374B7480D8D}"/>
              </a:ext>
            </a:extLst>
          </p:cNvPr>
          <p:cNvCxnSpPr>
            <a:cxnSpLocks/>
          </p:cNvCxnSpPr>
          <p:nvPr userDrawn="1"/>
        </p:nvCxnSpPr>
        <p:spPr>
          <a:xfrm>
            <a:off x="592940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B3CD784-BD75-992D-930C-F5886F4EE46F}"/>
              </a:ext>
            </a:extLst>
          </p:cNvPr>
          <p:cNvCxnSpPr>
            <a:cxnSpLocks/>
          </p:cNvCxnSpPr>
          <p:nvPr userDrawn="1"/>
        </p:nvCxnSpPr>
        <p:spPr>
          <a:xfrm>
            <a:off x="3432400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313DBEE-C701-E4D5-619E-45D9BD1B34D5}"/>
              </a:ext>
            </a:extLst>
          </p:cNvPr>
          <p:cNvCxnSpPr>
            <a:cxnSpLocks/>
          </p:cNvCxnSpPr>
          <p:nvPr userDrawn="1"/>
        </p:nvCxnSpPr>
        <p:spPr>
          <a:xfrm>
            <a:off x="6268760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FEA142C-7880-6DC6-6ECB-11875B064ADF}"/>
              </a:ext>
            </a:extLst>
          </p:cNvPr>
          <p:cNvCxnSpPr>
            <a:cxnSpLocks/>
          </p:cNvCxnSpPr>
          <p:nvPr userDrawn="1"/>
        </p:nvCxnSpPr>
        <p:spPr>
          <a:xfrm>
            <a:off x="9112932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Freeform 54">
            <a:extLst>
              <a:ext uri="{FF2B5EF4-FFF2-40B4-BE49-F238E27FC236}">
                <a16:creationId xmlns:a16="http://schemas.microsoft.com/office/drawing/2014/main" id="{65A7E4F3-1E1C-CF2F-8A84-093865D56C43}"/>
              </a:ext>
            </a:extLst>
          </p:cNvPr>
          <p:cNvSpPr>
            <a:spLocks noChangeAspect="1"/>
          </p:cNvSpPr>
          <p:nvPr userDrawn="1"/>
        </p:nvSpPr>
        <p:spPr>
          <a:xfrm>
            <a:off x="9012180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647C51C-3E14-493A-7C2E-15648CDE8B8C}"/>
              </a:ext>
            </a:extLst>
          </p:cNvPr>
          <p:cNvSpPr>
            <a:spLocks noGrp="1"/>
          </p:cNvSpPr>
          <p:nvPr>
            <p:ph type="sldNum" sz="quarter" idx="67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883565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98BF3B1-A0B1-9F9F-CCF2-B28B5D86A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360727-B064-2E67-E4D5-31F98B1FC1A2}"/>
              </a:ext>
            </a:extLst>
          </p:cNvPr>
          <p:cNvCxnSpPr>
            <a:cxnSpLocks/>
          </p:cNvCxnSpPr>
          <p:nvPr userDrawn="1"/>
        </p:nvCxnSpPr>
        <p:spPr>
          <a:xfrm>
            <a:off x="0" y="5732283"/>
            <a:ext cx="11596688" cy="0"/>
          </a:xfrm>
          <a:prstGeom prst="line">
            <a:avLst/>
          </a:prstGeom>
          <a:ln w="12700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283341-3E46-F8B9-BD2D-0736F5E141B0}"/>
              </a:ext>
            </a:extLst>
          </p:cNvPr>
          <p:cNvCxnSpPr>
            <a:cxnSpLocks/>
          </p:cNvCxnSpPr>
          <p:nvPr userDrawn="1"/>
        </p:nvCxnSpPr>
        <p:spPr>
          <a:xfrm>
            <a:off x="776605" y="1823085"/>
            <a:ext cx="0" cy="3823561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188E13-95A3-3461-28BD-FA1D58B298E1}"/>
              </a:ext>
            </a:extLst>
          </p:cNvPr>
          <p:cNvCxnSpPr>
            <a:cxnSpLocks/>
          </p:cNvCxnSpPr>
          <p:nvPr userDrawn="1"/>
        </p:nvCxnSpPr>
        <p:spPr>
          <a:xfrm>
            <a:off x="9105900" y="1823085"/>
            <a:ext cx="1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26BD91-CBEB-F695-65AC-5473B481A57D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2684" y="1823085"/>
            <a:ext cx="529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BE3EC8-9F4E-A940-88DF-8C3B93F25C4F}"/>
              </a:ext>
            </a:extLst>
          </p:cNvPr>
          <p:cNvCxnSpPr>
            <a:cxnSpLocks/>
          </p:cNvCxnSpPr>
          <p:nvPr userDrawn="1"/>
        </p:nvCxnSpPr>
        <p:spPr>
          <a:xfrm>
            <a:off x="6329292" y="1823085"/>
            <a:ext cx="529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1CCC01-BE53-16D3-D7CA-CCB40181995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81206E9-9BC2-DD5E-9522-F283E567BC4D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E91A45C2-62FB-2714-A273-52A5235D956E}"/>
              </a:ext>
            </a:extLst>
          </p:cNvPr>
          <p:cNvSpPr>
            <a:spLocks noGrp="1" noChangeAspect="1"/>
          </p:cNvSpPr>
          <p:nvPr>
            <p:ph type="body" sz="quarter" idx="44" hasCustomPrompt="1"/>
          </p:nvPr>
        </p:nvSpPr>
        <p:spPr>
          <a:xfrm>
            <a:off x="599600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4" name="Text Placeholder 14">
            <a:extLst>
              <a:ext uri="{FF2B5EF4-FFF2-40B4-BE49-F238E27FC236}">
                <a16:creationId xmlns:a16="http://schemas.microsoft.com/office/drawing/2014/main" id="{75CBCCFC-D412-4B46-AC69-80F03D2ABA0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6B326E3C-67BA-694E-4921-703C6442439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947E0358-840C-68C2-F2CD-DADE62DE191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E4A3145A-6737-6452-3F98-72D4476AB9D0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533DF202-A197-DB07-C2B5-CEC48C87BEC4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1F80E3F7-892D-5354-322F-D570969C0579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3AF26343-8D56-86F5-FD0C-F52D841466ED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79DD1-47DD-39AA-7CEB-31FE0FEBA3A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BD129EB2-9D5E-FD6F-2540-A7D1DA7628E1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BAEC28-1727-6CBB-96A4-4EE01A0C69B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2AC7BEE-3F45-52A5-B219-54924C60CBF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2404BEE7-F063-1F37-F68D-9B1EFDC935A9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CF790CB-2745-6170-5D4B-FAD84621360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8CB5D1A9-8AF8-4E21-DDD7-7D1C9C9E24C9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279984F6-60BD-6465-6632-0A2CCE4F6F2F}"/>
              </a:ext>
            </a:extLst>
          </p:cNvPr>
          <p:cNvSpPr>
            <a:spLocks noChangeAspect="1"/>
          </p:cNvSpPr>
          <p:nvPr userDrawn="1"/>
        </p:nvSpPr>
        <p:spPr>
          <a:xfrm>
            <a:off x="673713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C43D847C-7432-10BC-2C21-5F30430CB9A0}"/>
              </a:ext>
            </a:extLst>
          </p:cNvPr>
          <p:cNvSpPr>
            <a:spLocks noChangeAspect="1"/>
          </p:cNvSpPr>
          <p:nvPr userDrawn="1"/>
        </p:nvSpPr>
        <p:spPr>
          <a:xfrm>
            <a:off x="3451803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71698D-A80B-AD40-1C85-16B8883841FF}"/>
              </a:ext>
            </a:extLst>
          </p:cNvPr>
          <p:cNvSpPr>
            <a:spLocks noChangeAspect="1"/>
          </p:cNvSpPr>
          <p:nvPr userDrawn="1"/>
        </p:nvSpPr>
        <p:spPr>
          <a:xfrm>
            <a:off x="6228411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85340E48-0618-E8A9-ED49-1889A79CA77A}"/>
              </a:ext>
            </a:extLst>
          </p:cNvPr>
          <p:cNvSpPr>
            <a:spLocks noChangeAspect="1"/>
          </p:cNvSpPr>
          <p:nvPr userDrawn="1"/>
        </p:nvSpPr>
        <p:spPr>
          <a:xfrm>
            <a:off x="9004756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779EBFA-B92F-3D44-7208-3735AF04E52E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375943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46A425B-3059-CE65-8DDB-DE7C9BECE9F4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152551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2F47A8B-A024-D7EE-532E-DF026A0E1811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8928896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9" name="Slide Number Placeholder 38">
            <a:extLst>
              <a:ext uri="{FF2B5EF4-FFF2-40B4-BE49-F238E27FC236}">
                <a16:creationId xmlns:a16="http://schemas.microsoft.com/office/drawing/2014/main" id="{9A5AB50F-18A2-D239-89EC-C497C0B328FD}"/>
              </a:ext>
            </a:extLst>
          </p:cNvPr>
          <p:cNvSpPr>
            <a:spLocks noGrp="1"/>
          </p:cNvSpPr>
          <p:nvPr>
            <p:ph type="sldNum" sz="quarter" idx="8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34933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4" y="182333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487487" y="4497387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8" name="Rounded Rectangle 20">
            <a:extLst>
              <a:ext uri="{FF2B5EF4-FFF2-40B4-BE49-F238E27FC236}">
                <a16:creationId xmlns:a16="http://schemas.microsoft.com/office/drawing/2014/main" id="{F9D9A0F2-2A53-5AB5-C778-BA8BA593DDD1}"/>
              </a:ext>
            </a:extLst>
          </p:cNvPr>
          <p:cNvSpPr/>
          <p:nvPr userDrawn="1"/>
        </p:nvSpPr>
        <p:spPr>
          <a:xfrm>
            <a:off x="6045200" y="4497387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3752445" y="2067678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30" name="Rounded Rectangle 20">
            <a:extLst>
              <a:ext uri="{FF2B5EF4-FFF2-40B4-BE49-F238E27FC236}">
                <a16:creationId xmlns:a16="http://schemas.microsoft.com/office/drawing/2014/main" id="{977FE6AF-586F-3C49-47F2-ED5EAAB82F64}"/>
              </a:ext>
            </a:extLst>
          </p:cNvPr>
          <p:cNvSpPr/>
          <p:nvPr userDrawn="1"/>
        </p:nvSpPr>
        <p:spPr>
          <a:xfrm flipV="1">
            <a:off x="8302252" y="2067678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2854500" y="3463118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5112779" y="1825276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250ED996-238B-07D4-A716-739AA4208AA7}"/>
              </a:ext>
            </a:extLst>
          </p:cNvPr>
          <p:cNvSpPr/>
          <p:nvPr userDrawn="1"/>
        </p:nvSpPr>
        <p:spPr>
          <a:xfrm>
            <a:off x="7371056" y="3463118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Graphic 18">
            <a:extLst>
              <a:ext uri="{FF2B5EF4-FFF2-40B4-BE49-F238E27FC236}">
                <a16:creationId xmlns:a16="http://schemas.microsoft.com/office/drawing/2014/main" id="{8CAD1941-6C66-CB19-459A-76D1E208E4E9}"/>
              </a:ext>
            </a:extLst>
          </p:cNvPr>
          <p:cNvSpPr/>
          <p:nvPr userDrawn="1"/>
        </p:nvSpPr>
        <p:spPr>
          <a:xfrm>
            <a:off x="9629335" y="1825276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B672D-27F9-6B76-B2F7-6E6DA9C3BD6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23513E1-C700-9390-6383-76B50A81D82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0" name="Text Placeholder 14">
            <a:extLst>
              <a:ext uri="{FF2B5EF4-FFF2-40B4-BE49-F238E27FC236}">
                <a16:creationId xmlns:a16="http://schemas.microsoft.com/office/drawing/2014/main" id="{F5F3A5CF-1A29-3F3C-9662-532A2CA6BFC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3" name="Text Placeholder 14">
            <a:extLst>
              <a:ext uri="{FF2B5EF4-FFF2-40B4-BE49-F238E27FC236}">
                <a16:creationId xmlns:a16="http://schemas.microsoft.com/office/drawing/2014/main" id="{CE5E99B4-8942-8FDE-960F-7D5FA6250D7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5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ABEC782-1507-65B0-1968-8C2B2DBB12B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5" name="Text Placeholder 14">
            <a:extLst>
              <a:ext uri="{FF2B5EF4-FFF2-40B4-BE49-F238E27FC236}">
                <a16:creationId xmlns:a16="http://schemas.microsoft.com/office/drawing/2014/main" id="{C275FA53-6CC6-2378-CF11-7A144D8DF48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301A8490-3C05-B637-F76A-1F7CAA5A7BC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4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5BADABB-2FFC-697E-A9CF-FA8F311FAF5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503081EE-00D4-F7A6-1824-F7B04022045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9946B09-76FF-5AD6-7958-8C645ADE716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034711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4" y="182333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487487" y="4497387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8" name="Rounded Rectangle 20">
            <a:extLst>
              <a:ext uri="{FF2B5EF4-FFF2-40B4-BE49-F238E27FC236}">
                <a16:creationId xmlns:a16="http://schemas.microsoft.com/office/drawing/2014/main" id="{F9D9A0F2-2A53-5AB5-C778-BA8BA593DDD1}"/>
              </a:ext>
            </a:extLst>
          </p:cNvPr>
          <p:cNvSpPr/>
          <p:nvPr userDrawn="1"/>
        </p:nvSpPr>
        <p:spPr>
          <a:xfrm>
            <a:off x="6045200" y="4497387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3752445" y="2067678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30" name="Rounded Rectangle 20">
            <a:extLst>
              <a:ext uri="{FF2B5EF4-FFF2-40B4-BE49-F238E27FC236}">
                <a16:creationId xmlns:a16="http://schemas.microsoft.com/office/drawing/2014/main" id="{977FE6AF-586F-3C49-47F2-ED5EAAB82F64}"/>
              </a:ext>
            </a:extLst>
          </p:cNvPr>
          <p:cNvSpPr/>
          <p:nvPr userDrawn="1"/>
        </p:nvSpPr>
        <p:spPr>
          <a:xfrm flipV="1">
            <a:off x="8302252" y="2067678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2854500" y="3463118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5112779" y="1825276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250ED996-238B-07D4-A716-739AA4208AA7}"/>
              </a:ext>
            </a:extLst>
          </p:cNvPr>
          <p:cNvSpPr/>
          <p:nvPr userDrawn="1"/>
        </p:nvSpPr>
        <p:spPr>
          <a:xfrm>
            <a:off x="7371056" y="3463118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Graphic 18">
            <a:extLst>
              <a:ext uri="{FF2B5EF4-FFF2-40B4-BE49-F238E27FC236}">
                <a16:creationId xmlns:a16="http://schemas.microsoft.com/office/drawing/2014/main" id="{8CAD1941-6C66-CB19-459A-76D1E208E4E9}"/>
              </a:ext>
            </a:extLst>
          </p:cNvPr>
          <p:cNvSpPr/>
          <p:nvPr userDrawn="1"/>
        </p:nvSpPr>
        <p:spPr>
          <a:xfrm>
            <a:off x="9629335" y="1825276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50" name="Text Placeholder 14">
            <a:extLst>
              <a:ext uri="{FF2B5EF4-FFF2-40B4-BE49-F238E27FC236}">
                <a16:creationId xmlns:a16="http://schemas.microsoft.com/office/drawing/2014/main" id="{F5F3A5CF-1A29-3F3C-9662-532A2CA6BFC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3" name="Text Placeholder 14">
            <a:extLst>
              <a:ext uri="{FF2B5EF4-FFF2-40B4-BE49-F238E27FC236}">
                <a16:creationId xmlns:a16="http://schemas.microsoft.com/office/drawing/2014/main" id="{CE5E99B4-8942-8FDE-960F-7D5FA6250D7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5</a:t>
            </a:r>
            <a:endParaRPr lang="en-US" dirty="0"/>
          </a:p>
        </p:txBody>
      </p:sp>
      <p:sp>
        <p:nvSpPr>
          <p:cNvPr id="55" name="Text Placeholder 14">
            <a:extLst>
              <a:ext uri="{FF2B5EF4-FFF2-40B4-BE49-F238E27FC236}">
                <a16:creationId xmlns:a16="http://schemas.microsoft.com/office/drawing/2014/main" id="{C275FA53-6CC6-2378-CF11-7A144D8DF48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301A8490-3C05-B637-F76A-1F7CAA5A7BC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4</a:t>
            </a:r>
            <a:endParaRPr lang="en-US" dirty="0"/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503081EE-00D4-F7A6-1824-F7B04022045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ADB4E64-8E01-1436-07A2-FB76F58AC870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723900" y="3074873"/>
            <a:ext cx="1762125" cy="12541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4CE8C7BF-BEA0-9F34-F4E8-5F7A873BD42B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5267551" y="3074872"/>
            <a:ext cx="1762125" cy="12541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1A6C9AC6-1B31-E8AC-54A3-9C76EB1249EE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2980103" y="4732963"/>
            <a:ext cx="1762125" cy="12541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714DB9BB-A4EF-4FB6-73AE-401FA627559B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7502085" y="4732962"/>
            <a:ext cx="1762125" cy="12541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710B3F81-0FC4-E2F4-3464-7A15C352150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9782526" y="3081440"/>
            <a:ext cx="1762125" cy="1254125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776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ep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4" y="1823339"/>
            <a:ext cx="2716722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487486" y="4497387"/>
            <a:ext cx="3317467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5787178" y="2208805"/>
            <a:ext cx="3229006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4804954" y="3429000"/>
            <a:ext cx="2716723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8881556" y="1823339"/>
            <a:ext cx="2716723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B672D-27F9-6B76-B2F7-6E6DA9C3BD6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29738" y="3088264"/>
            <a:ext cx="2474188" cy="125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503081EE-00D4-F7A6-1824-F7B04022045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9946B09-76FF-5AD6-7958-8C645ADE716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936394" y="4700064"/>
            <a:ext cx="2467295" cy="125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1B2CC99-D3E5-EBEA-6778-362E8B6BE50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9006269" y="3088264"/>
            <a:ext cx="2467295" cy="1252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8104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eps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593723" y="1823339"/>
            <a:ext cx="3317467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966452" y="4497387"/>
            <a:ext cx="2470815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6026600" y="2208803"/>
            <a:ext cx="2254212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4437267" y="3429000"/>
            <a:ext cx="3317468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8280812" y="1823339"/>
            <a:ext cx="3317467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5" y="1937669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E20B88B-2D59-4E12-4898-F5F05FB773B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8433028" y="3009462"/>
            <a:ext cx="2638095" cy="133552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46ADE71E-68F8-E621-282F-148D38882297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744819" y="3031805"/>
            <a:ext cx="2626565" cy="133552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008D0B37-1848-7AFF-EC18-CAD6F67A9268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A5C8E57-DFC1-5F43-F15F-69BABB0679B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4589483" y="4595663"/>
            <a:ext cx="2638095" cy="1335529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99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24">
            <a:extLst>
              <a:ext uri="{FF2B5EF4-FFF2-40B4-BE49-F238E27FC236}">
                <a16:creationId xmlns:a16="http://schemas.microsoft.com/office/drawing/2014/main" id="{FAA25B51-06D9-AEDF-76D7-634E99C207C0}"/>
              </a:ext>
            </a:extLst>
          </p:cNvPr>
          <p:cNvSpPr/>
          <p:nvPr/>
        </p:nvSpPr>
        <p:spPr>
          <a:xfrm>
            <a:off x="593725" y="1776247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Chart Placeholder 10">
            <a:extLst>
              <a:ext uri="{FF2B5EF4-FFF2-40B4-BE49-F238E27FC236}">
                <a16:creationId xmlns:a16="http://schemas.microsoft.com/office/drawing/2014/main" id="{A49E39B4-091C-B9C3-F864-8A7ABA7B58CA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FA4350-67C0-1F87-649B-04A0B5850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7394C4-DD29-4002-A1B9-A4B5D7B607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4FAAA-E9D0-51B5-7D48-A0B8065D6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885C1BF-7B5B-7A71-3E9A-D2BAADD3461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Graphic 24">
            <a:extLst>
              <a:ext uri="{FF2B5EF4-FFF2-40B4-BE49-F238E27FC236}">
                <a16:creationId xmlns:a16="http://schemas.microsoft.com/office/drawing/2014/main" id="{FEDFADC9-7BE6-0EB7-617B-A30FEC07DEF6}"/>
              </a:ext>
            </a:extLst>
          </p:cNvPr>
          <p:cNvSpPr/>
          <p:nvPr userDrawn="1"/>
        </p:nvSpPr>
        <p:spPr>
          <a:xfrm>
            <a:off x="4378110" y="1776247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24">
            <a:extLst>
              <a:ext uri="{FF2B5EF4-FFF2-40B4-BE49-F238E27FC236}">
                <a16:creationId xmlns:a16="http://schemas.microsoft.com/office/drawing/2014/main" id="{43913E1F-276E-EEE8-B71A-B8AA17830BB7}"/>
              </a:ext>
            </a:extLst>
          </p:cNvPr>
          <p:cNvSpPr/>
          <p:nvPr userDrawn="1"/>
        </p:nvSpPr>
        <p:spPr>
          <a:xfrm>
            <a:off x="8162710" y="1776247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0F76031-1F38-5D37-B122-4C1F64424C9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FDBE874-B4F8-923B-9E3D-09063527D53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Chart Placeholder 10">
            <a:extLst>
              <a:ext uri="{FF2B5EF4-FFF2-40B4-BE49-F238E27FC236}">
                <a16:creationId xmlns:a16="http://schemas.microsoft.com/office/drawing/2014/main" id="{C44729F8-9A26-60F3-8F3E-5AD746E8E435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  <p:sp>
        <p:nvSpPr>
          <p:cNvPr id="18" name="Chart Placeholder 10">
            <a:extLst>
              <a:ext uri="{FF2B5EF4-FFF2-40B4-BE49-F238E27FC236}">
                <a16:creationId xmlns:a16="http://schemas.microsoft.com/office/drawing/2014/main" id="{6527E9EE-46A1-B628-1DE3-D14D3CA49608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221631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A4350-67C0-1F87-649B-04A0B5850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7394C4-DD29-4002-A1B9-A4B5D7B607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4FAAA-E9D0-51B5-7D48-A0B8065D6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885C1BF-7B5B-7A71-3E9A-D2BAADD3461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0F76031-1F38-5D37-B122-4C1F64424C9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FDBE874-B4F8-923B-9E3D-09063527D53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8162925" y="4475853"/>
            <a:ext cx="3435350" cy="16852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6540015-7658-009C-9879-8F61A6F0286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785813" y="1924050"/>
            <a:ext cx="3086100" cy="214701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62C2C3F7-C02B-80EB-2810-B5F7967DBEC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552156" y="1894701"/>
            <a:ext cx="3086100" cy="2176367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B5C732A-44E3-44D6-2B75-4E4BC0238B6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343105" y="1923967"/>
            <a:ext cx="3086100" cy="2147102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Freeform: Shape 5">
            <a:extLst>
              <a:ext uri="{FF2B5EF4-FFF2-40B4-BE49-F238E27FC236}">
                <a16:creationId xmlns:a16="http://schemas.microsoft.com/office/drawing/2014/main" id="{E157B4B6-76AF-5014-F420-C833917865F1}"/>
              </a:ext>
            </a:extLst>
          </p:cNvPr>
          <p:cNvSpPr/>
          <p:nvPr userDrawn="1"/>
        </p:nvSpPr>
        <p:spPr>
          <a:xfrm>
            <a:off x="584282" y="1776247"/>
            <a:ext cx="3435350" cy="2424278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5">
            <a:extLst>
              <a:ext uri="{FF2B5EF4-FFF2-40B4-BE49-F238E27FC236}">
                <a16:creationId xmlns:a16="http://schemas.microsoft.com/office/drawing/2014/main" id="{9441E925-C850-1FD5-5837-152D12814F5D}"/>
              </a:ext>
            </a:extLst>
          </p:cNvPr>
          <p:cNvSpPr/>
          <p:nvPr userDrawn="1"/>
        </p:nvSpPr>
        <p:spPr>
          <a:xfrm>
            <a:off x="4373496" y="1776247"/>
            <a:ext cx="3435350" cy="2424278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5">
            <a:extLst>
              <a:ext uri="{FF2B5EF4-FFF2-40B4-BE49-F238E27FC236}">
                <a16:creationId xmlns:a16="http://schemas.microsoft.com/office/drawing/2014/main" id="{0FF07BF5-07C0-E2F6-1C24-A8B362704DE8}"/>
              </a:ext>
            </a:extLst>
          </p:cNvPr>
          <p:cNvSpPr/>
          <p:nvPr userDrawn="1"/>
        </p:nvSpPr>
        <p:spPr>
          <a:xfrm>
            <a:off x="8161337" y="1785420"/>
            <a:ext cx="3435350" cy="2424278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434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7D3CBC1-14F3-0D2E-F3FE-D6C89044017D}"/>
              </a:ext>
            </a:extLst>
          </p:cNvPr>
          <p:cNvSpPr/>
          <p:nvPr userDrawn="1"/>
        </p:nvSpPr>
        <p:spPr>
          <a:xfrm>
            <a:off x="604354" y="554314"/>
            <a:ext cx="7219949" cy="5578475"/>
          </a:xfrm>
          <a:custGeom>
            <a:avLst/>
            <a:gdLst>
              <a:gd name="connsiteX0" fmla="*/ 127022 w 7219949"/>
              <a:gd name="connsiteY0" fmla="*/ 0 h 5578475"/>
              <a:gd name="connsiteX1" fmla="*/ 7092927 w 7219949"/>
              <a:gd name="connsiteY1" fmla="*/ 0 h 5578475"/>
              <a:gd name="connsiteX2" fmla="*/ 7219949 w 7219949"/>
              <a:gd name="connsiteY2" fmla="*/ 127022 h 5578475"/>
              <a:gd name="connsiteX3" fmla="*/ 7219949 w 7219949"/>
              <a:gd name="connsiteY3" fmla="*/ 3930650 h 5578475"/>
              <a:gd name="connsiteX4" fmla="*/ 7219949 w 7219949"/>
              <a:gd name="connsiteY4" fmla="*/ 4198319 h 5578475"/>
              <a:gd name="connsiteX5" fmla="*/ 7219949 w 7219949"/>
              <a:gd name="connsiteY5" fmla="*/ 4909579 h 5578475"/>
              <a:gd name="connsiteX6" fmla="*/ 7127054 w 7219949"/>
              <a:gd name="connsiteY6" fmla="*/ 4963571 h 5578475"/>
              <a:gd name="connsiteX7" fmla="*/ 6910610 w 7219949"/>
              <a:gd name="connsiteY7" fmla="*/ 4840497 h 5578475"/>
              <a:gd name="connsiteX8" fmla="*/ 6870056 w 7219949"/>
              <a:gd name="connsiteY8" fmla="*/ 4840497 h 5578475"/>
              <a:gd name="connsiteX9" fmla="*/ 6581464 w 7219949"/>
              <a:gd name="connsiteY9" fmla="*/ 5004598 h 5578475"/>
              <a:gd name="connsiteX10" fmla="*/ 6560716 w 7219949"/>
              <a:gd name="connsiteY10" fmla="*/ 5040198 h 5578475"/>
              <a:gd name="connsiteX11" fmla="*/ 6560716 w 7219949"/>
              <a:gd name="connsiteY11" fmla="*/ 5367457 h 5578475"/>
              <a:gd name="connsiteX12" fmla="*/ 6581464 w 7219949"/>
              <a:gd name="connsiteY12" fmla="*/ 5403060 h 5578475"/>
              <a:gd name="connsiteX13" fmla="*/ 6685680 w 7219949"/>
              <a:gd name="connsiteY13" fmla="*/ 5462240 h 5578475"/>
              <a:gd name="connsiteX14" fmla="*/ 6694598 w 7219949"/>
              <a:gd name="connsiteY14" fmla="*/ 5564758 h 5578475"/>
              <a:gd name="connsiteX15" fmla="*/ 6655034 w 7219949"/>
              <a:gd name="connsiteY15" fmla="*/ 5578475 h 5578475"/>
              <a:gd name="connsiteX16" fmla="*/ 5839793 w 7219949"/>
              <a:gd name="connsiteY16" fmla="*/ 5578475 h 5578475"/>
              <a:gd name="connsiteX17" fmla="*/ 5429249 w 7219949"/>
              <a:gd name="connsiteY17" fmla="*/ 5578475 h 5578475"/>
              <a:gd name="connsiteX18" fmla="*/ 127022 w 7219949"/>
              <a:gd name="connsiteY18" fmla="*/ 5578475 h 5578475"/>
              <a:gd name="connsiteX19" fmla="*/ 0 w 7219949"/>
              <a:gd name="connsiteY19" fmla="*/ 5451453 h 5578475"/>
              <a:gd name="connsiteX20" fmla="*/ 0 w 7219949"/>
              <a:gd name="connsiteY20" fmla="*/ 127022 h 5578475"/>
              <a:gd name="connsiteX21" fmla="*/ 127022 w 7219949"/>
              <a:gd name="connsiteY21" fmla="*/ 0 h 557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19949" h="5578475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7D9227-A4E0-793D-7621-2ECA8C51F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711" y="472611"/>
            <a:ext cx="3435350" cy="10625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3B36E1-ADA7-73F9-173F-D66767531E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F7E26A-F57E-2A37-3E11-8FD04E1950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EAF41BF8-3819-D829-DAE6-052869DBEE1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47E2404-1C18-0B92-8F69-060D54C3645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156973" y="2968379"/>
            <a:ext cx="3432531" cy="783132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8A346E2-2455-36EF-1B6B-A1DC5818B0F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156973" y="3997621"/>
            <a:ext cx="3433087" cy="213516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78A9AA0-7271-7BEE-3E66-81A46050C494}"/>
              </a:ext>
            </a:extLst>
          </p:cNvPr>
          <p:cNvCxnSpPr>
            <a:cxnSpLocks/>
          </p:cNvCxnSpPr>
          <p:nvPr userDrawn="1"/>
        </p:nvCxnSpPr>
        <p:spPr>
          <a:xfrm>
            <a:off x="8156973" y="3889621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883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F57767-7EDD-755D-68E6-FE36B50E54A0}"/>
              </a:ext>
            </a:extLst>
          </p:cNvPr>
          <p:cNvSpPr/>
          <p:nvPr userDrawn="1"/>
        </p:nvSpPr>
        <p:spPr>
          <a:xfrm>
            <a:off x="584281" y="1776247"/>
            <a:ext cx="11012407" cy="4349916"/>
          </a:xfrm>
          <a:prstGeom prst="roundRect">
            <a:avLst>
              <a:gd name="adj" fmla="val 292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80D146-FCD8-AA9E-C8D0-F525DD01B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FA95A0-848B-7820-6762-591D0E9554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54313-F1AD-C914-77A7-662C23161E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D4449A0E-20CC-658E-05AB-6B04F4A1E4F8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731960" y="1923926"/>
            <a:ext cx="10717050" cy="405455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table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89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89E2A-506A-34FD-2521-A74DCF27C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66CA210-CBA8-E7C1-C736-8769F65003BB}"/>
              </a:ext>
            </a:extLst>
          </p:cNvPr>
          <p:cNvGrpSpPr/>
          <p:nvPr userDrawn="1"/>
        </p:nvGrpSpPr>
        <p:grpSpPr>
          <a:xfrm>
            <a:off x="5182212" y="1199807"/>
            <a:ext cx="1825990" cy="2079716"/>
            <a:chOff x="4695227" y="2314575"/>
            <a:chExt cx="1825990" cy="207971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1AFFAB-F80E-C2BB-C9A9-C14BD404034F}"/>
                </a:ext>
              </a:extLst>
            </p:cNvPr>
            <p:cNvSpPr/>
            <p:nvPr userDrawn="1"/>
          </p:nvSpPr>
          <p:spPr>
            <a:xfrm>
              <a:off x="4695227" y="2314575"/>
              <a:ext cx="1825990" cy="2079716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A7F7278-EA5E-F517-F3FA-29993805E5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</p:spPr>
        </p:pic>
      </p:grpSp>
      <p:pic>
        <p:nvPicPr>
          <p:cNvPr id="15" name="Picture 14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51F417F-7C78-15E1-7FA3-2CCC170827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5313"/>
          <a:stretch>
            <a:fillRect/>
          </a:stretch>
        </p:blipFill>
        <p:spPr>
          <a:xfrm rot="13548403">
            <a:off x="7488913" y="-1534603"/>
            <a:ext cx="4724374" cy="4018660"/>
          </a:xfrm>
          <a:custGeom>
            <a:avLst/>
            <a:gdLst>
              <a:gd name="connsiteX0" fmla="*/ 4724374 w 4724374"/>
              <a:gd name="connsiteY0" fmla="*/ 260691 h 4018660"/>
              <a:gd name="connsiteX1" fmla="*/ 1070765 w 4724374"/>
              <a:gd name="connsiteY1" fmla="*/ 4018660 h 4018660"/>
              <a:gd name="connsiteX2" fmla="*/ 0 w 4724374"/>
              <a:gd name="connsiteY2" fmla="*/ 2977630 h 4018660"/>
              <a:gd name="connsiteX3" fmla="*/ 0 w 4724374"/>
              <a:gd name="connsiteY3" fmla="*/ 0 h 4018660"/>
              <a:gd name="connsiteX4" fmla="*/ 4724374 w 4724374"/>
              <a:gd name="connsiteY4" fmla="*/ 0 h 401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74" h="4018660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</p:spPr>
      </p:pic>
      <p:pic>
        <p:nvPicPr>
          <p:cNvPr id="17" name="Picture 16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2512412-3317-86CD-F1CD-A4ABA2744B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6477"/>
          <a:stretch>
            <a:fillRect/>
          </a:stretch>
        </p:blipFill>
        <p:spPr>
          <a:xfrm rot="13934912">
            <a:off x="9551235" y="679972"/>
            <a:ext cx="4490486" cy="3760207"/>
          </a:xfrm>
          <a:custGeom>
            <a:avLst/>
            <a:gdLst>
              <a:gd name="connsiteX0" fmla="*/ 4490486 w 4490486"/>
              <a:gd name="connsiteY0" fmla="*/ 3161992 h 3760207"/>
              <a:gd name="connsiteX1" fmla="*/ 4027274 w 4490486"/>
              <a:gd name="connsiteY1" fmla="*/ 3760207 h 3760207"/>
              <a:gd name="connsiteX2" fmla="*/ 0 w 4490486"/>
              <a:gd name="connsiteY2" fmla="*/ 641793 h 3760207"/>
              <a:gd name="connsiteX3" fmla="*/ 0 w 4490486"/>
              <a:gd name="connsiteY3" fmla="*/ 0 h 3760207"/>
              <a:gd name="connsiteX4" fmla="*/ 4490486 w 4490486"/>
              <a:gd name="connsiteY4" fmla="*/ 0 h 376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0486" h="3760207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</p:spPr>
      </p:pic>
      <p:pic>
        <p:nvPicPr>
          <p:cNvPr id="22" name="Picture 21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A2CE8946-3C48-C9BC-B3C5-F7F7099321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33746"/>
          <a:stretch>
            <a:fillRect/>
          </a:stretch>
        </p:blipFill>
        <p:spPr>
          <a:xfrm rot="1819982">
            <a:off x="427479" y="4663029"/>
            <a:ext cx="4873156" cy="3677200"/>
          </a:xfrm>
          <a:custGeom>
            <a:avLst/>
            <a:gdLst>
              <a:gd name="connsiteX0" fmla="*/ 0 w 4873156"/>
              <a:gd name="connsiteY0" fmla="*/ 0 h 3677200"/>
              <a:gd name="connsiteX1" fmla="*/ 4873156 w 4873156"/>
              <a:gd name="connsiteY1" fmla="*/ 0 h 3677200"/>
              <a:gd name="connsiteX2" fmla="*/ 4873156 w 4873156"/>
              <a:gd name="connsiteY2" fmla="*/ 825788 h 3677200"/>
              <a:gd name="connsiteX3" fmla="*/ 0 w 4873156"/>
              <a:gd name="connsiteY3" fmla="*/ 3677200 h 36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3156" h="3677200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</p:spPr>
      </p:pic>
      <p:pic>
        <p:nvPicPr>
          <p:cNvPr id="21" name="Picture 20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17D11AF-6F5C-F215-EA3A-F8E0469742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31906" b="32638"/>
          <a:stretch>
            <a:fillRect/>
          </a:stretch>
        </p:blipFill>
        <p:spPr>
          <a:xfrm rot="1819982">
            <a:off x="-1171198" y="3108339"/>
            <a:ext cx="3318320" cy="3738689"/>
          </a:xfrm>
          <a:custGeom>
            <a:avLst/>
            <a:gdLst>
              <a:gd name="connsiteX0" fmla="*/ 0 w 3318320"/>
              <a:gd name="connsiteY0" fmla="*/ 0 h 3738689"/>
              <a:gd name="connsiteX1" fmla="*/ 3318320 w 3318320"/>
              <a:gd name="connsiteY1" fmla="*/ 0 h 3738689"/>
              <a:gd name="connsiteX2" fmla="*/ 3318320 w 3318320"/>
              <a:gd name="connsiteY2" fmla="*/ 3077078 h 3738689"/>
              <a:gd name="connsiteX3" fmla="*/ 2187606 w 3318320"/>
              <a:gd name="connsiteY3" fmla="*/ 3738689 h 3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320" h="3738689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72154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2077B8A4-983C-E5CA-6BCB-01827923A1EF}"/>
              </a:ext>
            </a:extLst>
          </p:cNvPr>
          <p:cNvSpPr/>
          <p:nvPr userDrawn="1"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E49985F-8D66-4A19-5C42-9B4C15E85172}"/>
              </a:ext>
            </a:extLst>
          </p:cNvPr>
          <p:cNvSpPr/>
          <p:nvPr userDrawn="1"/>
        </p:nvSpPr>
        <p:spPr>
          <a:xfrm>
            <a:off x="6356139" y="0"/>
            <a:ext cx="29179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A92800-20CA-161C-4DF1-D0E9E767E909}"/>
              </a:ext>
            </a:extLst>
          </p:cNvPr>
          <p:cNvSpPr/>
          <p:nvPr userDrawn="1"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623C2-8B83-45EC-5842-A8757BF8A90C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18B15-EC97-EA8C-0A52-33A3B0FE11BF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AB500A79-A095-648B-2230-D6CA0E270FE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93726" y="472611"/>
            <a:ext cx="2490788" cy="131916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940BF5A6-6FF3-815C-E2B9-F6CCFB75C7D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D6CF77C5-E77F-6DC8-437E-2260E199457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6" name="Text Placeholder 14">
            <a:extLst>
              <a:ext uri="{FF2B5EF4-FFF2-40B4-BE49-F238E27FC236}">
                <a16:creationId xmlns:a16="http://schemas.microsoft.com/office/drawing/2014/main" id="{2A67B99E-F2B3-9631-BD5E-57918E19382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51D0209B-0218-E6D5-7886-20604D9E1F8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9" name="Text Placeholder 14">
            <a:extLst>
              <a:ext uri="{FF2B5EF4-FFF2-40B4-BE49-F238E27FC236}">
                <a16:creationId xmlns:a16="http://schemas.microsoft.com/office/drawing/2014/main" id="{22DA8F0C-AEFB-E146-6AB4-55D3D71B91E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8DE7878E-8B5E-3F30-A9AE-A2B99E12B9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5" name="Text Placeholder 32">
            <a:extLst>
              <a:ext uri="{FF2B5EF4-FFF2-40B4-BE49-F238E27FC236}">
                <a16:creationId xmlns:a16="http://schemas.microsoft.com/office/drawing/2014/main" id="{2EF3B35C-7FF5-9D20-1EF3-0BBC8700C9A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755498" y="2459047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9" name="Text Placeholder 32">
            <a:extLst>
              <a:ext uri="{FF2B5EF4-FFF2-40B4-BE49-F238E27FC236}">
                <a16:creationId xmlns:a16="http://schemas.microsoft.com/office/drawing/2014/main" id="{6AE24B6B-90EE-8B8F-76A8-D519E5B88F6E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673428" y="2459047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80" name="Text Placeholder 32">
            <a:extLst>
              <a:ext uri="{FF2B5EF4-FFF2-40B4-BE49-F238E27FC236}">
                <a16:creationId xmlns:a16="http://schemas.microsoft.com/office/drawing/2014/main" id="{66B89B7E-247E-2A7F-0499-7841011AF834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9591543" y="2459047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pic>
        <p:nvPicPr>
          <p:cNvPr id="84" name="Picture 8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80E299EA-9771-2FCD-6260-BB87A2EF55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19498" y="123808"/>
            <a:ext cx="1495742" cy="17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5052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5"/>
            <a:ext cx="1099688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11000700" cy="396793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1099688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159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5"/>
            <a:ext cx="5323538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5324400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532353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B73B2DB1-FDA5-61B5-EB65-C908736CF9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72288" y="1712505"/>
            <a:ext cx="5323538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435FBD1-5576-FB7C-0CDD-829F4D93570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272288" y="2158228"/>
            <a:ext cx="5324400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2E0C99-B189-13BC-4357-B19F410F10BF}"/>
              </a:ext>
            </a:extLst>
          </p:cNvPr>
          <p:cNvCxnSpPr>
            <a:cxnSpLocks/>
          </p:cNvCxnSpPr>
          <p:nvPr userDrawn="1"/>
        </p:nvCxnSpPr>
        <p:spPr>
          <a:xfrm>
            <a:off x="6272288" y="2092163"/>
            <a:ext cx="532353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567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8E01F20-C282-DF29-CB66-4511F4499B7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CE007DB-8D8F-C1F4-C20B-AF647BE94A5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92CB9CD-6FB8-6B53-E227-A42361A420FE}"/>
              </a:ext>
            </a:extLst>
          </p:cNvPr>
          <p:cNvCxnSpPr>
            <a:cxnSpLocks/>
          </p:cNvCxnSpPr>
          <p:nvPr userDrawn="1"/>
        </p:nvCxnSpPr>
        <p:spPr>
          <a:xfrm>
            <a:off x="4380588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21D58ABB-9C54-4536-9912-45B6D33F9AD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8720E7C-63EE-3BFD-5340-D6FC9A628C8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F2330B3-744C-3561-5878-A468AB2EA6D4}"/>
              </a:ext>
            </a:extLst>
          </p:cNvPr>
          <p:cNvCxnSpPr>
            <a:cxnSpLocks/>
          </p:cNvCxnSpPr>
          <p:nvPr userDrawn="1"/>
        </p:nvCxnSpPr>
        <p:spPr>
          <a:xfrm>
            <a:off x="8165188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0777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595989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7919E63F-2680-BEEC-C01D-F307539BC1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576D5DA-A603-6E39-E284-A4323E98117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938360-C162-26B2-8E29-FF263E6B8946}"/>
              </a:ext>
            </a:extLst>
          </p:cNvPr>
          <p:cNvCxnSpPr>
            <a:cxnSpLocks/>
          </p:cNvCxnSpPr>
          <p:nvPr userDrawn="1"/>
        </p:nvCxnSpPr>
        <p:spPr>
          <a:xfrm>
            <a:off x="3433420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FED11D27-9C5A-3790-2F2C-FC6F6212C1C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2028B433-4BF8-0453-33B0-50BD4E12D8D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2AF53BF-41E9-95D1-D8B4-435E69B90733}"/>
              </a:ext>
            </a:extLst>
          </p:cNvPr>
          <p:cNvCxnSpPr>
            <a:cxnSpLocks/>
          </p:cNvCxnSpPr>
          <p:nvPr userDrawn="1"/>
        </p:nvCxnSpPr>
        <p:spPr>
          <a:xfrm>
            <a:off x="6270851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A37B994-1E2E-70D4-FE80-7D8BBD886E2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1EDB28CF-6ED2-A17D-5BC3-4A5D5188CD1D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569F55-857E-3DE7-4B30-84672A0AD256}"/>
              </a:ext>
            </a:extLst>
          </p:cNvPr>
          <p:cNvCxnSpPr>
            <a:cxnSpLocks/>
          </p:cNvCxnSpPr>
          <p:nvPr userDrawn="1"/>
        </p:nvCxnSpPr>
        <p:spPr>
          <a:xfrm>
            <a:off x="9108282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6727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2077B8A4-983C-E5CA-6BCB-01827923A1EF}"/>
              </a:ext>
            </a:extLst>
          </p:cNvPr>
          <p:cNvSpPr/>
          <p:nvPr userDrawn="1"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E49985F-8D66-4A19-5C42-9B4C15E85172}"/>
              </a:ext>
            </a:extLst>
          </p:cNvPr>
          <p:cNvSpPr/>
          <p:nvPr userDrawn="1"/>
        </p:nvSpPr>
        <p:spPr>
          <a:xfrm>
            <a:off x="6356139" y="0"/>
            <a:ext cx="29179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A92800-20CA-161C-4DF1-D0E9E767E909}"/>
              </a:ext>
            </a:extLst>
          </p:cNvPr>
          <p:cNvSpPr/>
          <p:nvPr userDrawn="1"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623C2-8B83-45EC-5842-A8757BF8A90C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18B15-EC97-EA8C-0A52-33A3B0FE11BF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AB500A79-A095-648B-2230-D6CA0E270FE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93726" y="472611"/>
            <a:ext cx="2490788" cy="131916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940BF5A6-6FF3-815C-E2B9-F6CCFB75C7D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D6CF77C5-E77F-6DC8-437E-2260E199457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6" name="Text Placeholder 14">
            <a:extLst>
              <a:ext uri="{FF2B5EF4-FFF2-40B4-BE49-F238E27FC236}">
                <a16:creationId xmlns:a16="http://schemas.microsoft.com/office/drawing/2014/main" id="{2A67B99E-F2B3-9631-BD5E-57918E19382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51D0209B-0218-E6D5-7886-20604D9E1F8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9" name="Text Placeholder 14">
            <a:extLst>
              <a:ext uri="{FF2B5EF4-FFF2-40B4-BE49-F238E27FC236}">
                <a16:creationId xmlns:a16="http://schemas.microsoft.com/office/drawing/2014/main" id="{22DA8F0C-AEFB-E146-6AB4-55D3D71B91E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8DE7878E-8B5E-3F30-A9AE-A2B99E12B9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5" name="Text Placeholder 32">
            <a:extLst>
              <a:ext uri="{FF2B5EF4-FFF2-40B4-BE49-F238E27FC236}">
                <a16:creationId xmlns:a16="http://schemas.microsoft.com/office/drawing/2014/main" id="{2EF3B35C-7FF5-9D20-1EF3-0BBC8700C9A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5001928" y="1409010"/>
            <a:ext cx="1036738" cy="1180800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9" name="Text Placeholder 32">
            <a:extLst>
              <a:ext uri="{FF2B5EF4-FFF2-40B4-BE49-F238E27FC236}">
                <a16:creationId xmlns:a16="http://schemas.microsoft.com/office/drawing/2014/main" id="{6AE24B6B-90EE-8B8F-76A8-D519E5B88F6E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7877607" y="1409746"/>
            <a:ext cx="1036738" cy="1180800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80" name="Text Placeholder 32">
            <a:extLst>
              <a:ext uri="{FF2B5EF4-FFF2-40B4-BE49-F238E27FC236}">
                <a16:creationId xmlns:a16="http://schemas.microsoft.com/office/drawing/2014/main" id="{66B89B7E-247E-2A7F-0499-7841011AF834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10837788" y="1409746"/>
            <a:ext cx="1036738" cy="1180800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pic>
        <p:nvPicPr>
          <p:cNvPr id="84" name="Picture 8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80E299EA-9771-2FCD-6260-BB87A2EF55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19498" y="123808"/>
            <a:ext cx="1495742" cy="170353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7DB2D5-5996-F81B-C0BB-42D8CF0CDDF9}"/>
              </a:ext>
            </a:extLst>
          </p:cNvPr>
          <p:cNvSpPr>
            <a:spLocks noGrp="1" noChangeAspect="1"/>
          </p:cNvSpPr>
          <p:nvPr>
            <p:ph type="pic" sz="quarter" idx="71"/>
          </p:nvPr>
        </p:nvSpPr>
        <p:spPr>
          <a:xfrm>
            <a:off x="5082015" y="1542210"/>
            <a:ext cx="914400" cy="9144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DCDB8519-A2A7-210D-5B09-546FBC3DEC31}"/>
              </a:ext>
            </a:extLst>
          </p:cNvPr>
          <p:cNvSpPr>
            <a:spLocks noGrp="1" noChangeAspect="1"/>
          </p:cNvSpPr>
          <p:nvPr>
            <p:ph type="pic" sz="quarter" idx="72"/>
          </p:nvPr>
        </p:nvSpPr>
        <p:spPr>
          <a:xfrm>
            <a:off x="7938776" y="1542210"/>
            <a:ext cx="914400" cy="9144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6AED1B83-C288-903E-9656-6985A63C2171}"/>
              </a:ext>
            </a:extLst>
          </p:cNvPr>
          <p:cNvSpPr>
            <a:spLocks noGrp="1" noChangeAspect="1"/>
          </p:cNvSpPr>
          <p:nvPr>
            <p:ph type="pic" sz="quarter" idx="73"/>
          </p:nvPr>
        </p:nvSpPr>
        <p:spPr>
          <a:xfrm>
            <a:off x="10898957" y="1491356"/>
            <a:ext cx="914400" cy="9144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56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12C0D-97B8-8853-2A81-4F378055B4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D59F9B-6D39-2326-FF8D-EEA44D0E5D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1831597-F425-C2EF-C1C1-45D103F16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15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13C173-6E2A-108A-4D1D-5BC4F1CA17A1}"/>
              </a:ext>
            </a:extLst>
          </p:cNvPr>
          <p:cNvCxnSpPr/>
          <p:nvPr userDrawn="1"/>
        </p:nvCxnSpPr>
        <p:spPr>
          <a:xfrm>
            <a:off x="6492635" y="1844824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5208B-1054-5EDD-18DA-96C323C134DF}"/>
              </a:ext>
            </a:extLst>
          </p:cNvPr>
          <p:cNvCxnSpPr>
            <a:stCxn id="21" idx="0"/>
            <a:endCxn id="23" idx="3"/>
          </p:cNvCxnSpPr>
          <p:nvPr userDrawn="1"/>
        </p:nvCxnSpPr>
        <p:spPr>
          <a:xfrm>
            <a:off x="809524" y="1844824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1B54-4286-06F4-D75B-00073689285B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593725" y="296464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8698F8A-DC78-7CBE-DF0D-13EFCC3985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15F5B591-3BF5-5378-58C3-660A285E4C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6163" y="3102203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4" name="Text Placeholder 14">
            <a:extLst>
              <a:ext uri="{FF2B5EF4-FFF2-40B4-BE49-F238E27FC236}">
                <a16:creationId xmlns:a16="http://schemas.microsoft.com/office/drawing/2014/main" id="{2857359A-2FC4-8CD1-3D6E-81236E9D024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6" name="Text Placeholder 14">
            <a:extLst>
              <a:ext uri="{FF2B5EF4-FFF2-40B4-BE49-F238E27FC236}">
                <a16:creationId xmlns:a16="http://schemas.microsoft.com/office/drawing/2014/main" id="{77557E7A-47BB-3C16-8363-E23C44DB53F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39CA06CA-3260-0A29-688D-60795B19769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0" name="Text Placeholder 14">
            <a:extLst>
              <a:ext uri="{FF2B5EF4-FFF2-40B4-BE49-F238E27FC236}">
                <a16:creationId xmlns:a16="http://schemas.microsoft.com/office/drawing/2014/main" id="{913BF174-1B52-68CB-FD89-44E0D17A379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7" name="Text Placeholder 14">
            <a:extLst>
              <a:ext uri="{FF2B5EF4-FFF2-40B4-BE49-F238E27FC236}">
                <a16:creationId xmlns:a16="http://schemas.microsoft.com/office/drawing/2014/main" id="{DE568C07-6DD5-4A79-806C-88B3021A44C7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9" name="Text Placeholder 14">
            <a:extLst>
              <a:ext uri="{FF2B5EF4-FFF2-40B4-BE49-F238E27FC236}">
                <a16:creationId xmlns:a16="http://schemas.microsoft.com/office/drawing/2014/main" id="{245C192B-4D1C-AD0B-9F3C-A244BA056848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1" name="Text Placeholder 14">
            <a:extLst>
              <a:ext uri="{FF2B5EF4-FFF2-40B4-BE49-F238E27FC236}">
                <a16:creationId xmlns:a16="http://schemas.microsoft.com/office/drawing/2014/main" id="{E8705DA3-5BE3-D396-F9BA-4C1450890BFE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F924F2-02E3-0C6D-CBD5-CDF1A786423F}"/>
              </a:ext>
            </a:extLst>
          </p:cNvPr>
          <p:cNvCxnSpPr>
            <a:cxnSpLocks/>
          </p:cNvCxnSpPr>
          <p:nvPr userDrawn="1"/>
        </p:nvCxnSpPr>
        <p:spPr>
          <a:xfrm>
            <a:off x="652589" y="276554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1B4E390-00A7-355D-0C68-D5535D227101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593725" y="1844824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649E99A5-72B4-8CF8-A947-4616DF2BB1D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753578" y="1982386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4B09558-E792-A901-6AE8-866F3F5ABC60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593725" y="518232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6F1AA048-DF44-F15D-2A86-801E7EA77EB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746163" y="5319890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D2780FA-9FB7-9479-57F6-AB2444274F0B}"/>
              </a:ext>
            </a:extLst>
          </p:cNvPr>
          <p:cNvCxnSpPr>
            <a:cxnSpLocks/>
          </p:cNvCxnSpPr>
          <p:nvPr userDrawn="1"/>
        </p:nvCxnSpPr>
        <p:spPr>
          <a:xfrm>
            <a:off x="652589" y="495435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4B87D4-13E1-9C46-39B0-AB47D841F03F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593725" y="4091387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C7009436-ED8F-F258-B440-24C3D192338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53578" y="4228949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32316A90-9948-2AB8-A29F-E921C89D7F8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6276835" y="296464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00D76F1B-192C-A9CA-4F37-FECABC6457B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6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7F08CB-124B-C6CC-3B7C-9C947C9E8060}"/>
              </a:ext>
            </a:extLst>
          </p:cNvPr>
          <p:cNvCxnSpPr>
            <a:cxnSpLocks/>
          </p:cNvCxnSpPr>
          <p:nvPr userDrawn="1"/>
        </p:nvCxnSpPr>
        <p:spPr>
          <a:xfrm>
            <a:off x="6335699" y="276554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47294CCD-F169-1DEF-145E-F37E1A205471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6276835" y="1844824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CE6F676-C490-0ED9-82D8-09763CB4B422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1F99F0B-7173-C331-49D1-1116EBF62A0B}"/>
              </a:ext>
            </a:extLst>
          </p:cNvPr>
          <p:cNvSpPr>
            <a:spLocks noGrp="1" noChangeAspect="1"/>
          </p:cNvSpPr>
          <p:nvPr>
            <p:ph type="body" sz="quarter" idx="72" hasCustomPrompt="1"/>
          </p:nvPr>
        </p:nvSpPr>
        <p:spPr>
          <a:xfrm>
            <a:off x="6276835" y="518232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32F962FF-8BB6-82B4-4278-E36D4DA2272C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8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7EB08B5-CD5B-FC64-3234-1FC0EDF6E2B4}"/>
              </a:ext>
            </a:extLst>
          </p:cNvPr>
          <p:cNvCxnSpPr>
            <a:cxnSpLocks/>
          </p:cNvCxnSpPr>
          <p:nvPr userDrawn="1"/>
        </p:nvCxnSpPr>
        <p:spPr>
          <a:xfrm>
            <a:off x="6335699" y="495435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44CEE9C4-2130-294E-1067-381D3FD491FC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6276835" y="4091387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F034BA9-158D-C5DC-9AC2-BB7014D26DB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053C39-4EC5-B6EE-6A5A-0187C40CC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Session # Contents</a:t>
            </a:r>
          </a:p>
        </p:txBody>
      </p:sp>
    </p:spTree>
    <p:extLst>
      <p:ext uri="{BB962C8B-B14F-4D97-AF65-F5344CB8AC3E}">
        <p14:creationId xmlns:p14="http://schemas.microsoft.com/office/powerpoint/2010/main" val="211855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tailed agenda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5208B-1054-5EDD-18DA-96C323C134DF}"/>
              </a:ext>
            </a:extLst>
          </p:cNvPr>
          <p:cNvCxnSpPr>
            <a:stCxn id="21" idx="0"/>
            <a:endCxn id="23" idx="3"/>
          </p:cNvCxnSpPr>
          <p:nvPr userDrawn="1"/>
        </p:nvCxnSpPr>
        <p:spPr>
          <a:xfrm>
            <a:off x="6480456" y="1860698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1B54-4286-06F4-D75B-00073689285B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6264657" y="2980515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8698F8A-DC78-7CBE-DF0D-13EFCC3985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0233F8-C427-FE08-865A-5D9BE0F7C4CB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6884105" y="2357223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15F5B591-3BF5-5378-58C3-660A285E4C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4" name="Text Placeholder 14">
            <a:extLst>
              <a:ext uri="{FF2B5EF4-FFF2-40B4-BE49-F238E27FC236}">
                <a16:creationId xmlns:a16="http://schemas.microsoft.com/office/drawing/2014/main" id="{2857359A-2FC4-8CD1-3D6E-81236E9D024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F2DE28F-D425-6ABB-113D-B3C428BEDEF9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6884105" y="3466619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6" name="Text Placeholder 14">
            <a:extLst>
              <a:ext uri="{FF2B5EF4-FFF2-40B4-BE49-F238E27FC236}">
                <a16:creationId xmlns:a16="http://schemas.microsoft.com/office/drawing/2014/main" id="{77557E7A-47BB-3C16-8363-E23C44DB53F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E771119-F59D-6D43-9946-6751D913AB6F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6884105" y="4573243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39CA06CA-3260-0A29-688D-60795B19769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2B21E94-83BE-EBF8-2049-5D2430D27337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6884105" y="5681150"/>
            <a:ext cx="4712400" cy="37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F924F2-02E3-0C6D-CBD5-CDF1A786423F}"/>
              </a:ext>
            </a:extLst>
          </p:cNvPr>
          <p:cNvCxnSpPr>
            <a:cxnSpLocks/>
          </p:cNvCxnSpPr>
          <p:nvPr userDrawn="1"/>
        </p:nvCxnSpPr>
        <p:spPr>
          <a:xfrm>
            <a:off x="6323521" y="278142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1B4E390-00A7-355D-0C68-D5535D227101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6264657" y="186069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649E99A5-72B4-8CF8-A947-4616DF2BB1D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4B09558-E792-A901-6AE8-866F3F5ABC60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6264657" y="5198202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6F1AA048-DF44-F15D-2A86-801E7EA77EB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D2780FA-9FB7-9479-57F6-AB2444274F0B}"/>
              </a:ext>
            </a:extLst>
          </p:cNvPr>
          <p:cNvCxnSpPr>
            <a:cxnSpLocks/>
          </p:cNvCxnSpPr>
          <p:nvPr userDrawn="1"/>
        </p:nvCxnSpPr>
        <p:spPr>
          <a:xfrm>
            <a:off x="6323521" y="4970230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4B87D4-13E1-9C46-39B0-AB47D841F03F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6264657" y="410726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C7009436-ED8F-F258-B440-24C3D192338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053C39-4EC5-B6EE-6A5A-0187C40CC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Session # Contents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E41093E-2E68-8FF9-B257-50EABC1F2CCA}"/>
              </a:ext>
            </a:extLst>
          </p:cNvPr>
          <p:cNvSpPr>
            <a:spLocks noGrp="1"/>
          </p:cNvSpPr>
          <p:nvPr>
            <p:ph type="pic" sz="quarter" idx="80"/>
          </p:nvPr>
        </p:nvSpPr>
        <p:spPr>
          <a:xfrm>
            <a:off x="529951" y="1844675"/>
            <a:ext cx="5181594" cy="4191401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110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6659708-8168-5C0A-DA17-5E45AD54678C}"/>
              </a:ext>
            </a:extLst>
          </p:cNvPr>
          <p:cNvSpPr/>
          <p:nvPr userDrawn="1"/>
        </p:nvSpPr>
        <p:spPr>
          <a:xfrm flipH="1">
            <a:off x="8144110" y="0"/>
            <a:ext cx="343455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32F0C9-F46E-F593-EAC8-CDD7420104B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93725" y="731837"/>
            <a:ext cx="7219950" cy="5394326"/>
          </a:xfrm>
        </p:spPr>
        <p:txBody>
          <a:bodyPr anchor="ctr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Activity Question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4529B-9B7F-B403-BE56-A252FE84D1B5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>
          <a:xfrm>
            <a:off x="10913270" y="6427243"/>
            <a:ext cx="334963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2367D3D-389A-51A1-AE03-A2ABE86D6BC8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Activity instruction</a:t>
            </a:r>
          </a:p>
        </p:txBody>
      </p:sp>
      <p:pic>
        <p:nvPicPr>
          <p:cNvPr id="29" name="Picture 28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3945387D-EDF7-8E17-EBE2-27D7FDC087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93384" y="323170"/>
            <a:ext cx="2168363" cy="2469600"/>
          </a:xfrm>
          <a:prstGeom prst="rect">
            <a:avLst/>
          </a:prstGeom>
        </p:spPr>
      </p:pic>
      <p:pic>
        <p:nvPicPr>
          <p:cNvPr id="30" name="Picture 2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9872D32E-33C5-59E1-3DE7-3010BB24B7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0209" y="1835670"/>
            <a:ext cx="999330" cy="113816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0519BE-77E7-80DE-705B-A03CA0684F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9003" y="5643215"/>
            <a:ext cx="1204913" cy="499264"/>
          </a:xfrm>
          <a:prstGeom prst="roundRect">
            <a:avLst>
              <a:gd name="adj" fmla="val 26873"/>
            </a:avLst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lIns="72000" tIns="72000" rIns="72000" bIns="72000" anchor="ctr">
            <a:spAutoFit/>
          </a:bodyPr>
          <a:lstStyle>
            <a:lvl1pPr algn="ctr">
              <a:defRPr sz="1800"/>
            </a:lvl1pPr>
          </a:lstStyle>
          <a:p>
            <a:pPr lvl="0"/>
            <a:r>
              <a:rPr lang="en-US" dirty="0"/>
              <a:t>time</a:t>
            </a:r>
          </a:p>
        </p:txBody>
      </p:sp>
      <p:sp>
        <p:nvSpPr>
          <p:cNvPr id="8" name="Freeform: Shape 5">
            <a:extLst>
              <a:ext uri="{FF2B5EF4-FFF2-40B4-BE49-F238E27FC236}">
                <a16:creationId xmlns:a16="http://schemas.microsoft.com/office/drawing/2014/main" id="{90002E4E-A7F4-B0A1-A8ED-E75F0158B05C}"/>
              </a:ext>
            </a:extLst>
          </p:cNvPr>
          <p:cNvSpPr>
            <a:spLocks noChangeAspect="1"/>
          </p:cNvSpPr>
          <p:nvPr userDrawn="1"/>
        </p:nvSpPr>
        <p:spPr>
          <a:xfrm>
            <a:off x="8504806" y="1506392"/>
            <a:ext cx="1544400" cy="1756800"/>
          </a:xfrm>
          <a:custGeom>
            <a:avLst/>
            <a:gdLst>
              <a:gd name="connsiteX0" fmla="*/ 215800 w 431601"/>
              <a:gd name="connsiteY0" fmla="*/ 0 h 491574"/>
              <a:gd name="connsiteX1" fmla="*/ 431601 w 431601"/>
              <a:gd name="connsiteY1" fmla="*/ 122916 h 491574"/>
              <a:gd name="connsiteX2" fmla="*/ 431601 w 431601"/>
              <a:gd name="connsiteY2" fmla="*/ 368745 h 491574"/>
              <a:gd name="connsiteX3" fmla="*/ 215800 w 431601"/>
              <a:gd name="connsiteY3" fmla="*/ 491574 h 491574"/>
              <a:gd name="connsiteX4" fmla="*/ 0 w 431601"/>
              <a:gd name="connsiteY4" fmla="*/ 368745 h 491574"/>
              <a:gd name="connsiteX5" fmla="*/ 0 w 431601"/>
              <a:gd name="connsiteY5" fmla="*/ 122916 h 49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1601" h="491574">
                <a:moveTo>
                  <a:pt x="215800" y="0"/>
                </a:moveTo>
                <a:lnTo>
                  <a:pt x="431601" y="122916"/>
                </a:lnTo>
                <a:lnTo>
                  <a:pt x="431601" y="368745"/>
                </a:lnTo>
                <a:lnTo>
                  <a:pt x="215800" y="491574"/>
                </a:lnTo>
                <a:lnTo>
                  <a:pt x="0" y="368745"/>
                </a:lnTo>
                <a:lnTo>
                  <a:pt x="0" y="122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C03FD2C-A32F-5E3E-F9D7-F3CBE07278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83627" y="1889090"/>
            <a:ext cx="1177761" cy="9820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9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5CDB67-9DFE-3B80-1D36-FC6446C12B66}"/>
              </a:ext>
            </a:extLst>
          </p:cNvPr>
          <p:cNvSpPr/>
          <p:nvPr userDrawn="1"/>
        </p:nvSpPr>
        <p:spPr>
          <a:xfrm>
            <a:off x="584282" y="1776247"/>
            <a:ext cx="5684756" cy="4349916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5C57DAA-BF48-E046-3AE2-8FD009FF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D468178-C2F7-374E-AF8C-D7F797524F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C5A3F33-CE92-6D31-D6F7-E6F74172C88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5E092C4B-E275-2E0E-1F6A-12813C30B6FE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39065" y="1921608"/>
            <a:ext cx="5375191" cy="405919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chart</a:t>
            </a:r>
            <a:endParaRPr lang="en-UA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C22E7F89-D734-060C-DA7F-E6721818B59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0" name="Text Placeholder 33">
            <a:extLst>
              <a:ext uri="{FF2B5EF4-FFF2-40B4-BE49-F238E27FC236}">
                <a16:creationId xmlns:a16="http://schemas.microsoft.com/office/drawing/2014/main" id="{6E5BF90D-85DB-3E71-D412-E0BD50A4E18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84423" y="5756616"/>
            <a:ext cx="1384979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FF398D25-40DF-3B8E-766A-55F01F7DEED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43600" y="5699679"/>
            <a:ext cx="946149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2" name="Text Placeholder 33">
            <a:extLst>
              <a:ext uri="{FF2B5EF4-FFF2-40B4-BE49-F238E27FC236}">
                <a16:creationId xmlns:a16="http://schemas.microsoft.com/office/drawing/2014/main" id="{68191D25-94C3-53B8-736B-A14F511106E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0554233" y="5756616"/>
            <a:ext cx="1042455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</a:t>
            </a:r>
            <a:br>
              <a:rPr lang="uk-UA" dirty="0"/>
            </a:br>
            <a:r>
              <a:rPr lang="en-US" dirty="0"/>
              <a:t>Master text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8567E-6EB9-B0BA-4FDD-F224908D2406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4182571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5CDB67-9DFE-3B80-1D36-FC6446C12B66}"/>
              </a:ext>
            </a:extLst>
          </p:cNvPr>
          <p:cNvSpPr/>
          <p:nvPr userDrawn="1"/>
        </p:nvSpPr>
        <p:spPr>
          <a:xfrm>
            <a:off x="584282" y="1776247"/>
            <a:ext cx="5684756" cy="4349916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5C57DAA-BF48-E046-3AE2-8FD009FF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D468178-C2F7-374E-AF8C-D7F797524F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C5A3F33-CE92-6D31-D6F7-E6F74172C88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8567E-6EB9-B0BA-4FDD-F224908D2406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5CF276-8A40-7853-F810-28AA3E7A746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800100" y="1943100"/>
            <a:ext cx="5295900" cy="398145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1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1C623-8422-81E6-6D24-E362B09B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1A4AF2CA-19A5-F5A3-5D49-A0E9374B10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3725" y="1828801"/>
            <a:ext cx="5327650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CCE8EB6B-DF8A-2496-1CC8-8E322AA564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69038" y="1828801"/>
            <a:ext cx="5348213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E476D1-5578-ABE4-D032-B4CF3FD7118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F63F1B0-102B-AD62-677D-B1EEA0B4E1F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C00ECF7B-8AB8-6012-63F7-BA2F5836C62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38953C-48C5-A9A0-E050-C81A538357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9194E-721C-728E-7455-66462D1533E0}"/>
              </a:ext>
            </a:extLst>
          </p:cNvPr>
          <p:cNvCxnSpPr>
            <a:cxnSpLocks/>
          </p:cNvCxnSpPr>
          <p:nvPr userDrawn="1"/>
        </p:nvCxnSpPr>
        <p:spPr>
          <a:xfrm>
            <a:off x="6269038" y="5138738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99A3F7-3A73-94E6-5A2E-3ED40F9A2A6D}"/>
              </a:ext>
            </a:extLst>
          </p:cNvPr>
          <p:cNvCxnSpPr>
            <a:cxnSpLocks/>
          </p:cNvCxnSpPr>
          <p:nvPr userDrawn="1"/>
        </p:nvCxnSpPr>
        <p:spPr>
          <a:xfrm>
            <a:off x="592570" y="5138738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75DA6A5-6613-D1AC-45CF-694FB8C29673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748684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1C623-8422-81E6-6D24-E362B09B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1A4AF2CA-19A5-F5A3-5D49-A0E9374B10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1923" y="3429000"/>
            <a:ext cx="5327650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CCE8EB6B-DF8A-2496-1CC8-8E322AA564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7236" y="3429000"/>
            <a:ext cx="5348213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A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E476D1-5578-ABE4-D032-B4CF3FD7118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F63F1B0-102B-AD62-677D-B1EEA0B4E1F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C00ECF7B-8AB8-6012-63F7-BA2F5836C62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38953C-48C5-A9A0-E050-C81A538357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 marL="0" indent="0"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9194E-721C-728E-7455-66462D1533E0}"/>
              </a:ext>
            </a:extLst>
          </p:cNvPr>
          <p:cNvCxnSpPr>
            <a:cxnSpLocks/>
          </p:cNvCxnSpPr>
          <p:nvPr userDrawn="1"/>
        </p:nvCxnSpPr>
        <p:spPr>
          <a:xfrm>
            <a:off x="6247799" y="2144717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99A3F7-3A73-94E6-5A2E-3ED40F9A2A6D}"/>
              </a:ext>
            </a:extLst>
          </p:cNvPr>
          <p:cNvCxnSpPr>
            <a:cxnSpLocks/>
          </p:cNvCxnSpPr>
          <p:nvPr userDrawn="1"/>
        </p:nvCxnSpPr>
        <p:spPr>
          <a:xfrm>
            <a:off x="571331" y="2144717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75DA6A5-6613-D1AC-45CF-694FB8C29673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676260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Relationship Id="rId30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DC5764-F28B-E31C-A1D8-9A6536901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74C2-54D6-FADF-05CC-768DCEDA3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A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852ABC-33DE-F71E-BD5B-0BFBEB991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4C0456AA-CD50-7B73-82EA-5F481E4DC80A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93725" y="6309359"/>
            <a:ext cx="948798" cy="398495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E38CCC2-5F09-A7B5-D5A8-6707180FE6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C6B325-4E0E-4FB5-8416-B265903F1101}" type="datetime1">
              <a:rPr lang="en-US" smtClean="0"/>
              <a:t>2/18/2026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B7B3E-FC4B-C45C-E829-DE27C50C7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8EB3AB4-CFDC-9510-A6B1-424C60BF8ACE}"/>
              </a:ext>
            </a:extLst>
          </p:cNvPr>
          <p:cNvPicPr>
            <a:picLocks noChangeAspect="1"/>
          </p:cNvPicPr>
          <p:nvPr userDrawn="1"/>
        </p:nvPicPr>
        <p:blipFill>
          <a:blip r:embed="rId30"/>
          <a:srcRect/>
          <a:stretch/>
        </p:blipFill>
        <p:spPr>
          <a:xfrm>
            <a:off x="1645572" y="6302587"/>
            <a:ext cx="1476092" cy="3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6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61" r:id="rId3"/>
    <p:sldLayoutId id="2147483684" r:id="rId4"/>
    <p:sldLayoutId id="2147483674" r:id="rId5"/>
    <p:sldLayoutId id="2147483653" r:id="rId6"/>
    <p:sldLayoutId id="2147483680" r:id="rId7"/>
    <p:sldLayoutId id="2147483654" r:id="rId8"/>
    <p:sldLayoutId id="2147483679" r:id="rId9"/>
    <p:sldLayoutId id="2147483657" r:id="rId10"/>
    <p:sldLayoutId id="2147483658" r:id="rId11"/>
    <p:sldLayoutId id="2147483659" r:id="rId12"/>
    <p:sldLayoutId id="2147483685" r:id="rId13"/>
    <p:sldLayoutId id="2147483677" r:id="rId14"/>
    <p:sldLayoutId id="2147483678" r:id="rId15"/>
    <p:sldLayoutId id="2147483663" r:id="rId16"/>
    <p:sldLayoutId id="2147483686" r:id="rId17"/>
    <p:sldLayoutId id="2147483672" r:id="rId18"/>
    <p:sldLayoutId id="2147483671" r:id="rId19"/>
    <p:sldLayoutId id="2147483673" r:id="rId20"/>
    <p:sldLayoutId id="2147483667" r:id="rId21"/>
    <p:sldLayoutId id="2147483668" r:id="rId22"/>
    <p:sldLayoutId id="2147483669" r:id="rId23"/>
    <p:sldLayoutId id="2147483670" r:id="rId24"/>
    <p:sldLayoutId id="2147483716" r:id="rId25"/>
    <p:sldLayoutId id="2147483665" r:id="rId26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+mj-lt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SzPct val="95000"/>
        <a:buFontTx/>
        <a:buBlip>
          <a:blip r:embed="rId31"/>
        </a:buBlip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187200" indent="-1872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374" userDrawn="1">
          <p15:clr>
            <a:srgbClr val="A4A3A4"/>
          </p15:clr>
        </p15:guide>
        <p15:guide id="4" pos="751" userDrawn="1">
          <p15:clr>
            <a:srgbClr val="A4A3A4"/>
          </p15:clr>
        </p15:guide>
        <p15:guide id="5" pos="970" userDrawn="1">
          <p15:clr>
            <a:srgbClr val="A4A3A4"/>
          </p15:clr>
        </p15:guide>
        <p15:guide id="6" pos="1347" userDrawn="1">
          <p15:clr>
            <a:srgbClr val="A4A3A4"/>
          </p15:clr>
        </p15:guide>
        <p15:guide id="7" pos="1566" userDrawn="1">
          <p15:clr>
            <a:srgbClr val="A4A3A4"/>
          </p15:clr>
        </p15:guide>
        <p15:guide id="8" pos="1943" userDrawn="1">
          <p15:clr>
            <a:srgbClr val="A4A3A4"/>
          </p15:clr>
        </p15:guide>
        <p15:guide id="9" pos="2161" userDrawn="1">
          <p15:clr>
            <a:srgbClr val="A4A3A4"/>
          </p15:clr>
        </p15:guide>
        <p15:guide id="10" pos="2538" userDrawn="1">
          <p15:clr>
            <a:srgbClr val="A4A3A4"/>
          </p15:clr>
        </p15:guide>
        <p15:guide id="11" pos="2757" userDrawn="1">
          <p15:clr>
            <a:srgbClr val="A4A3A4"/>
          </p15:clr>
        </p15:guide>
        <p15:guide id="12" pos="3134" userDrawn="1">
          <p15:clr>
            <a:srgbClr val="A4A3A4"/>
          </p15:clr>
        </p15:guide>
        <p15:guide id="13" pos="3353" userDrawn="1">
          <p15:clr>
            <a:srgbClr val="A4A3A4"/>
          </p15:clr>
        </p15:guide>
        <p15:guide id="14" pos="3730" userDrawn="1">
          <p15:clr>
            <a:srgbClr val="A4A3A4"/>
          </p15:clr>
        </p15:guide>
        <p15:guide id="15" pos="3949" userDrawn="1">
          <p15:clr>
            <a:srgbClr val="A4A3A4"/>
          </p15:clr>
        </p15:guide>
        <p15:guide id="16" pos="4326" userDrawn="1">
          <p15:clr>
            <a:srgbClr val="A4A3A4"/>
          </p15:clr>
        </p15:guide>
        <p15:guide id="17" pos="4545" userDrawn="1">
          <p15:clr>
            <a:srgbClr val="A4A3A4"/>
          </p15:clr>
        </p15:guide>
        <p15:guide id="18" pos="4922" userDrawn="1">
          <p15:clr>
            <a:srgbClr val="A4A3A4"/>
          </p15:clr>
        </p15:guide>
        <p15:guide id="19" pos="5141" userDrawn="1">
          <p15:clr>
            <a:srgbClr val="A4A3A4"/>
          </p15:clr>
        </p15:guide>
        <p15:guide id="20" pos="5518" userDrawn="1">
          <p15:clr>
            <a:srgbClr val="A4A3A4"/>
          </p15:clr>
        </p15:guide>
        <p15:guide id="21" pos="5736" userDrawn="1">
          <p15:clr>
            <a:srgbClr val="A4A3A4"/>
          </p15:clr>
        </p15:guide>
        <p15:guide id="22" pos="6113" userDrawn="1">
          <p15:clr>
            <a:srgbClr val="A4A3A4"/>
          </p15:clr>
        </p15:guide>
        <p15:guide id="23" pos="6332" userDrawn="1">
          <p15:clr>
            <a:srgbClr val="A4A3A4"/>
          </p15:clr>
        </p15:guide>
        <p15:guide id="24" pos="6709" userDrawn="1">
          <p15:clr>
            <a:srgbClr val="A4A3A4"/>
          </p15:clr>
        </p15:guide>
        <p15:guide id="25" pos="6928" userDrawn="1">
          <p15:clr>
            <a:srgbClr val="A4A3A4"/>
          </p15:clr>
        </p15:guide>
        <p15:guide id="26" pos="7305" userDrawn="1">
          <p15:clr>
            <a:srgbClr val="A4A3A4"/>
          </p15:clr>
        </p15:guide>
        <p15:guide id="27" orient="horz" userDrawn="1">
          <p15:clr>
            <a:srgbClr val="A4A3A4"/>
          </p15:clr>
        </p15:guide>
        <p15:guide id="28" orient="horz" pos="4320" userDrawn="1">
          <p15:clr>
            <a:srgbClr val="A4A3A4"/>
          </p15:clr>
        </p15:guide>
        <p15:guide id="29" orient="horz" pos="345" userDrawn="1">
          <p15:clr>
            <a:srgbClr val="A4A3A4"/>
          </p15:clr>
        </p15:guide>
        <p15:guide id="30" orient="horz" pos="748" userDrawn="1">
          <p15:clr>
            <a:srgbClr val="A4A3A4"/>
          </p15:clr>
        </p15:guide>
        <p15:guide id="31" orient="horz" pos="967" userDrawn="1">
          <p15:clr>
            <a:srgbClr val="A4A3A4"/>
          </p15:clr>
        </p15:guide>
        <p15:guide id="32" orient="horz" pos="1370" userDrawn="1">
          <p15:clr>
            <a:srgbClr val="A4A3A4"/>
          </p15:clr>
        </p15:guide>
        <p15:guide id="33" orient="horz" pos="1589" userDrawn="1">
          <p15:clr>
            <a:srgbClr val="A4A3A4"/>
          </p15:clr>
        </p15:guide>
        <p15:guide id="34" orient="horz" pos="1992" userDrawn="1">
          <p15:clr>
            <a:srgbClr val="A4A3A4"/>
          </p15:clr>
        </p15:guide>
        <p15:guide id="35" orient="horz" pos="2211" userDrawn="1">
          <p15:clr>
            <a:srgbClr val="A4A3A4"/>
          </p15:clr>
        </p15:guide>
        <p15:guide id="36" orient="horz" pos="2615" userDrawn="1">
          <p15:clr>
            <a:srgbClr val="A4A3A4"/>
          </p15:clr>
        </p15:guide>
        <p15:guide id="37" orient="horz" pos="2833" userDrawn="1">
          <p15:clr>
            <a:srgbClr val="A4A3A4"/>
          </p15:clr>
        </p15:guide>
        <p15:guide id="38" orient="horz" pos="3237" userDrawn="1">
          <p15:clr>
            <a:srgbClr val="A4A3A4"/>
          </p15:clr>
        </p15:guide>
        <p15:guide id="39" orient="horz" pos="3456" userDrawn="1">
          <p15:clr>
            <a:srgbClr val="A4A3A4"/>
          </p15:clr>
        </p15:guide>
        <p15:guide id="40" orient="horz" pos="385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Placeholder 78" descr="A aerial view of a forest&#10;&#10;AI-generated content may be incorrect.">
            <a:extLst>
              <a:ext uri="{FF2B5EF4-FFF2-40B4-BE49-F238E27FC236}">
                <a16:creationId xmlns:a16="http://schemas.microsoft.com/office/drawing/2014/main" id="{ADE5C37B-B8B1-7C73-6390-7DCD621E2C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225" r="8225"/>
          <a:stretch/>
        </p:blipFill>
        <p:spPr>
          <a:xfrm>
            <a:off x="5721144" y="1695410"/>
            <a:ext cx="6470856" cy="5162590"/>
          </a:xfrm>
        </p:spPr>
      </p:pic>
      <p:sp>
        <p:nvSpPr>
          <p:cNvPr id="35" name="Title 34">
            <a:extLst>
              <a:ext uri="{FF2B5EF4-FFF2-40B4-BE49-F238E27FC236}">
                <a16:creationId xmlns:a16="http://schemas.microsoft.com/office/drawing/2014/main" id="{543A0CB5-2979-3EBC-A5FC-1ECCBADE8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6" y="3162300"/>
            <a:ext cx="4729162" cy="2079839"/>
          </a:xfrm>
        </p:spPr>
        <p:txBody>
          <a:bodyPr/>
          <a:lstStyle/>
          <a:p>
            <a:r>
              <a:rPr lang="en-US" dirty="0"/>
              <a:t>Day 1 Wrap-Up</a:t>
            </a: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702C18F-C9B7-85FA-9327-7EA97D152536}"/>
              </a:ext>
            </a:extLst>
          </p:cNvPr>
          <p:cNvSpPr/>
          <p:nvPr/>
        </p:nvSpPr>
        <p:spPr>
          <a:xfrm rot="16841006">
            <a:off x="6839221" y="3011694"/>
            <a:ext cx="354010" cy="403202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9E49903-A3AE-CAD7-6812-BF5FA63484B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536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EF613-DFD3-1983-E9DC-AFED0878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OXCCU Sustainable Aviation Fuel</a:t>
            </a:r>
          </a:p>
        </p:txBody>
      </p:sp>
      <p:pic>
        <p:nvPicPr>
          <p:cNvPr id="8" name="Picture 7" descr="A person and person standing in a hangar with airplanes in the background&#10;&#10;AI-generated content may be incorrect.">
            <a:extLst>
              <a:ext uri="{FF2B5EF4-FFF2-40B4-BE49-F238E27FC236}">
                <a16:creationId xmlns:a16="http://schemas.microsoft.com/office/drawing/2014/main" id="{BFB636B0-4BD0-378D-C014-27EB69E8D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877" y="1846761"/>
            <a:ext cx="4604657" cy="414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04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2E58B-8BCF-7101-B2AE-D1D1BA4BA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DA894-782A-BFD0-F17F-31F4195ED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Feedback Form</a:t>
            </a:r>
            <a:br>
              <a:rPr lang="en-US" dirty="0"/>
            </a:br>
            <a:r>
              <a:rPr lang="en-US" sz="2400" b="0" dirty="0"/>
              <a:t>check your email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054063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D88DD-0AB1-6AF9-85B9-B9E1B5399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F438E57-F08F-FDA2-4694-455B48003947}"/>
              </a:ext>
            </a:extLst>
          </p:cNvPr>
          <p:cNvSpPr/>
          <p:nvPr/>
        </p:nvSpPr>
        <p:spPr>
          <a:xfrm>
            <a:off x="9577110" y="1250066"/>
            <a:ext cx="2021167" cy="4876096"/>
          </a:xfrm>
          <a:prstGeom prst="roundRect">
            <a:avLst>
              <a:gd name="adj" fmla="val 6283"/>
            </a:avLst>
          </a:prstGeom>
          <a:solidFill>
            <a:srgbClr val="F8F8F8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8ED8357F-C037-1B57-9AAF-A454DE92F97E}"/>
              </a:ext>
            </a:extLst>
          </p:cNvPr>
          <p:cNvSpPr/>
          <p:nvPr/>
        </p:nvSpPr>
        <p:spPr>
          <a:xfrm>
            <a:off x="9799141" y="3392237"/>
            <a:ext cx="1577104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4F532654-2216-B1A3-7D1A-15127386504C}"/>
              </a:ext>
            </a:extLst>
          </p:cNvPr>
          <p:cNvSpPr/>
          <p:nvPr/>
        </p:nvSpPr>
        <p:spPr>
          <a:xfrm>
            <a:off x="9799141" y="2380724"/>
            <a:ext cx="1577104" cy="1718765"/>
          </a:xfrm>
          <a:prstGeom prst="roundRect">
            <a:avLst>
              <a:gd name="adj" fmla="val 8053"/>
            </a:avLst>
          </a:prstGeom>
          <a:solidFill>
            <a:srgbClr val="F8F8F8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635BE56-CE9B-366D-0C9B-6B9DB02913F3}"/>
              </a:ext>
            </a:extLst>
          </p:cNvPr>
          <p:cNvSpPr/>
          <p:nvPr/>
        </p:nvSpPr>
        <p:spPr>
          <a:xfrm>
            <a:off x="2961761" y="1250066"/>
            <a:ext cx="6268480" cy="4876096"/>
          </a:xfrm>
          <a:prstGeom prst="roundRect">
            <a:avLst>
              <a:gd name="adj" fmla="val 2277"/>
            </a:avLst>
          </a:prstGeom>
          <a:solidFill>
            <a:srgbClr val="F8F8F8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 dirty="0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F3D46032-6CE7-583F-C08C-BE128F1FD212}"/>
              </a:ext>
            </a:extLst>
          </p:cNvPr>
          <p:cNvSpPr/>
          <p:nvPr/>
        </p:nvSpPr>
        <p:spPr>
          <a:xfrm>
            <a:off x="593725" y="1250066"/>
            <a:ext cx="2021167" cy="4876096"/>
          </a:xfrm>
          <a:prstGeom prst="roundRect">
            <a:avLst>
              <a:gd name="adj" fmla="val 6283"/>
            </a:avLst>
          </a:prstGeom>
          <a:solidFill>
            <a:srgbClr val="F8F8F8"/>
          </a:solidFill>
          <a:ln w="4242" cap="flat">
            <a:noFill/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21254F-9F5C-6252-A276-1048B216386E}"/>
              </a:ext>
            </a:extLst>
          </p:cNvPr>
          <p:cNvSpPr txBox="1"/>
          <p:nvPr/>
        </p:nvSpPr>
        <p:spPr>
          <a:xfrm>
            <a:off x="5063741" y="1424179"/>
            <a:ext cx="2064520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b="1" dirty="0"/>
              <a:t>DEVELOPMENT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BD89DDE-2B89-CDA4-6CB2-F8BC4EED0251}"/>
              </a:ext>
            </a:extLst>
          </p:cNvPr>
          <p:cNvSpPr txBox="1"/>
          <p:nvPr/>
        </p:nvSpPr>
        <p:spPr>
          <a:xfrm>
            <a:off x="9603763" y="1424179"/>
            <a:ext cx="1967860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b="1" dirty="0"/>
              <a:t>ASSESSMENT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0FF6F63-4BE9-80FC-870F-6A86BA7B7168}"/>
              </a:ext>
            </a:extLst>
          </p:cNvPr>
          <p:cNvSpPr txBox="1"/>
          <p:nvPr/>
        </p:nvSpPr>
        <p:spPr>
          <a:xfrm>
            <a:off x="9931861" y="4205903"/>
            <a:ext cx="1311663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Products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DB251F-4734-F673-955A-3789F09FDB38}"/>
              </a:ext>
            </a:extLst>
          </p:cNvPr>
          <p:cNvSpPr txBox="1"/>
          <p:nvPr/>
        </p:nvSpPr>
        <p:spPr>
          <a:xfrm>
            <a:off x="1078211" y="1424179"/>
            <a:ext cx="1052195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b="1" dirty="0"/>
              <a:t>INPUTS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C1A7E57-F080-C743-7863-F51D1A8EF8DF}"/>
              </a:ext>
            </a:extLst>
          </p:cNvPr>
          <p:cNvGrpSpPr/>
          <p:nvPr/>
        </p:nvGrpSpPr>
        <p:grpSpPr>
          <a:xfrm>
            <a:off x="815756" y="2380724"/>
            <a:ext cx="1577104" cy="2099765"/>
            <a:chOff x="815756" y="2380724"/>
            <a:chExt cx="1577104" cy="2099765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CD9CB0E4-8D80-C59F-62E5-DB29022F5540}"/>
                </a:ext>
              </a:extLst>
            </p:cNvPr>
            <p:cNvSpPr/>
            <p:nvPr/>
          </p:nvSpPr>
          <p:spPr>
            <a:xfrm>
              <a:off x="815756" y="3392237"/>
              <a:ext cx="1577104" cy="1088252"/>
            </a:xfrm>
            <a:prstGeom prst="roundRect">
              <a:avLst>
                <a:gd name="adj" fmla="val 11670"/>
              </a:avLst>
            </a:prstGeom>
            <a:solidFill>
              <a:schemeClr val="accent1"/>
            </a:solidFill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pPr algn="l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84298A6F-ABDC-EA3D-8BB9-65C6FE60B896}"/>
                </a:ext>
              </a:extLst>
            </p:cNvPr>
            <p:cNvSpPr/>
            <p:nvPr/>
          </p:nvSpPr>
          <p:spPr>
            <a:xfrm>
              <a:off x="815756" y="2380724"/>
              <a:ext cx="1577104" cy="1718765"/>
            </a:xfrm>
            <a:prstGeom prst="roundRect">
              <a:avLst>
                <a:gd name="adj" fmla="val 8053"/>
              </a:avLst>
            </a:prstGeom>
            <a:solidFill>
              <a:srgbClr val="F8F8F8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l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6E8445E-F2B1-C0A2-4D98-CC7D44ED5AA2}"/>
              </a:ext>
            </a:extLst>
          </p:cNvPr>
          <p:cNvSpPr txBox="1"/>
          <p:nvPr/>
        </p:nvSpPr>
        <p:spPr>
          <a:xfrm>
            <a:off x="1078210" y="4205903"/>
            <a:ext cx="1052196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Feedstock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485055-CC8B-F77B-7D4E-F11DD8284E01}"/>
              </a:ext>
            </a:extLst>
          </p:cNvPr>
          <p:cNvSpPr txBox="1"/>
          <p:nvPr/>
        </p:nvSpPr>
        <p:spPr>
          <a:xfrm>
            <a:off x="839197" y="2711695"/>
            <a:ext cx="1522039" cy="1179810"/>
          </a:xfrm>
          <a:prstGeom prst="rect">
            <a:avLst/>
          </a:prstGeom>
          <a:solidFill>
            <a:srgbClr val="F8F8F8"/>
          </a:solidFill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800"/>
              </a:spcAft>
              <a:buClr>
                <a:schemeClr val="accent3"/>
              </a:buClr>
            </a:pPr>
            <a:r>
              <a:rPr lang="en-US" sz="1000" dirty="0">
                <a:solidFill>
                  <a:schemeClr val="accent1"/>
                </a:solidFill>
              </a:rPr>
              <a:t>Agricultural residues</a:t>
            </a:r>
          </a:p>
          <a:p>
            <a:pPr algn="ctr">
              <a:spcAft>
                <a:spcPts val="800"/>
              </a:spcAft>
              <a:buClr>
                <a:schemeClr val="accent3"/>
              </a:buClr>
            </a:pPr>
            <a:r>
              <a:rPr lang="en-US" sz="1000" dirty="0">
                <a:solidFill>
                  <a:schemeClr val="accent1"/>
                </a:solidFill>
              </a:rPr>
              <a:t>Wood residues</a:t>
            </a:r>
          </a:p>
          <a:p>
            <a:pPr algn="ctr">
              <a:spcAft>
                <a:spcPts val="800"/>
              </a:spcAft>
              <a:buClr>
                <a:schemeClr val="accent3"/>
              </a:buClr>
            </a:pPr>
            <a:r>
              <a:rPr lang="en-US" sz="1000" dirty="0">
                <a:solidFill>
                  <a:schemeClr val="accent1"/>
                </a:solidFill>
              </a:rPr>
              <a:t>Food residues</a:t>
            </a:r>
          </a:p>
          <a:p>
            <a:pPr algn="ctr">
              <a:spcAft>
                <a:spcPts val="800"/>
              </a:spcAft>
              <a:buClr>
                <a:schemeClr val="accent3"/>
              </a:buClr>
            </a:pPr>
            <a:r>
              <a:rPr lang="en-US" sz="1000" dirty="0">
                <a:solidFill>
                  <a:schemeClr val="accent1"/>
                </a:solidFill>
              </a:rPr>
              <a:t>Municipal solid waste</a:t>
            </a:r>
          </a:p>
          <a:p>
            <a:pPr algn="ctr">
              <a:spcAft>
                <a:spcPts val="800"/>
              </a:spcAft>
              <a:buClr>
                <a:schemeClr val="accent3"/>
              </a:buClr>
            </a:pPr>
            <a:r>
              <a:rPr lang="en-US" sz="1000" dirty="0">
                <a:solidFill>
                  <a:schemeClr val="accent1"/>
                </a:solidFill>
              </a:rPr>
              <a:t>Oil/fat residues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1F45ED3-A948-8F14-EBDC-2DD205A8B3FB}"/>
              </a:ext>
            </a:extLst>
          </p:cNvPr>
          <p:cNvSpPr/>
          <p:nvPr/>
        </p:nvSpPr>
        <p:spPr>
          <a:xfrm flipV="1">
            <a:off x="7219016" y="2380724"/>
            <a:ext cx="1776416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455C333-CBE6-1184-97AD-02376C05EBE8}"/>
              </a:ext>
            </a:extLst>
          </p:cNvPr>
          <p:cNvSpPr/>
          <p:nvPr/>
        </p:nvSpPr>
        <p:spPr>
          <a:xfrm flipV="1">
            <a:off x="7219016" y="2761725"/>
            <a:ext cx="1776416" cy="1718765"/>
          </a:xfrm>
          <a:prstGeom prst="roundRect">
            <a:avLst>
              <a:gd name="adj" fmla="val 7389"/>
            </a:avLst>
          </a:prstGeom>
          <a:solidFill>
            <a:srgbClr val="F8F8F8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D808234-033C-41F5-6B69-41F605E8F455}"/>
              </a:ext>
            </a:extLst>
          </p:cNvPr>
          <p:cNvSpPr/>
          <p:nvPr/>
        </p:nvSpPr>
        <p:spPr>
          <a:xfrm flipV="1">
            <a:off x="5207795" y="3392238"/>
            <a:ext cx="1776416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611564D-9DA5-2C2F-4D10-56C5A8FAE83E}"/>
              </a:ext>
            </a:extLst>
          </p:cNvPr>
          <p:cNvSpPr/>
          <p:nvPr/>
        </p:nvSpPr>
        <p:spPr>
          <a:xfrm flipV="1">
            <a:off x="5207795" y="2380724"/>
            <a:ext cx="1776416" cy="1718765"/>
          </a:xfrm>
          <a:prstGeom prst="roundRect">
            <a:avLst>
              <a:gd name="adj" fmla="val 7389"/>
            </a:avLst>
          </a:prstGeom>
          <a:solidFill>
            <a:srgbClr val="F8F8F8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289103D-87D9-6892-D0DD-D84B836248CC}"/>
              </a:ext>
            </a:extLst>
          </p:cNvPr>
          <p:cNvSpPr/>
          <p:nvPr/>
        </p:nvSpPr>
        <p:spPr>
          <a:xfrm flipV="1">
            <a:off x="3196571" y="2380724"/>
            <a:ext cx="1776416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6E38608-B798-60A4-61A1-D91D0DEB33CF}"/>
              </a:ext>
            </a:extLst>
          </p:cNvPr>
          <p:cNvSpPr/>
          <p:nvPr/>
        </p:nvSpPr>
        <p:spPr>
          <a:xfrm flipV="1">
            <a:off x="3196571" y="2761724"/>
            <a:ext cx="1776416" cy="1718765"/>
          </a:xfrm>
          <a:prstGeom prst="roundRect">
            <a:avLst>
              <a:gd name="adj" fmla="val 7389"/>
            </a:avLst>
          </a:prstGeom>
          <a:solidFill>
            <a:srgbClr val="F8F8F8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41D3FAE-673A-E29E-7B8B-A621A0C74AB3}"/>
              </a:ext>
            </a:extLst>
          </p:cNvPr>
          <p:cNvSpPr txBox="1"/>
          <p:nvPr/>
        </p:nvSpPr>
        <p:spPr>
          <a:xfrm>
            <a:off x="3396734" y="2494280"/>
            <a:ext cx="1376090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Pretreatment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195680D-3D06-DF2C-B356-BD6F0D55B89A}"/>
              </a:ext>
            </a:extLst>
          </p:cNvPr>
          <p:cNvSpPr txBox="1"/>
          <p:nvPr/>
        </p:nvSpPr>
        <p:spPr>
          <a:xfrm>
            <a:off x="3566547" y="3031201"/>
            <a:ext cx="1036465" cy="1179810"/>
          </a:xfrm>
          <a:prstGeom prst="rect">
            <a:avLst/>
          </a:prstGeom>
          <a:solidFill>
            <a:srgbClr val="F8F8F8"/>
          </a:solidFill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Drying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Sizing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Pressing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Extrusion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Milling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781630D-A1F6-6CF3-730B-54EC097B638E}"/>
              </a:ext>
            </a:extLst>
          </p:cNvPr>
          <p:cNvSpPr txBox="1"/>
          <p:nvPr/>
        </p:nvSpPr>
        <p:spPr>
          <a:xfrm>
            <a:off x="5481244" y="4205903"/>
            <a:ext cx="1229519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Conversion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A81CCED-15E9-CD88-AEF6-53428A52AA43}"/>
              </a:ext>
            </a:extLst>
          </p:cNvPr>
          <p:cNvSpPr txBox="1"/>
          <p:nvPr/>
        </p:nvSpPr>
        <p:spPr>
          <a:xfrm>
            <a:off x="7453828" y="3287683"/>
            <a:ext cx="1306792" cy="666849"/>
          </a:xfrm>
          <a:prstGeom prst="rect">
            <a:avLst/>
          </a:prstGeom>
          <a:solidFill>
            <a:srgbClr val="F8F8F8"/>
          </a:solidFill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Separation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Purification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Upgrading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5F771FD-E400-3A39-4238-B549940F8A2E}"/>
              </a:ext>
            </a:extLst>
          </p:cNvPr>
          <p:cNvSpPr txBox="1"/>
          <p:nvPr/>
        </p:nvSpPr>
        <p:spPr>
          <a:xfrm>
            <a:off x="7548441" y="2494280"/>
            <a:ext cx="1117566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Downstream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8F6B690-8776-3958-3E54-22D6DEB16A55}"/>
              </a:ext>
            </a:extLst>
          </p:cNvPr>
          <p:cNvSpPr txBox="1"/>
          <p:nvPr/>
        </p:nvSpPr>
        <p:spPr>
          <a:xfrm>
            <a:off x="5442607" y="2521961"/>
            <a:ext cx="1306792" cy="1436291"/>
          </a:xfrm>
          <a:prstGeom prst="rect">
            <a:avLst/>
          </a:prstGeom>
          <a:solidFill>
            <a:srgbClr val="F8F8F8"/>
          </a:solidFill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1000" noProof="1">
                <a:solidFill>
                  <a:schemeClr val="accent1"/>
                </a:solidFill>
              </a:rPr>
              <a:t>Anaerobic digestion</a:t>
            </a:r>
          </a:p>
          <a:p>
            <a:pPr algn="ctr">
              <a:spcAft>
                <a:spcPts val="800"/>
              </a:spcAft>
            </a:pPr>
            <a:r>
              <a:rPr lang="en-US" sz="1000" noProof="1">
                <a:solidFill>
                  <a:schemeClr val="accent1"/>
                </a:solidFill>
              </a:rPr>
              <a:t>Fermentation</a:t>
            </a:r>
          </a:p>
          <a:p>
            <a:pPr algn="ctr">
              <a:spcAft>
                <a:spcPts val="800"/>
              </a:spcAft>
            </a:pPr>
            <a:r>
              <a:rPr lang="en-US" sz="1000" noProof="1">
                <a:solidFill>
                  <a:schemeClr val="accent1"/>
                </a:solidFill>
              </a:rPr>
              <a:t>Hydrolysis</a:t>
            </a:r>
          </a:p>
          <a:p>
            <a:pPr algn="ctr">
              <a:spcAft>
                <a:spcPts val="800"/>
              </a:spcAft>
            </a:pPr>
            <a:r>
              <a:rPr lang="en-US" sz="1000" noProof="1">
                <a:solidFill>
                  <a:schemeClr val="accent1"/>
                </a:solidFill>
              </a:rPr>
              <a:t>Fermentation</a:t>
            </a:r>
          </a:p>
          <a:p>
            <a:pPr algn="ctr">
              <a:spcAft>
                <a:spcPts val="800"/>
              </a:spcAft>
            </a:pPr>
            <a:r>
              <a:rPr lang="en-US" sz="1000" noProof="1">
                <a:solidFill>
                  <a:schemeClr val="accent1"/>
                </a:solidFill>
              </a:rPr>
              <a:t>Transesterification</a:t>
            </a:r>
          </a:p>
          <a:p>
            <a:pPr algn="ctr">
              <a:spcAft>
                <a:spcPts val="800"/>
              </a:spcAft>
            </a:pPr>
            <a:r>
              <a:rPr lang="en-US" sz="1000" noProof="1">
                <a:solidFill>
                  <a:schemeClr val="accent1"/>
                </a:solidFill>
              </a:rPr>
              <a:t>Composting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9E91853-19C1-6BF2-E410-79A0C6490723}"/>
              </a:ext>
            </a:extLst>
          </p:cNvPr>
          <p:cNvSpPr txBox="1"/>
          <p:nvPr/>
        </p:nvSpPr>
        <p:spPr>
          <a:xfrm>
            <a:off x="9934297" y="2521961"/>
            <a:ext cx="1306792" cy="1436291"/>
          </a:xfrm>
          <a:prstGeom prst="rect">
            <a:avLst/>
          </a:prstGeom>
          <a:solidFill>
            <a:srgbClr val="F8F8F8"/>
          </a:solidFill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Biofuels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Enzymes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Chemical precursors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Additives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Proteins</a:t>
            </a:r>
          </a:p>
          <a:p>
            <a:pPr algn="ctr">
              <a:spcAft>
                <a:spcPts val="800"/>
              </a:spcAft>
            </a:pPr>
            <a:r>
              <a:rPr lang="en-US" sz="1000" dirty="0">
                <a:solidFill>
                  <a:schemeClr val="accent1"/>
                </a:solidFill>
              </a:rPr>
              <a:t>Energy</a:t>
            </a:r>
          </a:p>
        </p:txBody>
      </p:sp>
      <p:sp>
        <p:nvSpPr>
          <p:cNvPr id="6" name="Rectangle: Top Corners Rounded 116">
            <a:extLst>
              <a:ext uri="{FF2B5EF4-FFF2-40B4-BE49-F238E27FC236}">
                <a16:creationId xmlns:a16="http://schemas.microsoft.com/office/drawing/2014/main" id="{9B84A7F0-9B95-2FCE-55E7-3317FB6A8D51}"/>
              </a:ext>
            </a:extLst>
          </p:cNvPr>
          <p:cNvSpPr/>
          <p:nvPr/>
        </p:nvSpPr>
        <p:spPr>
          <a:xfrm flipV="1">
            <a:off x="1560412" y="4488273"/>
            <a:ext cx="2480474" cy="282894"/>
          </a:xfrm>
          <a:custGeom>
            <a:avLst/>
            <a:gdLst>
              <a:gd name="connsiteX0" fmla="*/ 127000 w 2480474"/>
              <a:gd name="connsiteY0" fmla="*/ 0 h 282894"/>
              <a:gd name="connsiteX1" fmla="*/ 2353474 w 2480474"/>
              <a:gd name="connsiteY1" fmla="*/ 0 h 282894"/>
              <a:gd name="connsiteX2" fmla="*/ 2480474 w 2480474"/>
              <a:gd name="connsiteY2" fmla="*/ 127000 h 282894"/>
              <a:gd name="connsiteX3" fmla="*/ 2480474 w 2480474"/>
              <a:gd name="connsiteY3" fmla="*/ 282894 h 282894"/>
              <a:gd name="connsiteX4" fmla="*/ 2480474 w 2480474"/>
              <a:gd name="connsiteY4" fmla="*/ 282894 h 282894"/>
              <a:gd name="connsiteX5" fmla="*/ 0 w 2480474"/>
              <a:gd name="connsiteY5" fmla="*/ 282894 h 282894"/>
              <a:gd name="connsiteX6" fmla="*/ 0 w 2480474"/>
              <a:gd name="connsiteY6" fmla="*/ 282894 h 282894"/>
              <a:gd name="connsiteX7" fmla="*/ 0 w 2480474"/>
              <a:gd name="connsiteY7" fmla="*/ 127000 h 282894"/>
              <a:gd name="connsiteX8" fmla="*/ 127000 w 2480474"/>
              <a:gd name="connsiteY8" fmla="*/ 0 h 282894"/>
              <a:gd name="connsiteX0" fmla="*/ 0 w 2480474"/>
              <a:gd name="connsiteY0" fmla="*/ 282894 h 374334"/>
              <a:gd name="connsiteX1" fmla="*/ 0 w 2480474"/>
              <a:gd name="connsiteY1" fmla="*/ 127000 h 374334"/>
              <a:gd name="connsiteX2" fmla="*/ 127000 w 2480474"/>
              <a:gd name="connsiteY2" fmla="*/ 0 h 374334"/>
              <a:gd name="connsiteX3" fmla="*/ 2353474 w 2480474"/>
              <a:gd name="connsiteY3" fmla="*/ 0 h 374334"/>
              <a:gd name="connsiteX4" fmla="*/ 2480474 w 2480474"/>
              <a:gd name="connsiteY4" fmla="*/ 127000 h 374334"/>
              <a:gd name="connsiteX5" fmla="*/ 2480474 w 2480474"/>
              <a:gd name="connsiteY5" fmla="*/ 282894 h 374334"/>
              <a:gd name="connsiteX6" fmla="*/ 2480474 w 2480474"/>
              <a:gd name="connsiteY6" fmla="*/ 282894 h 374334"/>
              <a:gd name="connsiteX7" fmla="*/ 0 w 2480474"/>
              <a:gd name="connsiteY7" fmla="*/ 282894 h 374334"/>
              <a:gd name="connsiteX8" fmla="*/ 91440 w 2480474"/>
              <a:gd name="connsiteY8" fmla="*/ 374334 h 374334"/>
              <a:gd name="connsiteX0" fmla="*/ 0 w 2480474"/>
              <a:gd name="connsiteY0" fmla="*/ 282894 h 282894"/>
              <a:gd name="connsiteX1" fmla="*/ 0 w 2480474"/>
              <a:gd name="connsiteY1" fmla="*/ 127000 h 282894"/>
              <a:gd name="connsiteX2" fmla="*/ 127000 w 2480474"/>
              <a:gd name="connsiteY2" fmla="*/ 0 h 282894"/>
              <a:gd name="connsiteX3" fmla="*/ 2353474 w 2480474"/>
              <a:gd name="connsiteY3" fmla="*/ 0 h 282894"/>
              <a:gd name="connsiteX4" fmla="*/ 2480474 w 2480474"/>
              <a:gd name="connsiteY4" fmla="*/ 127000 h 282894"/>
              <a:gd name="connsiteX5" fmla="*/ 2480474 w 2480474"/>
              <a:gd name="connsiteY5" fmla="*/ 282894 h 282894"/>
              <a:gd name="connsiteX6" fmla="*/ 2480474 w 2480474"/>
              <a:gd name="connsiteY6" fmla="*/ 282894 h 282894"/>
              <a:gd name="connsiteX7" fmla="*/ 0 w 2480474"/>
              <a:gd name="connsiteY7" fmla="*/ 282894 h 282894"/>
              <a:gd name="connsiteX0" fmla="*/ 0 w 2480474"/>
              <a:gd name="connsiteY0" fmla="*/ 282894 h 282894"/>
              <a:gd name="connsiteX1" fmla="*/ 0 w 2480474"/>
              <a:gd name="connsiteY1" fmla="*/ 127000 h 282894"/>
              <a:gd name="connsiteX2" fmla="*/ 127000 w 2480474"/>
              <a:gd name="connsiteY2" fmla="*/ 0 h 282894"/>
              <a:gd name="connsiteX3" fmla="*/ 2353474 w 2480474"/>
              <a:gd name="connsiteY3" fmla="*/ 0 h 282894"/>
              <a:gd name="connsiteX4" fmla="*/ 2480474 w 2480474"/>
              <a:gd name="connsiteY4" fmla="*/ 127000 h 282894"/>
              <a:gd name="connsiteX5" fmla="*/ 2480474 w 2480474"/>
              <a:gd name="connsiteY5" fmla="*/ 282894 h 282894"/>
              <a:gd name="connsiteX6" fmla="*/ 2480474 w 2480474"/>
              <a:gd name="connsiteY6" fmla="*/ 282894 h 2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0474" h="282894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2353474" y="0"/>
                </a:lnTo>
                <a:cubicBezTo>
                  <a:pt x="2423614" y="0"/>
                  <a:pt x="2480474" y="56860"/>
                  <a:pt x="2480474" y="127000"/>
                </a:cubicBezTo>
                <a:lnTo>
                  <a:pt x="2480474" y="282894"/>
                </a:lnTo>
                <a:lnTo>
                  <a:pt x="2480474" y="282894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lgDash"/>
            <a:miter/>
            <a:tailEnd type="stealth" w="lg" len="lg"/>
          </a:ln>
        </p:spPr>
        <p:txBody>
          <a:bodyPr rtlCol="0" anchor="ctr">
            <a:normAutofit fontScale="85000" lnSpcReduction="20000"/>
          </a:bodyPr>
          <a:lstStyle/>
          <a:p>
            <a:pPr algn="l"/>
            <a:endParaRPr lang="en-US"/>
          </a:p>
        </p:txBody>
      </p:sp>
      <p:sp>
        <p:nvSpPr>
          <p:cNvPr id="47" name="Rectangle: Top Corners Rounded 46">
            <a:extLst>
              <a:ext uri="{FF2B5EF4-FFF2-40B4-BE49-F238E27FC236}">
                <a16:creationId xmlns:a16="http://schemas.microsoft.com/office/drawing/2014/main" id="{DC867E67-9A41-64F9-FDCC-1BF7171B609F}"/>
              </a:ext>
            </a:extLst>
          </p:cNvPr>
          <p:cNvSpPr/>
          <p:nvPr/>
        </p:nvSpPr>
        <p:spPr>
          <a:xfrm>
            <a:off x="4084779" y="2097830"/>
            <a:ext cx="2011224" cy="282894"/>
          </a:xfrm>
          <a:custGeom>
            <a:avLst/>
            <a:gdLst>
              <a:gd name="connsiteX0" fmla="*/ 127000 w 2011224"/>
              <a:gd name="connsiteY0" fmla="*/ 0 h 282894"/>
              <a:gd name="connsiteX1" fmla="*/ 1884224 w 2011224"/>
              <a:gd name="connsiteY1" fmla="*/ 0 h 282894"/>
              <a:gd name="connsiteX2" fmla="*/ 2011224 w 2011224"/>
              <a:gd name="connsiteY2" fmla="*/ 127000 h 282894"/>
              <a:gd name="connsiteX3" fmla="*/ 2011224 w 2011224"/>
              <a:gd name="connsiteY3" fmla="*/ 282894 h 282894"/>
              <a:gd name="connsiteX4" fmla="*/ 2011224 w 2011224"/>
              <a:gd name="connsiteY4" fmla="*/ 282894 h 282894"/>
              <a:gd name="connsiteX5" fmla="*/ 0 w 2011224"/>
              <a:gd name="connsiteY5" fmla="*/ 282894 h 282894"/>
              <a:gd name="connsiteX6" fmla="*/ 0 w 2011224"/>
              <a:gd name="connsiteY6" fmla="*/ 282894 h 282894"/>
              <a:gd name="connsiteX7" fmla="*/ 0 w 2011224"/>
              <a:gd name="connsiteY7" fmla="*/ 127000 h 282894"/>
              <a:gd name="connsiteX8" fmla="*/ 127000 w 2011224"/>
              <a:gd name="connsiteY8" fmla="*/ 0 h 282894"/>
              <a:gd name="connsiteX0" fmla="*/ 0 w 2011224"/>
              <a:gd name="connsiteY0" fmla="*/ 282894 h 374334"/>
              <a:gd name="connsiteX1" fmla="*/ 0 w 2011224"/>
              <a:gd name="connsiteY1" fmla="*/ 127000 h 374334"/>
              <a:gd name="connsiteX2" fmla="*/ 127000 w 2011224"/>
              <a:gd name="connsiteY2" fmla="*/ 0 h 374334"/>
              <a:gd name="connsiteX3" fmla="*/ 1884224 w 2011224"/>
              <a:gd name="connsiteY3" fmla="*/ 0 h 374334"/>
              <a:gd name="connsiteX4" fmla="*/ 2011224 w 2011224"/>
              <a:gd name="connsiteY4" fmla="*/ 127000 h 374334"/>
              <a:gd name="connsiteX5" fmla="*/ 2011224 w 2011224"/>
              <a:gd name="connsiteY5" fmla="*/ 282894 h 374334"/>
              <a:gd name="connsiteX6" fmla="*/ 2011224 w 2011224"/>
              <a:gd name="connsiteY6" fmla="*/ 282894 h 374334"/>
              <a:gd name="connsiteX7" fmla="*/ 0 w 2011224"/>
              <a:gd name="connsiteY7" fmla="*/ 282894 h 374334"/>
              <a:gd name="connsiteX8" fmla="*/ 91440 w 2011224"/>
              <a:gd name="connsiteY8" fmla="*/ 374334 h 374334"/>
              <a:gd name="connsiteX0" fmla="*/ 0 w 2011224"/>
              <a:gd name="connsiteY0" fmla="*/ 282894 h 282894"/>
              <a:gd name="connsiteX1" fmla="*/ 0 w 2011224"/>
              <a:gd name="connsiteY1" fmla="*/ 127000 h 282894"/>
              <a:gd name="connsiteX2" fmla="*/ 127000 w 2011224"/>
              <a:gd name="connsiteY2" fmla="*/ 0 h 282894"/>
              <a:gd name="connsiteX3" fmla="*/ 1884224 w 2011224"/>
              <a:gd name="connsiteY3" fmla="*/ 0 h 282894"/>
              <a:gd name="connsiteX4" fmla="*/ 2011224 w 2011224"/>
              <a:gd name="connsiteY4" fmla="*/ 127000 h 282894"/>
              <a:gd name="connsiteX5" fmla="*/ 2011224 w 2011224"/>
              <a:gd name="connsiteY5" fmla="*/ 282894 h 282894"/>
              <a:gd name="connsiteX6" fmla="*/ 2011224 w 2011224"/>
              <a:gd name="connsiteY6" fmla="*/ 282894 h 282894"/>
              <a:gd name="connsiteX7" fmla="*/ 0 w 2011224"/>
              <a:gd name="connsiteY7" fmla="*/ 282894 h 282894"/>
              <a:gd name="connsiteX0" fmla="*/ 0 w 2011224"/>
              <a:gd name="connsiteY0" fmla="*/ 282894 h 282894"/>
              <a:gd name="connsiteX1" fmla="*/ 0 w 2011224"/>
              <a:gd name="connsiteY1" fmla="*/ 127000 h 282894"/>
              <a:gd name="connsiteX2" fmla="*/ 127000 w 2011224"/>
              <a:gd name="connsiteY2" fmla="*/ 0 h 282894"/>
              <a:gd name="connsiteX3" fmla="*/ 1884224 w 2011224"/>
              <a:gd name="connsiteY3" fmla="*/ 0 h 282894"/>
              <a:gd name="connsiteX4" fmla="*/ 2011224 w 2011224"/>
              <a:gd name="connsiteY4" fmla="*/ 127000 h 282894"/>
              <a:gd name="connsiteX5" fmla="*/ 2011224 w 2011224"/>
              <a:gd name="connsiteY5" fmla="*/ 282894 h 282894"/>
              <a:gd name="connsiteX6" fmla="*/ 2011224 w 2011224"/>
              <a:gd name="connsiteY6" fmla="*/ 282894 h 2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1224" h="282894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1884224" y="0"/>
                </a:lnTo>
                <a:cubicBezTo>
                  <a:pt x="1954364" y="0"/>
                  <a:pt x="2011224" y="56860"/>
                  <a:pt x="2011224" y="127000"/>
                </a:cubicBezTo>
                <a:lnTo>
                  <a:pt x="2011224" y="282894"/>
                </a:lnTo>
                <a:lnTo>
                  <a:pt x="2011224" y="282894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lgDash"/>
            <a:miter/>
            <a:tailEnd type="stealth" w="lg" len="lg"/>
          </a:ln>
        </p:spPr>
        <p:txBody>
          <a:bodyPr rtlCol="0" anchor="ctr">
            <a:normAutofit fontScale="85000" lnSpcReduction="20000"/>
          </a:bodyPr>
          <a:lstStyle/>
          <a:p>
            <a:pPr algn="l"/>
            <a:endParaRPr lang="en-US"/>
          </a:p>
        </p:txBody>
      </p:sp>
      <p:sp>
        <p:nvSpPr>
          <p:cNvPr id="55" name="Rectangle: Top Corners Rounded 46">
            <a:extLst>
              <a:ext uri="{FF2B5EF4-FFF2-40B4-BE49-F238E27FC236}">
                <a16:creationId xmlns:a16="http://schemas.microsoft.com/office/drawing/2014/main" id="{5A6FA391-C1EC-0F60-478E-A2AF7CDFBAF2}"/>
              </a:ext>
            </a:extLst>
          </p:cNvPr>
          <p:cNvSpPr/>
          <p:nvPr/>
        </p:nvSpPr>
        <p:spPr>
          <a:xfrm flipV="1">
            <a:off x="6096001" y="4480490"/>
            <a:ext cx="2011224" cy="282894"/>
          </a:xfrm>
          <a:custGeom>
            <a:avLst/>
            <a:gdLst>
              <a:gd name="connsiteX0" fmla="*/ 127000 w 2011224"/>
              <a:gd name="connsiteY0" fmla="*/ 0 h 282894"/>
              <a:gd name="connsiteX1" fmla="*/ 1884224 w 2011224"/>
              <a:gd name="connsiteY1" fmla="*/ 0 h 282894"/>
              <a:gd name="connsiteX2" fmla="*/ 2011224 w 2011224"/>
              <a:gd name="connsiteY2" fmla="*/ 127000 h 282894"/>
              <a:gd name="connsiteX3" fmla="*/ 2011224 w 2011224"/>
              <a:gd name="connsiteY3" fmla="*/ 282894 h 282894"/>
              <a:gd name="connsiteX4" fmla="*/ 2011224 w 2011224"/>
              <a:gd name="connsiteY4" fmla="*/ 282894 h 282894"/>
              <a:gd name="connsiteX5" fmla="*/ 0 w 2011224"/>
              <a:gd name="connsiteY5" fmla="*/ 282894 h 282894"/>
              <a:gd name="connsiteX6" fmla="*/ 0 w 2011224"/>
              <a:gd name="connsiteY6" fmla="*/ 282894 h 282894"/>
              <a:gd name="connsiteX7" fmla="*/ 0 w 2011224"/>
              <a:gd name="connsiteY7" fmla="*/ 127000 h 282894"/>
              <a:gd name="connsiteX8" fmla="*/ 127000 w 2011224"/>
              <a:gd name="connsiteY8" fmla="*/ 0 h 282894"/>
              <a:gd name="connsiteX0" fmla="*/ 0 w 2011224"/>
              <a:gd name="connsiteY0" fmla="*/ 282894 h 374334"/>
              <a:gd name="connsiteX1" fmla="*/ 0 w 2011224"/>
              <a:gd name="connsiteY1" fmla="*/ 127000 h 374334"/>
              <a:gd name="connsiteX2" fmla="*/ 127000 w 2011224"/>
              <a:gd name="connsiteY2" fmla="*/ 0 h 374334"/>
              <a:gd name="connsiteX3" fmla="*/ 1884224 w 2011224"/>
              <a:gd name="connsiteY3" fmla="*/ 0 h 374334"/>
              <a:gd name="connsiteX4" fmla="*/ 2011224 w 2011224"/>
              <a:gd name="connsiteY4" fmla="*/ 127000 h 374334"/>
              <a:gd name="connsiteX5" fmla="*/ 2011224 w 2011224"/>
              <a:gd name="connsiteY5" fmla="*/ 282894 h 374334"/>
              <a:gd name="connsiteX6" fmla="*/ 2011224 w 2011224"/>
              <a:gd name="connsiteY6" fmla="*/ 282894 h 374334"/>
              <a:gd name="connsiteX7" fmla="*/ 0 w 2011224"/>
              <a:gd name="connsiteY7" fmla="*/ 282894 h 374334"/>
              <a:gd name="connsiteX8" fmla="*/ 91440 w 2011224"/>
              <a:gd name="connsiteY8" fmla="*/ 374334 h 374334"/>
              <a:gd name="connsiteX0" fmla="*/ 0 w 2011224"/>
              <a:gd name="connsiteY0" fmla="*/ 282894 h 282894"/>
              <a:gd name="connsiteX1" fmla="*/ 0 w 2011224"/>
              <a:gd name="connsiteY1" fmla="*/ 127000 h 282894"/>
              <a:gd name="connsiteX2" fmla="*/ 127000 w 2011224"/>
              <a:gd name="connsiteY2" fmla="*/ 0 h 282894"/>
              <a:gd name="connsiteX3" fmla="*/ 1884224 w 2011224"/>
              <a:gd name="connsiteY3" fmla="*/ 0 h 282894"/>
              <a:gd name="connsiteX4" fmla="*/ 2011224 w 2011224"/>
              <a:gd name="connsiteY4" fmla="*/ 127000 h 282894"/>
              <a:gd name="connsiteX5" fmla="*/ 2011224 w 2011224"/>
              <a:gd name="connsiteY5" fmla="*/ 282894 h 282894"/>
              <a:gd name="connsiteX6" fmla="*/ 2011224 w 2011224"/>
              <a:gd name="connsiteY6" fmla="*/ 282894 h 282894"/>
              <a:gd name="connsiteX7" fmla="*/ 0 w 2011224"/>
              <a:gd name="connsiteY7" fmla="*/ 282894 h 282894"/>
              <a:gd name="connsiteX0" fmla="*/ 0 w 2011224"/>
              <a:gd name="connsiteY0" fmla="*/ 282894 h 282894"/>
              <a:gd name="connsiteX1" fmla="*/ 0 w 2011224"/>
              <a:gd name="connsiteY1" fmla="*/ 127000 h 282894"/>
              <a:gd name="connsiteX2" fmla="*/ 127000 w 2011224"/>
              <a:gd name="connsiteY2" fmla="*/ 0 h 282894"/>
              <a:gd name="connsiteX3" fmla="*/ 1884224 w 2011224"/>
              <a:gd name="connsiteY3" fmla="*/ 0 h 282894"/>
              <a:gd name="connsiteX4" fmla="*/ 2011224 w 2011224"/>
              <a:gd name="connsiteY4" fmla="*/ 127000 h 282894"/>
              <a:gd name="connsiteX5" fmla="*/ 2011224 w 2011224"/>
              <a:gd name="connsiteY5" fmla="*/ 282894 h 282894"/>
              <a:gd name="connsiteX6" fmla="*/ 2011224 w 2011224"/>
              <a:gd name="connsiteY6" fmla="*/ 282894 h 2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1224" h="282894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1884224" y="0"/>
                </a:lnTo>
                <a:cubicBezTo>
                  <a:pt x="1954364" y="0"/>
                  <a:pt x="2011224" y="56860"/>
                  <a:pt x="2011224" y="127000"/>
                </a:cubicBezTo>
                <a:lnTo>
                  <a:pt x="2011224" y="282894"/>
                </a:lnTo>
                <a:lnTo>
                  <a:pt x="2011224" y="282894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lgDash"/>
            <a:miter/>
            <a:tailEnd type="stealth" w="lg" len="lg"/>
          </a:ln>
        </p:spPr>
        <p:txBody>
          <a:bodyPr rtlCol="0" anchor="ctr">
            <a:normAutofit fontScale="85000" lnSpcReduction="20000"/>
          </a:bodyPr>
          <a:lstStyle/>
          <a:p>
            <a:pPr algn="l"/>
            <a:endParaRPr lang="en-US"/>
          </a:p>
        </p:txBody>
      </p:sp>
      <p:sp>
        <p:nvSpPr>
          <p:cNvPr id="64" name="Rectangle: Top Corners Rounded 116">
            <a:extLst>
              <a:ext uri="{FF2B5EF4-FFF2-40B4-BE49-F238E27FC236}">
                <a16:creationId xmlns:a16="http://schemas.microsoft.com/office/drawing/2014/main" id="{20FE3B23-0442-4379-222A-102413CE2D78}"/>
              </a:ext>
            </a:extLst>
          </p:cNvPr>
          <p:cNvSpPr/>
          <p:nvPr/>
        </p:nvSpPr>
        <p:spPr>
          <a:xfrm>
            <a:off x="8157050" y="2097830"/>
            <a:ext cx="2480474" cy="282894"/>
          </a:xfrm>
          <a:custGeom>
            <a:avLst/>
            <a:gdLst>
              <a:gd name="connsiteX0" fmla="*/ 127000 w 2480474"/>
              <a:gd name="connsiteY0" fmla="*/ 0 h 282894"/>
              <a:gd name="connsiteX1" fmla="*/ 2353474 w 2480474"/>
              <a:gd name="connsiteY1" fmla="*/ 0 h 282894"/>
              <a:gd name="connsiteX2" fmla="*/ 2480474 w 2480474"/>
              <a:gd name="connsiteY2" fmla="*/ 127000 h 282894"/>
              <a:gd name="connsiteX3" fmla="*/ 2480474 w 2480474"/>
              <a:gd name="connsiteY3" fmla="*/ 282894 h 282894"/>
              <a:gd name="connsiteX4" fmla="*/ 2480474 w 2480474"/>
              <a:gd name="connsiteY4" fmla="*/ 282894 h 282894"/>
              <a:gd name="connsiteX5" fmla="*/ 0 w 2480474"/>
              <a:gd name="connsiteY5" fmla="*/ 282894 h 282894"/>
              <a:gd name="connsiteX6" fmla="*/ 0 w 2480474"/>
              <a:gd name="connsiteY6" fmla="*/ 282894 h 282894"/>
              <a:gd name="connsiteX7" fmla="*/ 0 w 2480474"/>
              <a:gd name="connsiteY7" fmla="*/ 127000 h 282894"/>
              <a:gd name="connsiteX8" fmla="*/ 127000 w 2480474"/>
              <a:gd name="connsiteY8" fmla="*/ 0 h 282894"/>
              <a:gd name="connsiteX0" fmla="*/ 0 w 2480474"/>
              <a:gd name="connsiteY0" fmla="*/ 282894 h 374334"/>
              <a:gd name="connsiteX1" fmla="*/ 0 w 2480474"/>
              <a:gd name="connsiteY1" fmla="*/ 127000 h 374334"/>
              <a:gd name="connsiteX2" fmla="*/ 127000 w 2480474"/>
              <a:gd name="connsiteY2" fmla="*/ 0 h 374334"/>
              <a:gd name="connsiteX3" fmla="*/ 2353474 w 2480474"/>
              <a:gd name="connsiteY3" fmla="*/ 0 h 374334"/>
              <a:gd name="connsiteX4" fmla="*/ 2480474 w 2480474"/>
              <a:gd name="connsiteY4" fmla="*/ 127000 h 374334"/>
              <a:gd name="connsiteX5" fmla="*/ 2480474 w 2480474"/>
              <a:gd name="connsiteY5" fmla="*/ 282894 h 374334"/>
              <a:gd name="connsiteX6" fmla="*/ 2480474 w 2480474"/>
              <a:gd name="connsiteY6" fmla="*/ 282894 h 374334"/>
              <a:gd name="connsiteX7" fmla="*/ 0 w 2480474"/>
              <a:gd name="connsiteY7" fmla="*/ 282894 h 374334"/>
              <a:gd name="connsiteX8" fmla="*/ 91440 w 2480474"/>
              <a:gd name="connsiteY8" fmla="*/ 374334 h 374334"/>
              <a:gd name="connsiteX0" fmla="*/ 0 w 2480474"/>
              <a:gd name="connsiteY0" fmla="*/ 282894 h 282894"/>
              <a:gd name="connsiteX1" fmla="*/ 0 w 2480474"/>
              <a:gd name="connsiteY1" fmla="*/ 127000 h 282894"/>
              <a:gd name="connsiteX2" fmla="*/ 127000 w 2480474"/>
              <a:gd name="connsiteY2" fmla="*/ 0 h 282894"/>
              <a:gd name="connsiteX3" fmla="*/ 2353474 w 2480474"/>
              <a:gd name="connsiteY3" fmla="*/ 0 h 282894"/>
              <a:gd name="connsiteX4" fmla="*/ 2480474 w 2480474"/>
              <a:gd name="connsiteY4" fmla="*/ 127000 h 282894"/>
              <a:gd name="connsiteX5" fmla="*/ 2480474 w 2480474"/>
              <a:gd name="connsiteY5" fmla="*/ 282894 h 282894"/>
              <a:gd name="connsiteX6" fmla="*/ 2480474 w 2480474"/>
              <a:gd name="connsiteY6" fmla="*/ 282894 h 282894"/>
              <a:gd name="connsiteX7" fmla="*/ 0 w 2480474"/>
              <a:gd name="connsiteY7" fmla="*/ 282894 h 282894"/>
              <a:gd name="connsiteX0" fmla="*/ 0 w 2480474"/>
              <a:gd name="connsiteY0" fmla="*/ 282894 h 282894"/>
              <a:gd name="connsiteX1" fmla="*/ 0 w 2480474"/>
              <a:gd name="connsiteY1" fmla="*/ 127000 h 282894"/>
              <a:gd name="connsiteX2" fmla="*/ 127000 w 2480474"/>
              <a:gd name="connsiteY2" fmla="*/ 0 h 282894"/>
              <a:gd name="connsiteX3" fmla="*/ 2353474 w 2480474"/>
              <a:gd name="connsiteY3" fmla="*/ 0 h 282894"/>
              <a:gd name="connsiteX4" fmla="*/ 2480474 w 2480474"/>
              <a:gd name="connsiteY4" fmla="*/ 127000 h 282894"/>
              <a:gd name="connsiteX5" fmla="*/ 2480474 w 2480474"/>
              <a:gd name="connsiteY5" fmla="*/ 282894 h 282894"/>
              <a:gd name="connsiteX6" fmla="*/ 2480474 w 2480474"/>
              <a:gd name="connsiteY6" fmla="*/ 282894 h 28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0474" h="282894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2353474" y="0"/>
                </a:lnTo>
                <a:cubicBezTo>
                  <a:pt x="2423614" y="0"/>
                  <a:pt x="2480474" y="56860"/>
                  <a:pt x="2480474" y="127000"/>
                </a:cubicBezTo>
                <a:lnTo>
                  <a:pt x="2480474" y="282894"/>
                </a:lnTo>
                <a:lnTo>
                  <a:pt x="2480474" y="282894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lgDash"/>
            <a:miter/>
            <a:tailEnd type="stealth" w="lg" len="lg"/>
          </a:ln>
        </p:spPr>
        <p:txBody>
          <a:bodyPr rtlCol="0" anchor="ctr">
            <a:normAutofit fontScale="85000" lnSpcReduction="20000"/>
          </a:bodyPr>
          <a:lstStyle/>
          <a:p>
            <a:pPr algn="l"/>
            <a:endParaRPr lang="en-US"/>
          </a:p>
        </p:txBody>
      </p:sp>
      <p:sp>
        <p:nvSpPr>
          <p:cNvPr id="2" name="Title 33">
            <a:extLst>
              <a:ext uri="{FF2B5EF4-FFF2-40B4-BE49-F238E27FC236}">
                <a16:creationId xmlns:a16="http://schemas.microsoft.com/office/drawing/2014/main" id="{E6280D94-026F-E292-C94E-1093D247D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472612"/>
            <a:ext cx="11002963" cy="596168"/>
          </a:xfrm>
        </p:spPr>
        <p:txBody>
          <a:bodyPr/>
          <a:lstStyle/>
          <a:p>
            <a:r>
              <a:rPr lang="en-US" dirty="0"/>
              <a:t>Your Journey</a:t>
            </a:r>
          </a:p>
        </p:txBody>
      </p:sp>
      <p:sp>
        <p:nvSpPr>
          <p:cNvPr id="3" name="Rectangle: Rounded Corners 68">
            <a:extLst>
              <a:ext uri="{FF2B5EF4-FFF2-40B4-BE49-F238E27FC236}">
                <a16:creationId xmlns:a16="http://schemas.microsoft.com/office/drawing/2014/main" id="{DCFE8887-0469-A588-CA6F-09CD7818DA15}"/>
              </a:ext>
            </a:extLst>
          </p:cNvPr>
          <p:cNvSpPr/>
          <p:nvPr/>
        </p:nvSpPr>
        <p:spPr>
          <a:xfrm>
            <a:off x="1078209" y="5181415"/>
            <a:ext cx="10162879" cy="1051162"/>
          </a:xfrm>
          <a:prstGeom prst="roundRect">
            <a:avLst>
              <a:gd name="adj" fmla="val 8053"/>
            </a:avLst>
          </a:prstGeom>
          <a:solidFill>
            <a:srgbClr val="F8F8F8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l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1A1B3E7-0DBD-6EAA-94C9-D6F2CAD6D19F}"/>
              </a:ext>
            </a:extLst>
          </p:cNvPr>
          <p:cNvGrpSpPr/>
          <p:nvPr/>
        </p:nvGrpSpPr>
        <p:grpSpPr>
          <a:xfrm>
            <a:off x="1300770" y="5605679"/>
            <a:ext cx="1384630" cy="198384"/>
            <a:chOff x="822146" y="1628746"/>
            <a:chExt cx="1564324" cy="198384"/>
          </a:xfrm>
        </p:grpSpPr>
        <p:sp>
          <p:nvSpPr>
            <p:cNvPr id="5" name="Rectangle: Rounded Corners 73">
              <a:extLst>
                <a:ext uri="{FF2B5EF4-FFF2-40B4-BE49-F238E27FC236}">
                  <a16:creationId xmlns:a16="http://schemas.microsoft.com/office/drawing/2014/main" id="{D591812A-AEBB-6FF9-CD71-A1E682F8E9E0}"/>
                </a:ext>
              </a:extLst>
            </p:cNvPr>
            <p:cNvSpPr/>
            <p:nvPr/>
          </p:nvSpPr>
          <p:spPr>
            <a:xfrm>
              <a:off x="822146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53DCE85-6419-DB3E-FA66-6163BD483E7D}"/>
                </a:ext>
              </a:extLst>
            </p:cNvPr>
            <p:cNvSpPr txBox="1"/>
            <p:nvPr/>
          </p:nvSpPr>
          <p:spPr>
            <a:xfrm>
              <a:off x="1078210" y="1650994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Installation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3166DFB-2BB0-7A0D-3BE1-52E0CABA4AD1}"/>
              </a:ext>
            </a:extLst>
          </p:cNvPr>
          <p:cNvGrpSpPr/>
          <p:nvPr/>
        </p:nvGrpSpPr>
        <p:grpSpPr>
          <a:xfrm>
            <a:off x="1300770" y="5925674"/>
            <a:ext cx="1384630" cy="198384"/>
            <a:chOff x="822146" y="2004734"/>
            <a:chExt cx="1564324" cy="198384"/>
          </a:xfrm>
        </p:grpSpPr>
        <p:sp>
          <p:nvSpPr>
            <p:cNvPr id="9" name="Rectangle: Rounded Corners 74">
              <a:extLst>
                <a:ext uri="{FF2B5EF4-FFF2-40B4-BE49-F238E27FC236}">
                  <a16:creationId xmlns:a16="http://schemas.microsoft.com/office/drawing/2014/main" id="{FE9FC703-74CC-8CF6-62BB-40E383B13A19}"/>
                </a:ext>
              </a:extLst>
            </p:cNvPr>
            <p:cNvSpPr/>
            <p:nvPr/>
          </p:nvSpPr>
          <p:spPr>
            <a:xfrm>
              <a:off x="822146" y="2004734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F91BB10-7441-EC8B-62FE-BD8E42DE09BB}"/>
                </a:ext>
              </a:extLst>
            </p:cNvPr>
            <p:cNvSpPr txBox="1"/>
            <p:nvPr/>
          </p:nvSpPr>
          <p:spPr>
            <a:xfrm>
              <a:off x="1078210" y="2026982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Energy</a:t>
              </a:r>
            </a:p>
          </p:txBody>
        </p:sp>
      </p:grpSp>
      <p:sp>
        <p:nvSpPr>
          <p:cNvPr id="12" name="Rectangle: Rounded Corners 72">
            <a:extLst>
              <a:ext uri="{FF2B5EF4-FFF2-40B4-BE49-F238E27FC236}">
                <a16:creationId xmlns:a16="http://schemas.microsoft.com/office/drawing/2014/main" id="{80AC854B-3C4E-622D-E173-74B38944AA1F}"/>
              </a:ext>
            </a:extLst>
          </p:cNvPr>
          <p:cNvSpPr/>
          <p:nvPr/>
        </p:nvSpPr>
        <p:spPr>
          <a:xfrm>
            <a:off x="1300770" y="5285685"/>
            <a:ext cx="1384630" cy="1983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pPr algn="l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71C003-F264-E6F6-EFDC-1E92368E8C68}"/>
              </a:ext>
            </a:extLst>
          </p:cNvPr>
          <p:cNvSpPr txBox="1"/>
          <p:nvPr/>
        </p:nvSpPr>
        <p:spPr>
          <a:xfrm>
            <a:off x="1508527" y="5307933"/>
            <a:ext cx="853696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Equipment</a:t>
            </a:r>
          </a:p>
        </p:txBody>
      </p:sp>
      <p:sp>
        <p:nvSpPr>
          <p:cNvPr id="15" name="Rectangle: Rounded Corners 110">
            <a:extLst>
              <a:ext uri="{FF2B5EF4-FFF2-40B4-BE49-F238E27FC236}">
                <a16:creationId xmlns:a16="http://schemas.microsoft.com/office/drawing/2014/main" id="{D1A2062F-B498-7A4B-1B47-D440FE3E2C4B}"/>
              </a:ext>
            </a:extLst>
          </p:cNvPr>
          <p:cNvSpPr/>
          <p:nvPr/>
        </p:nvSpPr>
        <p:spPr>
          <a:xfrm>
            <a:off x="2907430" y="5285685"/>
            <a:ext cx="1384630" cy="1983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pPr algn="l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F135FC-C927-F531-BDF2-8107A877F211}"/>
              </a:ext>
            </a:extLst>
          </p:cNvPr>
          <p:cNvSpPr txBox="1"/>
          <p:nvPr/>
        </p:nvSpPr>
        <p:spPr>
          <a:xfrm>
            <a:off x="3230607" y="5307933"/>
            <a:ext cx="853696" cy="15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Chemicals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0C1277-56C8-5FB6-0585-5875516A021F}"/>
              </a:ext>
            </a:extLst>
          </p:cNvPr>
          <p:cNvGrpSpPr/>
          <p:nvPr/>
        </p:nvGrpSpPr>
        <p:grpSpPr>
          <a:xfrm>
            <a:off x="2907430" y="5605679"/>
            <a:ext cx="1384630" cy="198384"/>
            <a:chOff x="822146" y="5316978"/>
            <a:chExt cx="1564324" cy="198384"/>
          </a:xfrm>
        </p:grpSpPr>
        <p:sp>
          <p:nvSpPr>
            <p:cNvPr id="22" name="Rectangle: Rounded Corners 108">
              <a:extLst>
                <a:ext uri="{FF2B5EF4-FFF2-40B4-BE49-F238E27FC236}">
                  <a16:creationId xmlns:a16="http://schemas.microsoft.com/office/drawing/2014/main" id="{5FAB69D7-B316-B03E-70E4-41ACAFAE9639}"/>
                </a:ext>
              </a:extLst>
            </p:cNvPr>
            <p:cNvSpPr/>
            <p:nvPr/>
          </p:nvSpPr>
          <p:spPr>
            <a:xfrm>
              <a:off x="822146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4CBE514-41E1-5B52-1DAC-CCC3DCB58503}"/>
                </a:ext>
              </a:extLst>
            </p:cNvPr>
            <p:cNvSpPr txBox="1"/>
            <p:nvPr/>
          </p:nvSpPr>
          <p:spPr>
            <a:xfrm>
              <a:off x="1012825" y="5332440"/>
              <a:ext cx="1253001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Financing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22EF624-60A2-7457-DFC0-7E4D1A844323}"/>
              </a:ext>
            </a:extLst>
          </p:cNvPr>
          <p:cNvGrpSpPr/>
          <p:nvPr/>
        </p:nvGrpSpPr>
        <p:grpSpPr>
          <a:xfrm>
            <a:off x="2907430" y="5925674"/>
            <a:ext cx="1384630" cy="198384"/>
            <a:chOff x="822146" y="5692966"/>
            <a:chExt cx="1564324" cy="198384"/>
          </a:xfrm>
        </p:grpSpPr>
        <p:sp>
          <p:nvSpPr>
            <p:cNvPr id="30" name="Rectangle: Rounded Corners 106">
              <a:extLst>
                <a:ext uri="{FF2B5EF4-FFF2-40B4-BE49-F238E27FC236}">
                  <a16:creationId xmlns:a16="http://schemas.microsoft.com/office/drawing/2014/main" id="{5BD80325-84A0-9309-1002-AD50E9E57C7F}"/>
                </a:ext>
              </a:extLst>
            </p:cNvPr>
            <p:cNvSpPr/>
            <p:nvPr/>
          </p:nvSpPr>
          <p:spPr>
            <a:xfrm>
              <a:off x="822146" y="569296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4D0EABD-7281-8FEE-DC57-BC7507CC32C9}"/>
                </a:ext>
              </a:extLst>
            </p:cNvPr>
            <p:cNvSpPr txBox="1"/>
            <p:nvPr/>
          </p:nvSpPr>
          <p:spPr>
            <a:xfrm>
              <a:off x="1078211" y="5715214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Man-power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70742FD-7B05-972D-6415-64F1EB2BB9B2}"/>
              </a:ext>
            </a:extLst>
          </p:cNvPr>
          <p:cNvGrpSpPr/>
          <p:nvPr/>
        </p:nvGrpSpPr>
        <p:grpSpPr>
          <a:xfrm>
            <a:off x="4600339" y="5285685"/>
            <a:ext cx="1384630" cy="198384"/>
            <a:chOff x="3302617" y="1628746"/>
            <a:chExt cx="1564324" cy="198384"/>
          </a:xfrm>
        </p:grpSpPr>
        <p:sp>
          <p:nvSpPr>
            <p:cNvPr id="33" name="Rectangle: Rounded Corners 65">
              <a:extLst>
                <a:ext uri="{FF2B5EF4-FFF2-40B4-BE49-F238E27FC236}">
                  <a16:creationId xmlns:a16="http://schemas.microsoft.com/office/drawing/2014/main" id="{3B89289D-B683-9E2C-BDBD-5497764599B7}"/>
                </a:ext>
              </a:extLst>
            </p:cNvPr>
            <p:cNvSpPr/>
            <p:nvPr/>
          </p:nvSpPr>
          <p:spPr>
            <a:xfrm>
              <a:off x="3302617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0FC06E4-971A-7AC4-5FE8-455BB3708C90}"/>
                </a:ext>
              </a:extLst>
            </p:cNvPr>
            <p:cNvSpPr txBox="1"/>
            <p:nvPr/>
          </p:nvSpPr>
          <p:spPr>
            <a:xfrm>
              <a:off x="3558681" y="1650994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Optimization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C93EFC8-14B8-D7A6-2D62-D1E308EB95CF}"/>
              </a:ext>
            </a:extLst>
          </p:cNvPr>
          <p:cNvGrpSpPr/>
          <p:nvPr/>
        </p:nvGrpSpPr>
        <p:grpSpPr>
          <a:xfrm>
            <a:off x="6206999" y="5605679"/>
            <a:ext cx="1384630" cy="198384"/>
            <a:chOff x="5313841" y="1628746"/>
            <a:chExt cx="1564324" cy="198384"/>
          </a:xfrm>
        </p:grpSpPr>
        <p:sp>
          <p:nvSpPr>
            <p:cNvPr id="37" name="Rectangle: Rounded Corners 70">
              <a:extLst>
                <a:ext uri="{FF2B5EF4-FFF2-40B4-BE49-F238E27FC236}">
                  <a16:creationId xmlns:a16="http://schemas.microsoft.com/office/drawing/2014/main" id="{CBE73644-573D-C7AB-1228-E506565F3170}"/>
                </a:ext>
              </a:extLst>
            </p:cNvPr>
            <p:cNvSpPr/>
            <p:nvPr/>
          </p:nvSpPr>
          <p:spPr>
            <a:xfrm>
              <a:off x="5313841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0F8EB40-7354-E608-0C04-64FEB8EF6EF3}"/>
                </a:ext>
              </a:extLst>
            </p:cNvPr>
            <p:cNvSpPr txBox="1"/>
            <p:nvPr/>
          </p:nvSpPr>
          <p:spPr>
            <a:xfrm>
              <a:off x="5569905" y="1650994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Research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079B7E2-E160-92D5-8273-63F6722BECA6}"/>
              </a:ext>
            </a:extLst>
          </p:cNvPr>
          <p:cNvGrpSpPr/>
          <p:nvPr/>
        </p:nvGrpSpPr>
        <p:grpSpPr>
          <a:xfrm>
            <a:off x="6206999" y="5285685"/>
            <a:ext cx="1384630" cy="198384"/>
            <a:chOff x="7325061" y="1628746"/>
            <a:chExt cx="1564324" cy="198384"/>
          </a:xfrm>
        </p:grpSpPr>
        <p:sp>
          <p:nvSpPr>
            <p:cNvPr id="45" name="Rectangle: Rounded Corners 76">
              <a:extLst>
                <a:ext uri="{FF2B5EF4-FFF2-40B4-BE49-F238E27FC236}">
                  <a16:creationId xmlns:a16="http://schemas.microsoft.com/office/drawing/2014/main" id="{E612EFEC-4503-6A74-8BB6-D95B5D9F346F}"/>
                </a:ext>
              </a:extLst>
            </p:cNvPr>
            <p:cNvSpPr/>
            <p:nvPr/>
          </p:nvSpPr>
          <p:spPr>
            <a:xfrm>
              <a:off x="7325061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7308F9F-E0D4-83E3-1646-7C93F2C3B6F5}"/>
                </a:ext>
              </a:extLst>
            </p:cNvPr>
            <p:cNvSpPr txBox="1"/>
            <p:nvPr/>
          </p:nvSpPr>
          <p:spPr>
            <a:xfrm>
              <a:off x="7581125" y="1650994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Innovation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4111FD4-6E69-8B5B-56FD-790CD484C3A0}"/>
              </a:ext>
            </a:extLst>
          </p:cNvPr>
          <p:cNvGrpSpPr/>
          <p:nvPr/>
        </p:nvGrpSpPr>
        <p:grpSpPr>
          <a:xfrm>
            <a:off x="4600339" y="5605679"/>
            <a:ext cx="1384630" cy="198384"/>
            <a:chOff x="3302617" y="5316978"/>
            <a:chExt cx="1564324" cy="198384"/>
          </a:xfrm>
        </p:grpSpPr>
        <p:sp>
          <p:nvSpPr>
            <p:cNvPr id="49" name="Rectangle: Rounded Corners 79">
              <a:extLst>
                <a:ext uri="{FF2B5EF4-FFF2-40B4-BE49-F238E27FC236}">
                  <a16:creationId xmlns:a16="http://schemas.microsoft.com/office/drawing/2014/main" id="{DEBCDFBE-FE66-C413-1BCC-AD526EC8AD1E}"/>
                </a:ext>
              </a:extLst>
            </p:cNvPr>
            <p:cNvSpPr/>
            <p:nvPr/>
          </p:nvSpPr>
          <p:spPr>
            <a:xfrm>
              <a:off x="3302617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240D374-F86D-2697-8210-E8EA27A7BFF7}"/>
                </a:ext>
              </a:extLst>
            </p:cNvPr>
            <p:cNvSpPr txBox="1"/>
            <p:nvPr/>
          </p:nvSpPr>
          <p:spPr>
            <a:xfrm>
              <a:off x="3499293" y="5339226"/>
              <a:ext cx="1170974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Fluid Dynamics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1BFCFB7-0F5C-2706-358F-567D2B9E144E}"/>
              </a:ext>
            </a:extLst>
          </p:cNvPr>
          <p:cNvGrpSpPr/>
          <p:nvPr/>
        </p:nvGrpSpPr>
        <p:grpSpPr>
          <a:xfrm>
            <a:off x="6206999" y="5925674"/>
            <a:ext cx="1384630" cy="198384"/>
            <a:chOff x="5313841" y="5316978"/>
            <a:chExt cx="1564324" cy="198384"/>
          </a:xfrm>
        </p:grpSpPr>
        <p:sp>
          <p:nvSpPr>
            <p:cNvPr id="54" name="Rectangle: Rounded Corners 83">
              <a:extLst>
                <a:ext uri="{FF2B5EF4-FFF2-40B4-BE49-F238E27FC236}">
                  <a16:creationId xmlns:a16="http://schemas.microsoft.com/office/drawing/2014/main" id="{2F7DE03B-D4B0-AD7D-059F-E77B968529CF}"/>
                </a:ext>
              </a:extLst>
            </p:cNvPr>
            <p:cNvSpPr/>
            <p:nvPr/>
          </p:nvSpPr>
          <p:spPr>
            <a:xfrm>
              <a:off x="5313841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1180FF1-16BB-FD97-B43A-5A22DCD79632}"/>
                </a:ext>
              </a:extLst>
            </p:cNvPr>
            <p:cNvSpPr txBox="1"/>
            <p:nvPr/>
          </p:nvSpPr>
          <p:spPr>
            <a:xfrm>
              <a:off x="5569906" y="5339226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Scale-out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3DBEC1B-065C-8711-8DA6-9EF8139B6D81}"/>
              </a:ext>
            </a:extLst>
          </p:cNvPr>
          <p:cNvGrpSpPr/>
          <p:nvPr/>
        </p:nvGrpSpPr>
        <p:grpSpPr>
          <a:xfrm>
            <a:off x="4600339" y="5925674"/>
            <a:ext cx="1384630" cy="198384"/>
            <a:chOff x="7325061" y="5316978"/>
            <a:chExt cx="1564324" cy="198384"/>
          </a:xfrm>
        </p:grpSpPr>
        <p:sp>
          <p:nvSpPr>
            <p:cNvPr id="61" name="Rectangle: Rounded Corners 88">
              <a:extLst>
                <a:ext uri="{FF2B5EF4-FFF2-40B4-BE49-F238E27FC236}">
                  <a16:creationId xmlns:a16="http://schemas.microsoft.com/office/drawing/2014/main" id="{9246A0B2-C22B-89D3-9C42-9E974B3B3E59}"/>
                </a:ext>
              </a:extLst>
            </p:cNvPr>
            <p:cNvSpPr/>
            <p:nvPr/>
          </p:nvSpPr>
          <p:spPr>
            <a:xfrm>
              <a:off x="7325061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AE64111-9E94-2224-EF0E-6C5C71D54D3F}"/>
                </a:ext>
              </a:extLst>
            </p:cNvPr>
            <p:cNvSpPr txBox="1"/>
            <p:nvPr/>
          </p:nvSpPr>
          <p:spPr>
            <a:xfrm>
              <a:off x="7581126" y="5339226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Logistics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56D941F-9145-F076-ADA5-AE040D7DA168}"/>
              </a:ext>
            </a:extLst>
          </p:cNvPr>
          <p:cNvGrpSpPr/>
          <p:nvPr/>
        </p:nvGrpSpPr>
        <p:grpSpPr>
          <a:xfrm>
            <a:off x="7916894" y="5272113"/>
            <a:ext cx="1384630" cy="198384"/>
            <a:chOff x="9805530" y="1252758"/>
            <a:chExt cx="1564324" cy="198384"/>
          </a:xfrm>
        </p:grpSpPr>
        <p:sp>
          <p:nvSpPr>
            <p:cNvPr id="67" name="Rectangle: Rounded Corners 118">
              <a:extLst>
                <a:ext uri="{FF2B5EF4-FFF2-40B4-BE49-F238E27FC236}">
                  <a16:creationId xmlns:a16="http://schemas.microsoft.com/office/drawing/2014/main" id="{A5F9084C-A84C-643B-C551-23AB0D80F52D}"/>
                </a:ext>
              </a:extLst>
            </p:cNvPr>
            <p:cNvSpPr/>
            <p:nvPr/>
          </p:nvSpPr>
          <p:spPr>
            <a:xfrm>
              <a:off x="9805530" y="125275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7645C22-41D9-15CD-4AA6-A781AE2519C7}"/>
                </a:ext>
              </a:extLst>
            </p:cNvPr>
            <p:cNvSpPr txBox="1"/>
            <p:nvPr/>
          </p:nvSpPr>
          <p:spPr>
            <a:xfrm>
              <a:off x="10061594" y="1275006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Yield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BE6E9D45-B19E-1997-F241-7714DC5B160A}"/>
              </a:ext>
            </a:extLst>
          </p:cNvPr>
          <p:cNvGrpSpPr/>
          <p:nvPr/>
        </p:nvGrpSpPr>
        <p:grpSpPr>
          <a:xfrm>
            <a:off x="7916894" y="5592107"/>
            <a:ext cx="1384630" cy="198384"/>
            <a:chOff x="9805530" y="1628746"/>
            <a:chExt cx="1564324" cy="198384"/>
          </a:xfrm>
        </p:grpSpPr>
        <p:sp>
          <p:nvSpPr>
            <p:cNvPr id="72" name="Rectangle: Rounded Corners 114">
              <a:extLst>
                <a:ext uri="{FF2B5EF4-FFF2-40B4-BE49-F238E27FC236}">
                  <a16:creationId xmlns:a16="http://schemas.microsoft.com/office/drawing/2014/main" id="{F48B9912-1FBB-8EB3-ACA0-8C96EC0CD5FC}"/>
                </a:ext>
              </a:extLst>
            </p:cNvPr>
            <p:cNvSpPr/>
            <p:nvPr/>
          </p:nvSpPr>
          <p:spPr>
            <a:xfrm>
              <a:off x="9805530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D6AF808-79E0-E8F0-9A70-1951868EE1FF}"/>
                </a:ext>
              </a:extLst>
            </p:cNvPr>
            <p:cNvSpPr txBox="1"/>
            <p:nvPr/>
          </p:nvSpPr>
          <p:spPr>
            <a:xfrm>
              <a:off x="10061594" y="1650994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Efficiency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794BD9C-C779-94C0-3164-8D975DF6AA10}"/>
              </a:ext>
            </a:extLst>
          </p:cNvPr>
          <p:cNvGrpSpPr/>
          <p:nvPr/>
        </p:nvGrpSpPr>
        <p:grpSpPr>
          <a:xfrm>
            <a:off x="9526476" y="5272113"/>
            <a:ext cx="1384630" cy="198384"/>
            <a:chOff x="9805530" y="4940989"/>
            <a:chExt cx="1564324" cy="198384"/>
          </a:xfrm>
        </p:grpSpPr>
        <p:sp>
          <p:nvSpPr>
            <p:cNvPr id="75" name="Rectangle: Rounded Corners 112">
              <a:extLst>
                <a:ext uri="{FF2B5EF4-FFF2-40B4-BE49-F238E27FC236}">
                  <a16:creationId xmlns:a16="http://schemas.microsoft.com/office/drawing/2014/main" id="{9529BB84-34B2-49E1-13C4-62B78BFD7852}"/>
                </a:ext>
              </a:extLst>
            </p:cNvPr>
            <p:cNvSpPr/>
            <p:nvPr/>
          </p:nvSpPr>
          <p:spPr>
            <a:xfrm>
              <a:off x="9805530" y="4940989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0155811-5200-4A37-0AAF-8087A7487FF1}"/>
                </a:ext>
              </a:extLst>
            </p:cNvPr>
            <p:cNvSpPr txBox="1"/>
            <p:nvPr/>
          </p:nvSpPr>
          <p:spPr>
            <a:xfrm>
              <a:off x="9884790" y="4963237"/>
              <a:ext cx="1405807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Competitive Price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B0FF63B-F428-2B52-C26D-6348B5AD3291}"/>
              </a:ext>
            </a:extLst>
          </p:cNvPr>
          <p:cNvGrpSpPr/>
          <p:nvPr/>
        </p:nvGrpSpPr>
        <p:grpSpPr>
          <a:xfrm>
            <a:off x="9526476" y="5592107"/>
            <a:ext cx="1384630" cy="198384"/>
            <a:chOff x="9805530" y="5316978"/>
            <a:chExt cx="1564324" cy="198384"/>
          </a:xfrm>
        </p:grpSpPr>
        <p:sp>
          <p:nvSpPr>
            <p:cNvPr id="78" name="Rectangle: Rounded Corners 104">
              <a:extLst>
                <a:ext uri="{FF2B5EF4-FFF2-40B4-BE49-F238E27FC236}">
                  <a16:creationId xmlns:a16="http://schemas.microsoft.com/office/drawing/2014/main" id="{8659AA93-5707-F502-8865-1DBA690BF887}"/>
                </a:ext>
              </a:extLst>
            </p:cNvPr>
            <p:cNvSpPr/>
            <p:nvPr/>
          </p:nvSpPr>
          <p:spPr>
            <a:xfrm>
              <a:off x="9805530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C343894-8401-5D38-DCB1-AC65A74C9D59}"/>
                </a:ext>
              </a:extLst>
            </p:cNvPr>
            <p:cNvSpPr txBox="1"/>
            <p:nvPr/>
          </p:nvSpPr>
          <p:spPr>
            <a:xfrm>
              <a:off x="10061595" y="5339226"/>
              <a:ext cx="1052195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Revenue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6C58CEB-908D-0DCC-51BB-37250656ED88}"/>
              </a:ext>
            </a:extLst>
          </p:cNvPr>
          <p:cNvGrpSpPr/>
          <p:nvPr/>
        </p:nvGrpSpPr>
        <p:grpSpPr>
          <a:xfrm>
            <a:off x="7916894" y="5912102"/>
            <a:ext cx="1384630" cy="198384"/>
            <a:chOff x="9805530" y="5692966"/>
            <a:chExt cx="1564324" cy="198384"/>
          </a:xfrm>
        </p:grpSpPr>
        <p:sp>
          <p:nvSpPr>
            <p:cNvPr id="81" name="Rectangle: Rounded Corners 102">
              <a:extLst>
                <a:ext uri="{FF2B5EF4-FFF2-40B4-BE49-F238E27FC236}">
                  <a16:creationId xmlns:a16="http://schemas.microsoft.com/office/drawing/2014/main" id="{3012884B-2D1F-6BDA-DED4-48EF1E0F383B}"/>
                </a:ext>
              </a:extLst>
            </p:cNvPr>
            <p:cNvSpPr/>
            <p:nvPr/>
          </p:nvSpPr>
          <p:spPr>
            <a:xfrm>
              <a:off x="9805530" y="569296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242" cap="flat">
              <a:noFill/>
              <a:prstDash val="solid"/>
              <a:miter/>
            </a:ln>
          </p:spPr>
          <p:txBody>
            <a:bodyPr rtlCol="0" anchor="ctr">
              <a:normAutofit fontScale="25000" lnSpcReduction="20000"/>
            </a:bodyPr>
            <a:lstStyle/>
            <a:p>
              <a:pPr algn="l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05D1800-D3C2-6796-1C27-CFCA2964B3A0}"/>
                </a:ext>
              </a:extLst>
            </p:cNvPr>
            <p:cNvSpPr txBox="1"/>
            <p:nvPr/>
          </p:nvSpPr>
          <p:spPr>
            <a:xfrm>
              <a:off x="9995092" y="5715214"/>
              <a:ext cx="1185202" cy="1538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Transportation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2731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BD0F4B-E9EA-EE43-F63C-001849372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Toolbox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7742DD-11EA-6F9D-EF2B-276D26E136D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1943101"/>
            <a:ext cx="4729162" cy="3981450"/>
          </a:xfrm>
        </p:spPr>
        <p:txBody>
          <a:bodyPr anchor="ctr"/>
          <a:lstStyle/>
          <a:p>
            <a:r>
              <a:rPr lang="en-US" sz="2800" dirty="0"/>
              <a:t>Did you pick up anything particularly interesting or relevant tools today?</a:t>
            </a:r>
          </a:p>
        </p:txBody>
      </p:sp>
      <p:pic>
        <p:nvPicPr>
          <p:cNvPr id="9" name="Picture Placeholder 8" descr="Work tools and supplies">
            <a:extLst>
              <a:ext uri="{FF2B5EF4-FFF2-40B4-BE49-F238E27FC236}">
                <a16:creationId xmlns:a16="http://schemas.microsoft.com/office/drawing/2014/main" id="{395200F6-AB5D-EA7C-69E5-3AE238D317E8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2"/>
          <a:srcRect l="5662" r="56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9932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A62F1-085F-3453-823A-C478E595A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A54864-18D6-6A46-6DAC-5C00619D9BD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Immediate term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1FE84DC-169C-F1B7-300A-61F11816CFD8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856F0A-45F1-0DDC-469B-A7EF8A15644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en-US" dirty="0"/>
              <a:t>Next week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2330AF8-25BB-B665-0B72-DD24E334D42F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en-US" dirty="0"/>
              <a:t>This course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536E15-EA0E-018C-BF46-6233E162C30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 dirty="0"/>
              <a:t>Next month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C1D6E0D-9454-530E-D583-F66D3977B563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 dirty="0"/>
              <a:t>Next year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1DD807C-15CA-09E1-3032-4EB588278490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913130" y="3277528"/>
            <a:ext cx="2350800" cy="770141"/>
          </a:xfrm>
        </p:spPr>
        <p:txBody>
          <a:bodyPr/>
          <a:lstStyle/>
          <a:p>
            <a:r>
              <a:rPr lang="en-US" dirty="0"/>
              <a:t>Notes for immediate learning and actions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656BD4-4D33-9C9F-A7BB-2F8DC13FE38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Short term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C965054-A5FC-DAFB-592B-2F48BE544998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3687338" y="3277528"/>
            <a:ext cx="2350800" cy="770141"/>
          </a:xfrm>
        </p:spPr>
        <p:txBody>
          <a:bodyPr/>
          <a:lstStyle/>
          <a:p>
            <a:r>
              <a:rPr lang="en-US" dirty="0"/>
              <a:t>Something to think about next week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58535FE-C718-0BE5-937F-A4FDEBCDDF09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en-US" dirty="0"/>
              <a:t>Medium term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86893FB-F29A-07AA-891C-F588DDF9F147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6469757" y="3277528"/>
            <a:ext cx="2350800" cy="770141"/>
          </a:xfrm>
        </p:spPr>
        <p:txBody>
          <a:bodyPr/>
          <a:lstStyle/>
          <a:p>
            <a:r>
              <a:rPr lang="en-US" dirty="0"/>
              <a:t>Items to pick-up next month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339F1DF-1B0D-7BAA-5E2F-1AA79DC1929E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US" dirty="0"/>
              <a:t>Long term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FAC262B-325B-CDE5-9F3E-3A98635DA89D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9264352" y="3277528"/>
            <a:ext cx="2350800" cy="770141"/>
          </a:xfrm>
        </p:spPr>
        <p:txBody>
          <a:bodyPr/>
          <a:lstStyle/>
          <a:p>
            <a:r>
              <a:rPr lang="en-US" dirty="0"/>
              <a:t>Long-term considerations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6372A4B-DC84-F9DF-5052-AB4EECD4EDBC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0B6209C-49E5-0D87-C052-A47FE8E865D5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7257300-633E-F22C-E3A8-5716FF4DE5D8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" name="Graphic 26" descr="Monthly calendar outline">
            <a:extLst>
              <a:ext uri="{FF2B5EF4-FFF2-40B4-BE49-F238E27FC236}">
                <a16:creationId xmlns:a16="http://schemas.microsoft.com/office/drawing/2014/main" id="{A3651056-2AF4-BDFA-F5F7-0B3C79B7F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23575" y="4349780"/>
            <a:ext cx="914400" cy="914400"/>
          </a:xfrm>
          <a:prstGeom prst="rect">
            <a:avLst/>
          </a:prstGeom>
        </p:spPr>
      </p:pic>
      <p:pic>
        <p:nvPicPr>
          <p:cNvPr id="29" name="Graphic 28" descr="Alarm clock outline">
            <a:extLst>
              <a:ext uri="{FF2B5EF4-FFF2-40B4-BE49-F238E27FC236}">
                <a16:creationId xmlns:a16="http://schemas.microsoft.com/office/drawing/2014/main" id="{0E4DB660-08D4-F076-A98F-01299FD81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4045" y="4349780"/>
            <a:ext cx="914400" cy="914400"/>
          </a:xfrm>
          <a:prstGeom prst="rect">
            <a:avLst/>
          </a:prstGeom>
        </p:spPr>
      </p:pic>
      <p:pic>
        <p:nvPicPr>
          <p:cNvPr id="31" name="Graphic 30" descr="Siren outline">
            <a:extLst>
              <a:ext uri="{FF2B5EF4-FFF2-40B4-BE49-F238E27FC236}">
                <a16:creationId xmlns:a16="http://schemas.microsoft.com/office/drawing/2014/main" id="{0EDA38A6-00C3-35D4-C76E-A903D5676C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55749" y="4349780"/>
            <a:ext cx="914400" cy="914400"/>
          </a:xfrm>
          <a:prstGeom prst="rect">
            <a:avLst/>
          </a:prstGeom>
        </p:spPr>
      </p:pic>
      <p:pic>
        <p:nvPicPr>
          <p:cNvPr id="33" name="Graphic 32" descr="Hourglass 90% outline">
            <a:extLst>
              <a:ext uri="{FF2B5EF4-FFF2-40B4-BE49-F238E27FC236}">
                <a16:creationId xmlns:a16="http://schemas.microsoft.com/office/drawing/2014/main" id="{16DB07EA-3AE9-98D3-A767-669A2A6725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05538" y="44222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32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6DF37-C89F-9FC6-DB05-3D7FFDEAF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Check through your worksheets from this morning’s session.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Do you want to make any additions?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E4A809-8247-0EAF-F824-E6A646A30F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664E56-6C91-B788-6EDC-D83B281C66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5 mins</a:t>
            </a:r>
          </a:p>
        </p:txBody>
      </p:sp>
      <p:pic>
        <p:nvPicPr>
          <p:cNvPr id="7" name="Picture Placeholder 6" descr="Pencil outline">
            <a:extLst>
              <a:ext uri="{FF2B5EF4-FFF2-40B4-BE49-F238E27FC236}">
                <a16:creationId xmlns:a16="http://schemas.microsoft.com/office/drawing/2014/main" id="{331F4742-70D8-DEBC-CB48-C8D83C64B03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8288" b="8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6854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0601B-75C5-EC7A-5038-CF14039B9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News Stories</a:t>
            </a:r>
          </a:p>
        </p:txBody>
      </p:sp>
    </p:spTree>
    <p:extLst>
      <p:ext uri="{BB962C8B-B14F-4D97-AF65-F5344CB8AC3E}">
        <p14:creationId xmlns:p14="http://schemas.microsoft.com/office/powerpoint/2010/main" val="1999255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5401C56-492B-DF8D-E34D-6DAD7D413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FOLLOWING SLIDES ARE EXAMPLES OF GOOD NEWS STORIES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112A2-C2C0-073F-3989-8D98436BE19C}"/>
              </a:ext>
            </a:extLst>
          </p:cNvPr>
          <p:cNvSpPr txBox="1"/>
          <p:nvPr/>
        </p:nvSpPr>
        <p:spPr>
          <a:xfrm>
            <a:off x="781050" y="209618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REPLACE WITH OTHERS MORE RELEVANT TO THE AUDIENCE IF NEEDED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5442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08D3D-0CC0-AFB0-DD70-56303D314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E6ED9CD-EA47-68E3-C53D-14BB9ABE6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Algal Omega 3 and Clean Food Group</a:t>
            </a:r>
          </a:p>
        </p:txBody>
      </p:sp>
      <p:pic>
        <p:nvPicPr>
          <p:cNvPr id="9" name="Picture 8" descr="A group of white bottles with black labels&#10;&#10;AI-generated content may be incorrect.">
            <a:extLst>
              <a:ext uri="{FF2B5EF4-FFF2-40B4-BE49-F238E27FC236}">
                <a16:creationId xmlns:a16="http://schemas.microsoft.com/office/drawing/2014/main" id="{E22E13A3-4C4F-D9D6-2AFA-3910BC162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530" y="1864874"/>
            <a:ext cx="5907542" cy="416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78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88BFE-CCDB-6B8F-713B-4D2E2961A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A23611-0BEC-0559-FE2F-D98908898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515" y="1905251"/>
            <a:ext cx="9460970" cy="4063301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90BDAE0-3125-BCF8-1DBC-7A73B39B0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Ziylo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18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Custom 61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8832"/>
        </a:solidFill>
        <a:ln w="4242" cap="flat">
          <a:noFill/>
          <a:prstDash val="solid"/>
          <a:miter/>
        </a:ln>
      </a:spPr>
      <a:bodyPr rtlCol="0" anchor="ctr">
        <a:normAutofit/>
      </a:bodyPr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BNet Final" id="{B794E17D-12B6-C94A-903B-77634A3F3A61}" vid="{D7058312-8DFB-C74E-A360-C444EC51D5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1696</TotalTime>
  <Words>245</Words>
  <Application>Microsoft Office PowerPoint</Application>
  <PresentationFormat>Widescreen</PresentationFormat>
  <Paragraphs>87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Arial</vt:lpstr>
      <vt:lpstr>Courier New</vt:lpstr>
      <vt:lpstr>Verdana</vt:lpstr>
      <vt:lpstr>Wingdings</vt:lpstr>
      <vt:lpstr>Office Theme</vt:lpstr>
      <vt:lpstr>Day 1 Wrap-Up</vt:lpstr>
      <vt:lpstr>Your Journey</vt:lpstr>
      <vt:lpstr>Your Toolbox</vt:lpstr>
      <vt:lpstr>Your Timeline</vt:lpstr>
      <vt:lpstr>Check through your worksheets from this morning’s session.  Do you want to make any additions?</vt:lpstr>
      <vt:lpstr>Good News Stories</vt:lpstr>
      <vt:lpstr>THE FOLLOWING SLIDES ARE EXAMPLES OF GOOD NEWS STORIES</vt:lpstr>
      <vt:lpstr>Algal Omega 3 and Clean Food Group</vt:lpstr>
      <vt:lpstr>Ziylo</vt:lpstr>
      <vt:lpstr>OXCCU Sustainable Aviation Fuel</vt:lpstr>
      <vt:lpstr>Feedback Form check your email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Leena Scott</dc:creator>
  <cp:lastModifiedBy>Lucy Booth</cp:lastModifiedBy>
  <cp:revision>11</cp:revision>
  <dcterms:created xsi:type="dcterms:W3CDTF">2025-11-17T22:31:46Z</dcterms:created>
  <dcterms:modified xsi:type="dcterms:W3CDTF">2026-02-18T10:01:32Z</dcterms:modified>
</cp:coreProperties>
</file>