
<file path=[Content_Types].xml><?xml version="1.0" encoding="utf-8"?>
<Types xmlns="http://schemas.openxmlformats.org/package/2006/content-types">
  <Default ContentType="image/jpeg" Extension="jpg"/>
  <Default ContentType="application/vnd.openxmlformats-officedocument.spreadsheetml.sheet" Extension="xlsx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ms-office.chartcolorstyle+xml" PartName="/ppt/charts/colors1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drawingml.chart+xml" PartName="/ppt/charts/chart1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binary" PartName="/ppt/metadata"/>
  <Override ContentType="application/vnd.openxmlformats-officedocument.presentationml.notesMaster+xml" PartName="/ppt/notesMasters/notesMaster1.xml"/>
  <Override ContentType="application/vnd.ms-office.chartstyle+xml" PartName="/ppt/charts/style1.xml"/>
  <Override ContentType="application/vnd.openxmlformats-officedocument.presentationml.presProps+xml" PartName="/ppt/pres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6858000" cx="12192000"/>
  <p:notesSz cx="6858000" cy="9144000"/>
  <p:embeddedFontLst>
    <p:embeddedFont>
      <p:font typeface="Open Sans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6" roundtripDataSignature="AMtx7mirgBi1vxwnq4XWu1Gnuu1YYAW3O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58ACCDF-374D-4D53-8800-32ED23E60601}">
  <a:tblStyle styleId="{558ACCDF-374D-4D53-8800-32ED23E60601}" styleName="Table_0">
    <a:wholeTbl>
      <a:tcTxStyle b="off" i="off">
        <a:font>
          <a:latin typeface="Verdana"/>
          <a:ea typeface="Verdana"/>
          <a:cs typeface="Verdana"/>
        </a:font>
        <a:schemeClr val="dk1"/>
      </a:tcTxStyle>
      <a:tcStyle>
        <a:tcBdr>
          <a:left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fill>
          <a:solidFill>
            <a:schemeClr val="accent2">
              <a:alpha val="40000"/>
            </a:schemeClr>
          </a:solidFill>
        </a:fill>
      </a:tcStyle>
    </a:band1H>
    <a:band2H>
      <a:tcTxStyle/>
    </a:band2H>
    <a:band1V>
      <a:tcTxStyle/>
      <a:tcStyle>
        <a:tcBdr>
          <a:top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TxStyle/>
    </a:band2V>
    <a:lastCol>
      <a:tcTxStyle b="on" i="off"/>
      <a:tcStyle>
        <a:tcBdr>
          <a:left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lastCol>
    <a:firstCol>
      <a:tcTxStyle b="on" i="off"/>
      <a:tcStyle>
        <a:tcBdr>
          <a:left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firstCol>
    <a:lastRow>
      <a:tcTxStyle b="on" i="off"/>
      <a:tcStyle>
        <a:tcBdr>
          <a:left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Verdana"/>
          <a:ea typeface="Verdana"/>
          <a:cs typeface="Verdana"/>
        </a:font>
        <a:schemeClr val="lt1"/>
      </a:tcTxStyle>
      <a:tcStyle>
        <a:tcBdr>
          <a:left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chemeClr val="accent2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OpenSans-regular.fntdata"/><Relationship Id="rId21" Type="http://schemas.openxmlformats.org/officeDocument/2006/relationships/slide" Target="slides/slide16.xml"/><Relationship Id="rId24" Type="http://schemas.openxmlformats.org/officeDocument/2006/relationships/font" Target="fonts/OpenSans-italic.fntdata"/><Relationship Id="rId23" Type="http://schemas.openxmlformats.org/officeDocument/2006/relationships/font" Target="fonts/OpenSans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customschemas.google.com/relationships/presentationmetadata" Target="metadata"/><Relationship Id="rId25" Type="http://schemas.openxmlformats.org/officeDocument/2006/relationships/font" Target="fonts/OpenSans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charts/_rels/chart1.xml.rels><?xml version="1.0" encoding="UTF-8" standalone="yes"?>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chemeClr val="tx1"/>
                </a:solidFill>
              </a:rPr>
              <a:t>Contribution to overheads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Raw materials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40</c:v>
                </c:pt>
                <c:pt idx="1">
                  <c:v>75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EE-3942-81F1-B48DD0E4DCD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Contribution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3EE-3942-81F1-B48DD0E4DCD6}"/>
              </c:ext>
            </c:extLst>
          </c:dPt>
          <c:cat>
            <c:numRef>
              <c:f>Sheet1!$A$2:$A$4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60</c:v>
                </c:pt>
                <c:pt idx="1">
                  <c:v>25</c:v>
                </c:pt>
                <c:pt idx="2">
                  <c:v>110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3EE-3942-81F1-B48DD0E4DC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85782544"/>
        <c:axId val="1985188080"/>
      </c:barChart>
      <c:catAx>
        <c:axId val="1985782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85188080"/>
        <c:crosses val="autoZero"/>
        <c:auto val="1"/>
        <c:lblAlgn val="ctr"/>
        <c:lblOffset val="100"/>
        <c:noMultiLvlLbl val="0"/>
      </c:catAx>
      <c:valAx>
        <c:axId val="1985188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85782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2" name="Google Shape;48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Back of envelope calculations can be very useful.  Are your variable costs more than your selling price? How much room do you have to pay for manufacture and profit?</a:t>
            </a:r>
            <a:endParaRPr/>
          </a:p>
        </p:txBody>
      </p:sp>
      <p:sp>
        <p:nvSpPr>
          <p:cNvPr id="617" name="Google Shape;617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It’s useful to look at key contributors to cost - can you </a:t>
            </a:r>
            <a:r>
              <a:rPr lang="en-US"/>
              <a:t>recycle, reduce usage or buy more cheaply.  </a:t>
            </a:r>
            <a:endParaRPr/>
          </a:p>
        </p:txBody>
      </p:sp>
      <p:sp>
        <p:nvSpPr>
          <p:cNvPr id="625" name="Google Shape;625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1" name="Google Shape;631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Think about key success factors for your product.</a:t>
            </a:r>
            <a:endParaRPr/>
          </a:p>
        </p:txBody>
      </p:sp>
      <p:sp>
        <p:nvSpPr>
          <p:cNvPr id="632" name="Google Shape;632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is the minimum you need to do to prove you have a product that someone might pay for.</a:t>
            </a:r>
            <a:endParaRPr/>
          </a:p>
        </p:txBody>
      </p:sp>
      <p:sp>
        <p:nvSpPr>
          <p:cNvPr id="643" name="Google Shape;643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1" name="Google Shape;651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It’s not all doom and gloom! but it’s good to take a step back and consider the potential </a:t>
            </a:r>
            <a:r>
              <a:rPr lang="en-US"/>
              <a:t>show</a:t>
            </a:r>
            <a:r>
              <a:rPr lang="en-US"/>
              <a:t> stoppers.  These are all projects which failed to scale.</a:t>
            </a:r>
            <a:endParaRPr/>
          </a:p>
        </p:txBody>
      </p:sp>
      <p:sp>
        <p:nvSpPr>
          <p:cNvPr id="652" name="Google Shape;652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4" name="Google Shape;684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9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1" name="Google Shape;701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4" name="Google Shape;494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Key question for SMEs.  Depends on what is needed to move forward.</a:t>
            </a:r>
            <a:endParaRPr/>
          </a:p>
        </p:txBody>
      </p:sp>
      <p:sp>
        <p:nvSpPr>
          <p:cNvPr id="513" name="Google Shape;513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It may seem like a straight line from lab to manufacture at scale.</a:t>
            </a:r>
            <a:endParaRPr/>
          </a:p>
        </p:txBody>
      </p:sp>
      <p:sp>
        <p:nvSpPr>
          <p:cNvPr id="524" name="Google Shape;524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Many things to consider between lab and commercialisation.  Some relate to the process, others to funding or capability.  It’s useful to </a:t>
            </a:r>
            <a:r>
              <a:rPr lang="en-US"/>
              <a:t>develop</a:t>
            </a:r>
            <a:r>
              <a:rPr lang="en-US"/>
              <a:t> a roadmap which can be revisited as early as possible.</a:t>
            </a:r>
            <a:endParaRPr/>
          </a:p>
        </p:txBody>
      </p:sp>
      <p:sp>
        <p:nvSpPr>
          <p:cNvPr id="532" name="Google Shape;532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6" name="Google Shape;556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7" name="Google Shape;557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5" name="Google Shape;565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Aim to make the middle section as shallow as possible.  This is where most companies fail.</a:t>
            </a:r>
            <a:endParaRPr/>
          </a:p>
        </p:txBody>
      </p:sp>
      <p:sp>
        <p:nvSpPr>
          <p:cNvPr id="566" name="Google Shape;566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Work out what is important to get to the next step.  It is probably not necessary to have speed, quality and  cost optimised to prove you have a viable process/product.  </a:t>
            </a:r>
            <a:endParaRPr/>
          </a:p>
        </p:txBody>
      </p:sp>
      <p:sp>
        <p:nvSpPr>
          <p:cNvPr id="588" name="Google Shape;588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8" name="Google Shape;608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Bio based products often face similar challenges.  For Agri products stability (formulation), cost and the need to be able to be used in existing systems is </a:t>
            </a:r>
            <a:r>
              <a:rPr lang="en-US"/>
              <a:t>crucial to their success.  There is no value in developing a product which can’t be used in the field.  What quality do you need to progress?  What quality do you need at commercialisation?</a:t>
            </a:r>
            <a:endParaRPr/>
          </a:p>
        </p:txBody>
      </p:sp>
      <p:sp>
        <p:nvSpPr>
          <p:cNvPr id="609" name="Google Shape;609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27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8"/>
          <p:cNvSpPr/>
          <p:nvPr>
            <p:ph idx="2" type="pic"/>
          </p:nvPr>
        </p:nvSpPr>
        <p:spPr>
          <a:xfrm>
            <a:off x="5721144" y="1695410"/>
            <a:ext cx="6470856" cy="5162590"/>
          </a:xfrm>
          <a:prstGeom prst="rect">
            <a:avLst/>
          </a:prstGeom>
          <a:noFill/>
          <a:ln>
            <a:noFill/>
          </a:ln>
        </p:spPr>
      </p:sp>
      <p:sp>
        <p:nvSpPr>
          <p:cNvPr id="19" name="Google Shape;19;p18"/>
          <p:cNvSpPr/>
          <p:nvPr/>
        </p:nvSpPr>
        <p:spPr>
          <a:xfrm>
            <a:off x="3802930" y="0"/>
            <a:ext cx="6192894" cy="6338754"/>
          </a:xfrm>
          <a:custGeom>
            <a:rect b="b" l="l" r="r" t="t"/>
            <a:pathLst>
              <a:path extrusionOk="0" h="6338754" w="6192894">
                <a:moveTo>
                  <a:pt x="2467983" y="6338754"/>
                </a:moveTo>
                <a:lnTo>
                  <a:pt x="2410243" y="6325427"/>
                </a:lnTo>
                <a:cubicBezTo>
                  <a:pt x="1024189" y="5968811"/>
                  <a:pt x="0" y="4710660"/>
                  <a:pt x="0" y="3213295"/>
                </a:cubicBezTo>
                <a:cubicBezTo>
                  <a:pt x="0" y="1438641"/>
                  <a:pt x="1438641" y="0"/>
                  <a:pt x="3213295" y="0"/>
                </a:cubicBezTo>
                <a:cubicBezTo>
                  <a:pt x="4544286" y="0"/>
                  <a:pt x="5686269" y="809236"/>
                  <a:pt x="6174073" y="1962536"/>
                </a:cubicBezTo>
                <a:lnTo>
                  <a:pt x="6192894" y="2013958"/>
                </a:lnTo>
              </a:path>
            </a:pathLst>
          </a:custGeom>
          <a:noFill/>
          <a:ln cap="flat" cmpd="sng" w="9525">
            <a:solidFill>
              <a:srgbClr val="F2F2F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" name="Google Shape;20;p18"/>
          <p:cNvSpPr/>
          <p:nvPr/>
        </p:nvSpPr>
        <p:spPr>
          <a:xfrm>
            <a:off x="5422180" y="1619251"/>
            <a:ext cx="2626412" cy="2809251"/>
          </a:xfrm>
          <a:custGeom>
            <a:rect b="b" l="l" r="r" t="t"/>
            <a:pathLst>
              <a:path extrusionOk="0" h="2809251" w="2626412">
                <a:moveTo>
                  <a:pt x="563760" y="2809251"/>
                </a:moveTo>
                <a:lnTo>
                  <a:pt x="466885" y="2721205"/>
                </a:lnTo>
                <a:cubicBezTo>
                  <a:pt x="178420" y="2432740"/>
                  <a:pt x="0" y="2034229"/>
                  <a:pt x="0" y="1594045"/>
                </a:cubicBezTo>
                <a:cubicBezTo>
                  <a:pt x="0" y="713678"/>
                  <a:pt x="713678" y="0"/>
                  <a:pt x="1594045" y="0"/>
                </a:cubicBezTo>
                <a:cubicBezTo>
                  <a:pt x="1979206" y="0"/>
                  <a:pt x="2332461" y="136603"/>
                  <a:pt x="2608006" y="364002"/>
                </a:cubicBezTo>
                <a:lnTo>
                  <a:pt x="2626412" y="380731"/>
                </a:lnTo>
              </a:path>
            </a:pathLst>
          </a:custGeom>
          <a:noFill/>
          <a:ln cap="flat" cmpd="sng" w="9525">
            <a:solidFill>
              <a:srgbClr val="F2F2F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" name="Google Shape;21;p18"/>
          <p:cNvSpPr txBox="1"/>
          <p:nvPr>
            <p:ph type="title"/>
          </p:nvPr>
        </p:nvSpPr>
        <p:spPr>
          <a:xfrm>
            <a:off x="593726" y="3162300"/>
            <a:ext cx="4729162" cy="20798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8"/>
          <p:cNvSpPr txBox="1"/>
          <p:nvPr>
            <p:ph idx="1" type="body"/>
          </p:nvPr>
        </p:nvSpPr>
        <p:spPr>
          <a:xfrm>
            <a:off x="593724" y="5402477"/>
            <a:ext cx="4729163" cy="3014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" name="Google Shape;23;p18"/>
          <p:cNvSpPr/>
          <p:nvPr/>
        </p:nvSpPr>
        <p:spPr>
          <a:xfrm rot="-3049602">
            <a:off x="8973244" y="645151"/>
            <a:ext cx="109472" cy="124684"/>
          </a:xfrm>
          <a:custGeom>
            <a:rect b="b" l="l" r="r" t="t"/>
            <a:pathLst>
              <a:path extrusionOk="0" h="638920" w="560954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5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" name="Google Shape;24;p18"/>
          <p:cNvSpPr/>
          <p:nvPr/>
        </p:nvSpPr>
        <p:spPr>
          <a:xfrm rot="-10479518">
            <a:off x="3760460" y="2896189"/>
            <a:ext cx="109472" cy="124684"/>
          </a:xfrm>
          <a:custGeom>
            <a:rect b="b" l="l" r="r" t="t"/>
            <a:pathLst>
              <a:path extrusionOk="0" h="638920" w="560954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5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5" name="Google Shape;25;p18"/>
          <p:cNvSpPr/>
          <p:nvPr/>
        </p:nvSpPr>
        <p:spPr>
          <a:xfrm rot="-5188768">
            <a:off x="7077148" y="1559290"/>
            <a:ext cx="109472" cy="124684"/>
          </a:xfrm>
          <a:custGeom>
            <a:rect b="b" l="l" r="r" t="t"/>
            <a:pathLst>
              <a:path extrusionOk="0" h="638920" w="560954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5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" name="Google Shape;26;p18"/>
          <p:cNvSpPr/>
          <p:nvPr/>
        </p:nvSpPr>
        <p:spPr>
          <a:xfrm rot="-4758994">
            <a:off x="6839221" y="3011694"/>
            <a:ext cx="354010" cy="403202"/>
          </a:xfrm>
          <a:custGeom>
            <a:rect b="b" l="l" r="r" t="t"/>
            <a:pathLst>
              <a:path extrusionOk="0" h="638920" w="560954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58832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27" name="Google Shape;27;p18"/>
          <p:cNvCxnSpPr/>
          <p:nvPr/>
        </p:nvCxnSpPr>
        <p:spPr>
          <a:xfrm>
            <a:off x="591343" y="5819760"/>
            <a:ext cx="4731545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8" name="Google Shape;28;p18"/>
          <p:cNvSpPr txBox="1"/>
          <p:nvPr>
            <p:ph idx="10" type="dt"/>
          </p:nvPr>
        </p:nvSpPr>
        <p:spPr>
          <a:xfrm>
            <a:off x="4029074" y="5941498"/>
            <a:ext cx="1293813" cy="21544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8"/>
          <p:cNvSpPr txBox="1"/>
          <p:nvPr>
            <p:ph idx="3" type="body"/>
          </p:nvPr>
        </p:nvSpPr>
        <p:spPr>
          <a:xfrm>
            <a:off x="595988" y="5935590"/>
            <a:ext cx="1890037" cy="24154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b="0" sz="14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metery">
  <p:cSld name="Cemetery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7"/>
          <p:cNvSpPr/>
          <p:nvPr/>
        </p:nvSpPr>
        <p:spPr>
          <a:xfrm>
            <a:off x="807434" y="1585039"/>
            <a:ext cx="1568969" cy="2128176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5" name="Google Shape;105;p27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27"/>
          <p:cNvSpPr txBox="1"/>
          <p:nvPr>
            <p:ph idx="1" type="body"/>
          </p:nvPr>
        </p:nvSpPr>
        <p:spPr>
          <a:xfrm>
            <a:off x="944604" y="2204026"/>
            <a:ext cx="1294551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7" name="Google Shape;107;p27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8" name="Google Shape;108;p27"/>
          <p:cNvSpPr/>
          <p:nvPr>
            <p:ph idx="2" type="pic"/>
          </p:nvPr>
        </p:nvSpPr>
        <p:spPr>
          <a:xfrm>
            <a:off x="1786173" y="1667701"/>
            <a:ext cx="360457" cy="363538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7"/>
          <p:cNvSpPr txBox="1"/>
          <p:nvPr>
            <p:ph idx="3" type="body"/>
          </p:nvPr>
        </p:nvSpPr>
        <p:spPr>
          <a:xfrm>
            <a:off x="937825" y="1699368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0" name="Google Shape;110;p27"/>
          <p:cNvSpPr/>
          <p:nvPr/>
        </p:nvSpPr>
        <p:spPr>
          <a:xfrm>
            <a:off x="2634522" y="1585039"/>
            <a:ext cx="1568969" cy="2128176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1" name="Google Shape;111;p27"/>
          <p:cNvSpPr txBox="1"/>
          <p:nvPr>
            <p:ph idx="4" type="body"/>
          </p:nvPr>
        </p:nvSpPr>
        <p:spPr>
          <a:xfrm>
            <a:off x="2771692" y="2204026"/>
            <a:ext cx="1294551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2" name="Google Shape;112;p27"/>
          <p:cNvSpPr/>
          <p:nvPr>
            <p:ph idx="5" type="pic"/>
          </p:nvPr>
        </p:nvSpPr>
        <p:spPr>
          <a:xfrm>
            <a:off x="3613261" y="1667701"/>
            <a:ext cx="360457" cy="363538"/>
          </a:xfrm>
          <a:prstGeom prst="rect">
            <a:avLst/>
          </a:prstGeom>
          <a:noFill/>
          <a:ln>
            <a:noFill/>
          </a:ln>
        </p:spPr>
      </p:sp>
      <p:sp>
        <p:nvSpPr>
          <p:cNvPr id="113" name="Google Shape;113;p27"/>
          <p:cNvSpPr txBox="1"/>
          <p:nvPr>
            <p:ph idx="6" type="body"/>
          </p:nvPr>
        </p:nvSpPr>
        <p:spPr>
          <a:xfrm>
            <a:off x="2764913" y="1699368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4" name="Google Shape;114;p27"/>
          <p:cNvSpPr/>
          <p:nvPr/>
        </p:nvSpPr>
        <p:spPr>
          <a:xfrm>
            <a:off x="4461610" y="1585039"/>
            <a:ext cx="1568969" cy="2128176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5" name="Google Shape;115;p27"/>
          <p:cNvSpPr txBox="1"/>
          <p:nvPr>
            <p:ph idx="7" type="body"/>
          </p:nvPr>
        </p:nvSpPr>
        <p:spPr>
          <a:xfrm>
            <a:off x="4598780" y="2204026"/>
            <a:ext cx="1294551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6" name="Google Shape;116;p27"/>
          <p:cNvSpPr/>
          <p:nvPr>
            <p:ph idx="8" type="pic"/>
          </p:nvPr>
        </p:nvSpPr>
        <p:spPr>
          <a:xfrm>
            <a:off x="5440349" y="1667701"/>
            <a:ext cx="360457" cy="363538"/>
          </a:xfrm>
          <a:prstGeom prst="rect">
            <a:avLst/>
          </a:prstGeom>
          <a:noFill/>
          <a:ln>
            <a:noFill/>
          </a:ln>
        </p:spPr>
      </p:sp>
      <p:sp>
        <p:nvSpPr>
          <p:cNvPr id="117" name="Google Shape;117;p27"/>
          <p:cNvSpPr txBox="1"/>
          <p:nvPr>
            <p:ph idx="9" type="body"/>
          </p:nvPr>
        </p:nvSpPr>
        <p:spPr>
          <a:xfrm>
            <a:off x="4592001" y="1699368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8" name="Google Shape;118;p27"/>
          <p:cNvSpPr/>
          <p:nvPr/>
        </p:nvSpPr>
        <p:spPr>
          <a:xfrm>
            <a:off x="6288698" y="1585039"/>
            <a:ext cx="1568969" cy="2128176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9" name="Google Shape;119;p27"/>
          <p:cNvSpPr txBox="1"/>
          <p:nvPr>
            <p:ph idx="13" type="body"/>
          </p:nvPr>
        </p:nvSpPr>
        <p:spPr>
          <a:xfrm>
            <a:off x="6425868" y="2204026"/>
            <a:ext cx="1294551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0" name="Google Shape;120;p27"/>
          <p:cNvSpPr/>
          <p:nvPr>
            <p:ph idx="14" type="pic"/>
          </p:nvPr>
        </p:nvSpPr>
        <p:spPr>
          <a:xfrm>
            <a:off x="7267437" y="1667701"/>
            <a:ext cx="360457" cy="363538"/>
          </a:xfrm>
          <a:prstGeom prst="rect">
            <a:avLst/>
          </a:prstGeom>
          <a:noFill/>
          <a:ln>
            <a:noFill/>
          </a:ln>
        </p:spPr>
      </p:sp>
      <p:sp>
        <p:nvSpPr>
          <p:cNvPr id="121" name="Google Shape;121;p27"/>
          <p:cNvSpPr txBox="1"/>
          <p:nvPr>
            <p:ph idx="15" type="body"/>
          </p:nvPr>
        </p:nvSpPr>
        <p:spPr>
          <a:xfrm>
            <a:off x="6419089" y="1699368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2" name="Google Shape;122;p27"/>
          <p:cNvSpPr/>
          <p:nvPr/>
        </p:nvSpPr>
        <p:spPr>
          <a:xfrm>
            <a:off x="8115786" y="1585039"/>
            <a:ext cx="1568969" cy="2128176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3" name="Google Shape;123;p27"/>
          <p:cNvSpPr txBox="1"/>
          <p:nvPr>
            <p:ph idx="16" type="body"/>
          </p:nvPr>
        </p:nvSpPr>
        <p:spPr>
          <a:xfrm>
            <a:off x="8252956" y="2204026"/>
            <a:ext cx="1294551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4" name="Google Shape;124;p27"/>
          <p:cNvSpPr/>
          <p:nvPr>
            <p:ph idx="17" type="pic"/>
          </p:nvPr>
        </p:nvSpPr>
        <p:spPr>
          <a:xfrm>
            <a:off x="9094525" y="1667701"/>
            <a:ext cx="360457" cy="363538"/>
          </a:xfrm>
          <a:prstGeom prst="rect">
            <a:avLst/>
          </a:prstGeom>
          <a:noFill/>
          <a:ln>
            <a:noFill/>
          </a:ln>
        </p:spPr>
      </p:sp>
      <p:sp>
        <p:nvSpPr>
          <p:cNvPr id="125" name="Google Shape;125;p27"/>
          <p:cNvSpPr txBox="1"/>
          <p:nvPr>
            <p:ph idx="18" type="body"/>
          </p:nvPr>
        </p:nvSpPr>
        <p:spPr>
          <a:xfrm>
            <a:off x="8246177" y="1699368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6" name="Google Shape;126;p27"/>
          <p:cNvSpPr/>
          <p:nvPr/>
        </p:nvSpPr>
        <p:spPr>
          <a:xfrm>
            <a:off x="8964135" y="4107021"/>
            <a:ext cx="1568969" cy="2128176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7" name="Google Shape;127;p27"/>
          <p:cNvSpPr txBox="1"/>
          <p:nvPr>
            <p:ph idx="19" type="body"/>
          </p:nvPr>
        </p:nvSpPr>
        <p:spPr>
          <a:xfrm>
            <a:off x="9101305" y="4726008"/>
            <a:ext cx="1294551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8" name="Google Shape;128;p27"/>
          <p:cNvSpPr/>
          <p:nvPr>
            <p:ph idx="20" type="pic"/>
          </p:nvPr>
        </p:nvSpPr>
        <p:spPr>
          <a:xfrm>
            <a:off x="9942874" y="4189683"/>
            <a:ext cx="360457" cy="363538"/>
          </a:xfrm>
          <a:prstGeom prst="rect">
            <a:avLst/>
          </a:prstGeom>
          <a:noFill/>
          <a:ln>
            <a:noFill/>
          </a:ln>
        </p:spPr>
      </p:sp>
      <p:sp>
        <p:nvSpPr>
          <p:cNvPr id="129" name="Google Shape;129;p27"/>
          <p:cNvSpPr txBox="1"/>
          <p:nvPr>
            <p:ph idx="21" type="body"/>
          </p:nvPr>
        </p:nvSpPr>
        <p:spPr>
          <a:xfrm>
            <a:off x="9094526" y="4221350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0" name="Google Shape;130;p27"/>
          <p:cNvSpPr/>
          <p:nvPr/>
        </p:nvSpPr>
        <p:spPr>
          <a:xfrm>
            <a:off x="3205296" y="4124303"/>
            <a:ext cx="1568969" cy="2128176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31" name="Google Shape;131;p27"/>
          <p:cNvSpPr txBox="1"/>
          <p:nvPr>
            <p:ph idx="22" type="body"/>
          </p:nvPr>
        </p:nvSpPr>
        <p:spPr>
          <a:xfrm>
            <a:off x="3342466" y="4743290"/>
            <a:ext cx="1294551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2" name="Google Shape;132;p27"/>
          <p:cNvSpPr/>
          <p:nvPr>
            <p:ph idx="23" type="pic"/>
          </p:nvPr>
        </p:nvSpPr>
        <p:spPr>
          <a:xfrm>
            <a:off x="4184035" y="4206965"/>
            <a:ext cx="360457" cy="363538"/>
          </a:xfrm>
          <a:prstGeom prst="rect">
            <a:avLst/>
          </a:prstGeom>
          <a:noFill/>
          <a:ln>
            <a:noFill/>
          </a:ln>
        </p:spPr>
      </p:sp>
      <p:sp>
        <p:nvSpPr>
          <p:cNvPr id="133" name="Google Shape;133;p27"/>
          <p:cNvSpPr txBox="1"/>
          <p:nvPr>
            <p:ph idx="24" type="body"/>
          </p:nvPr>
        </p:nvSpPr>
        <p:spPr>
          <a:xfrm>
            <a:off x="3335687" y="4238632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4" name="Google Shape;134;p27"/>
          <p:cNvSpPr/>
          <p:nvPr/>
        </p:nvSpPr>
        <p:spPr>
          <a:xfrm>
            <a:off x="5124909" y="4110805"/>
            <a:ext cx="1568969" cy="2128176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35" name="Google Shape;135;p27"/>
          <p:cNvSpPr txBox="1"/>
          <p:nvPr>
            <p:ph idx="25" type="body"/>
          </p:nvPr>
        </p:nvSpPr>
        <p:spPr>
          <a:xfrm>
            <a:off x="5262079" y="4729792"/>
            <a:ext cx="1294551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6" name="Google Shape;136;p27"/>
          <p:cNvSpPr/>
          <p:nvPr>
            <p:ph idx="26" type="pic"/>
          </p:nvPr>
        </p:nvSpPr>
        <p:spPr>
          <a:xfrm>
            <a:off x="6103648" y="4193467"/>
            <a:ext cx="360457" cy="363538"/>
          </a:xfrm>
          <a:prstGeom prst="rect">
            <a:avLst/>
          </a:prstGeom>
          <a:noFill/>
          <a:ln>
            <a:noFill/>
          </a:ln>
        </p:spPr>
      </p:sp>
      <p:sp>
        <p:nvSpPr>
          <p:cNvPr id="137" name="Google Shape;137;p27"/>
          <p:cNvSpPr txBox="1"/>
          <p:nvPr>
            <p:ph idx="27" type="body"/>
          </p:nvPr>
        </p:nvSpPr>
        <p:spPr>
          <a:xfrm>
            <a:off x="5255300" y="4225134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8" name="Google Shape;138;p27"/>
          <p:cNvSpPr/>
          <p:nvPr/>
        </p:nvSpPr>
        <p:spPr>
          <a:xfrm>
            <a:off x="7044522" y="4124303"/>
            <a:ext cx="1568969" cy="2128176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39" name="Google Shape;139;p27"/>
          <p:cNvSpPr txBox="1"/>
          <p:nvPr>
            <p:ph idx="28" type="body"/>
          </p:nvPr>
        </p:nvSpPr>
        <p:spPr>
          <a:xfrm>
            <a:off x="7181692" y="4743290"/>
            <a:ext cx="1294551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0" name="Google Shape;140;p27"/>
          <p:cNvSpPr/>
          <p:nvPr>
            <p:ph idx="29" type="pic"/>
          </p:nvPr>
        </p:nvSpPr>
        <p:spPr>
          <a:xfrm>
            <a:off x="8023261" y="4206965"/>
            <a:ext cx="360457" cy="363538"/>
          </a:xfrm>
          <a:prstGeom prst="rect">
            <a:avLst/>
          </a:prstGeom>
          <a:noFill/>
          <a:ln>
            <a:noFill/>
          </a:ln>
        </p:spPr>
      </p:sp>
      <p:sp>
        <p:nvSpPr>
          <p:cNvPr id="141" name="Google Shape;141;p27"/>
          <p:cNvSpPr txBox="1"/>
          <p:nvPr>
            <p:ph idx="30" type="body"/>
          </p:nvPr>
        </p:nvSpPr>
        <p:spPr>
          <a:xfrm>
            <a:off x="7174913" y="4238632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rocess">
  <p:cSld name="Process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8"/>
          <p:cNvSpPr/>
          <p:nvPr/>
        </p:nvSpPr>
        <p:spPr>
          <a:xfrm>
            <a:off x="3438208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4" name="Google Shape;144;p28"/>
          <p:cNvSpPr/>
          <p:nvPr/>
        </p:nvSpPr>
        <p:spPr>
          <a:xfrm>
            <a:off x="6356139" y="0"/>
            <a:ext cx="291793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5" name="Google Shape;145;p28"/>
          <p:cNvSpPr/>
          <p:nvPr/>
        </p:nvSpPr>
        <p:spPr>
          <a:xfrm>
            <a:off x="9274069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6" name="Google Shape;146;p28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8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8" name="Google Shape;148;p28"/>
          <p:cNvSpPr txBox="1"/>
          <p:nvPr>
            <p:ph type="title"/>
          </p:nvPr>
        </p:nvSpPr>
        <p:spPr>
          <a:xfrm>
            <a:off x="593726" y="472611"/>
            <a:ext cx="2490788" cy="131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8"/>
          <p:cNvSpPr txBox="1"/>
          <p:nvPr>
            <p:ph idx="1" type="body"/>
          </p:nvPr>
        </p:nvSpPr>
        <p:spPr>
          <a:xfrm>
            <a:off x="3755683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0" name="Google Shape;150;p28"/>
          <p:cNvSpPr txBox="1"/>
          <p:nvPr>
            <p:ph idx="2" type="body"/>
          </p:nvPr>
        </p:nvSpPr>
        <p:spPr>
          <a:xfrm>
            <a:off x="375549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1" name="Google Shape;151;p28"/>
          <p:cNvSpPr txBox="1"/>
          <p:nvPr>
            <p:ph idx="3" type="body"/>
          </p:nvPr>
        </p:nvSpPr>
        <p:spPr>
          <a:xfrm>
            <a:off x="6673614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2" name="Google Shape;152;p28"/>
          <p:cNvSpPr txBox="1"/>
          <p:nvPr>
            <p:ph idx="4" type="body"/>
          </p:nvPr>
        </p:nvSpPr>
        <p:spPr>
          <a:xfrm>
            <a:off x="667342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3" name="Google Shape;153;p28"/>
          <p:cNvSpPr txBox="1"/>
          <p:nvPr>
            <p:ph idx="5" type="body"/>
          </p:nvPr>
        </p:nvSpPr>
        <p:spPr>
          <a:xfrm>
            <a:off x="9591543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4" name="Google Shape;154;p28"/>
          <p:cNvSpPr txBox="1"/>
          <p:nvPr>
            <p:ph idx="6" type="body"/>
          </p:nvPr>
        </p:nvSpPr>
        <p:spPr>
          <a:xfrm>
            <a:off x="959135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5" name="Google Shape;155;p28"/>
          <p:cNvSpPr txBox="1"/>
          <p:nvPr>
            <p:ph idx="7" type="body"/>
          </p:nvPr>
        </p:nvSpPr>
        <p:spPr>
          <a:xfrm>
            <a:off x="3755498" y="2459047"/>
            <a:ext cx="354010" cy="403202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6" name="Google Shape;156;p28"/>
          <p:cNvSpPr txBox="1"/>
          <p:nvPr>
            <p:ph idx="8" type="body"/>
          </p:nvPr>
        </p:nvSpPr>
        <p:spPr>
          <a:xfrm>
            <a:off x="6673428" y="2459047"/>
            <a:ext cx="354010" cy="403202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7" name="Google Shape;157;p28"/>
          <p:cNvSpPr txBox="1"/>
          <p:nvPr>
            <p:ph idx="9" type="body"/>
          </p:nvPr>
        </p:nvSpPr>
        <p:spPr>
          <a:xfrm>
            <a:off x="9591543" y="2459047"/>
            <a:ext cx="354010" cy="403202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ack square with a black background&#10;&#10;AI-generated content may be incorrect." id="158" name="Google Shape;158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619498" y="123808"/>
            <a:ext cx="1495742" cy="17035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Questions?" showMasterSp="0">
  <p:cSld name="1_Questions?">
    <p:bg>
      <p:bgPr>
        <a:solidFill>
          <a:schemeClr val="accent1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black square with a black background&#10;&#10;AI-generated content may be incorrect." id="160" name="Google Shape;160;p29"/>
          <p:cNvPicPr preferRelativeResize="0"/>
          <p:nvPr/>
        </p:nvPicPr>
        <p:blipFill rotWithShape="1">
          <a:blip r:embed="rId2">
            <a:alphaModFix/>
          </a:blip>
          <a:srcRect b="0" l="0" r="0" t="23753"/>
          <a:stretch/>
        </p:blipFill>
        <p:spPr>
          <a:xfrm>
            <a:off x="2983262" y="0"/>
            <a:ext cx="3702022" cy="3214834"/>
          </a:xfrm>
          <a:custGeom>
            <a:rect b="b" l="l" r="r" t="t"/>
            <a:pathLst>
              <a:path extrusionOk="0" h="3214834" w="3702022">
                <a:moveTo>
                  <a:pt x="0" y="0"/>
                </a:moveTo>
                <a:lnTo>
                  <a:pt x="3702022" y="0"/>
                </a:lnTo>
                <a:lnTo>
                  <a:pt x="3702022" y="3214834"/>
                </a:lnTo>
                <a:lnTo>
                  <a:pt x="0" y="321483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A black square with a black background&#10;&#10;AI-generated content may be incorrect." id="161" name="Google Shape;161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865087" y="522514"/>
            <a:ext cx="5703360" cy="649569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9"/>
          <p:cNvSpPr txBox="1"/>
          <p:nvPr>
            <p:ph type="title"/>
          </p:nvPr>
        </p:nvSpPr>
        <p:spPr>
          <a:xfrm>
            <a:off x="532552" y="3805417"/>
            <a:ext cx="5329238" cy="18534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erdana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9"/>
          <p:cNvSpPr txBox="1"/>
          <p:nvPr>
            <p:ph idx="1" type="body"/>
          </p:nvPr>
        </p:nvSpPr>
        <p:spPr>
          <a:xfrm>
            <a:off x="7382537" y="4745763"/>
            <a:ext cx="4207801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idx="2" type="body"/>
          </p:nvPr>
        </p:nvSpPr>
        <p:spPr>
          <a:xfrm>
            <a:off x="11158737" y="5167310"/>
            <a:ext cx="431601" cy="491574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5" name="Google Shape;165;p29"/>
          <p:cNvSpPr txBox="1"/>
          <p:nvPr>
            <p:ph idx="3" type="body"/>
          </p:nvPr>
        </p:nvSpPr>
        <p:spPr>
          <a:xfrm>
            <a:off x="7382537" y="5305600"/>
            <a:ext cx="3632200" cy="2149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ack square with a black background&#10;&#10;AI-generated content may be incorrect." id="166" name="Google Shape;166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666915" y="734762"/>
            <a:ext cx="2701808" cy="30771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square with a black background&#10;&#10;AI-generated content may be incorrect." id="167" name="Google Shape;167;p29"/>
          <p:cNvPicPr preferRelativeResize="0"/>
          <p:nvPr/>
        </p:nvPicPr>
        <p:blipFill rotWithShape="1">
          <a:blip r:embed="rId2">
            <a:alphaModFix/>
          </a:blip>
          <a:srcRect b="61032" l="0" r="0" t="0"/>
          <a:stretch/>
        </p:blipFill>
        <p:spPr>
          <a:xfrm>
            <a:off x="4170928" y="5658884"/>
            <a:ext cx="2701808" cy="1199116"/>
          </a:xfrm>
          <a:custGeom>
            <a:rect b="b" l="l" r="r" t="t"/>
            <a:pathLst>
              <a:path extrusionOk="0" h="1199116" w="2701808">
                <a:moveTo>
                  <a:pt x="0" y="0"/>
                </a:moveTo>
                <a:lnTo>
                  <a:pt x="2701808" y="0"/>
                </a:lnTo>
                <a:lnTo>
                  <a:pt x="2701808" y="1199116"/>
                </a:lnTo>
                <a:lnTo>
                  <a:pt x="0" y="1199116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168" name="Google Shape;168;p29"/>
          <p:cNvGrpSpPr/>
          <p:nvPr/>
        </p:nvGrpSpPr>
        <p:grpSpPr>
          <a:xfrm>
            <a:off x="611634" y="1187450"/>
            <a:ext cx="1825990" cy="2079716"/>
            <a:chOff x="611634" y="1187450"/>
            <a:chExt cx="1825990" cy="2079716"/>
          </a:xfrm>
        </p:grpSpPr>
        <p:sp>
          <p:nvSpPr>
            <p:cNvPr id="169" name="Google Shape;169;p29"/>
            <p:cNvSpPr/>
            <p:nvPr/>
          </p:nvSpPr>
          <p:spPr>
            <a:xfrm>
              <a:off x="611634" y="1187450"/>
              <a:ext cx="1825990" cy="2079716"/>
            </a:xfrm>
            <a:custGeom>
              <a:rect b="b" l="l" r="r" t="t"/>
              <a:pathLst>
                <a:path extrusionOk="0" h="491574" w="431601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pic>
          <p:nvPicPr>
            <p:cNvPr id="170" name="Google Shape;170;p2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63008" y="1907427"/>
              <a:ext cx="1523243" cy="63976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71" name="Google Shape;171;p29"/>
          <p:cNvGrpSpPr/>
          <p:nvPr/>
        </p:nvGrpSpPr>
        <p:grpSpPr>
          <a:xfrm>
            <a:off x="2645960" y="1187450"/>
            <a:ext cx="1825990" cy="2079716"/>
            <a:chOff x="2645960" y="1187450"/>
            <a:chExt cx="1825990" cy="2079716"/>
          </a:xfrm>
        </p:grpSpPr>
        <p:sp>
          <p:nvSpPr>
            <p:cNvPr id="172" name="Google Shape;172;p29"/>
            <p:cNvSpPr/>
            <p:nvPr/>
          </p:nvSpPr>
          <p:spPr>
            <a:xfrm>
              <a:off x="2645960" y="1187450"/>
              <a:ext cx="1825990" cy="2079716"/>
            </a:xfrm>
            <a:custGeom>
              <a:rect b="b" l="l" r="r" t="t"/>
              <a:pathLst>
                <a:path extrusionOk="0" h="491574" w="431601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pic>
          <p:nvPicPr>
            <p:cNvPr descr="A purple and black rectangle with text&#10;&#10;AI-generated content may be incorrect." id="173" name="Google Shape;173;p29"/>
            <p:cNvPicPr preferRelativeResize="0"/>
            <p:nvPr/>
          </p:nvPicPr>
          <p:blipFill rotWithShape="1">
            <a:blip r:embed="rId4">
              <a:alphaModFix/>
            </a:blip>
            <a:srcRect b="0" l="0" r="57090" t="0"/>
            <a:stretch/>
          </p:blipFill>
          <p:spPr>
            <a:xfrm>
              <a:off x="3032053" y="1930977"/>
              <a:ext cx="1053803" cy="59266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4" name="Google Shape;174;p29"/>
          <p:cNvSpPr/>
          <p:nvPr>
            <p:ph idx="4" type="pic"/>
          </p:nvPr>
        </p:nvSpPr>
        <p:spPr>
          <a:xfrm>
            <a:off x="11152922" y="5238245"/>
            <a:ext cx="431601" cy="34970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" showMasterSp="0">
  <p:cSld name="Divider">
    <p:bg>
      <p:bgPr>
        <a:solidFill>
          <a:schemeClr val="accent1"/>
        </a:solidFill>
      </p:bgPr>
    </p:bg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0"/>
          <p:cNvSpPr txBox="1"/>
          <p:nvPr>
            <p:ph type="title"/>
          </p:nvPr>
        </p:nvSpPr>
        <p:spPr>
          <a:xfrm>
            <a:off x="1539876" y="3810000"/>
            <a:ext cx="9110662" cy="16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Verdana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77" name="Google Shape;177;p30"/>
          <p:cNvGrpSpPr/>
          <p:nvPr/>
        </p:nvGrpSpPr>
        <p:grpSpPr>
          <a:xfrm>
            <a:off x="4695227" y="1187450"/>
            <a:ext cx="1825990" cy="2079716"/>
            <a:chOff x="4695227" y="2314575"/>
            <a:chExt cx="1825990" cy="2079716"/>
          </a:xfrm>
        </p:grpSpPr>
        <p:sp>
          <p:nvSpPr>
            <p:cNvPr id="178" name="Google Shape;178;p30"/>
            <p:cNvSpPr/>
            <p:nvPr/>
          </p:nvSpPr>
          <p:spPr>
            <a:xfrm>
              <a:off x="4695227" y="2314575"/>
              <a:ext cx="1825990" cy="2079716"/>
            </a:xfrm>
            <a:custGeom>
              <a:rect b="b" l="l" r="r" t="t"/>
              <a:pathLst>
                <a:path extrusionOk="0" h="491574" w="431601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pic>
          <p:nvPicPr>
            <p:cNvPr id="179" name="Google Shape;179;p30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4846601" y="3034552"/>
              <a:ext cx="1523243" cy="63976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A black square with a black background&#10;&#10;AI-generated content may be incorrect." id="180" name="Google Shape;180;p30"/>
          <p:cNvPicPr preferRelativeResize="0"/>
          <p:nvPr/>
        </p:nvPicPr>
        <p:blipFill rotWithShape="1">
          <a:blip r:embed="rId3">
            <a:alphaModFix/>
          </a:blip>
          <a:srcRect b="25313" l="0" r="0" t="0"/>
          <a:stretch/>
        </p:blipFill>
        <p:spPr>
          <a:xfrm rot="-8051597">
            <a:off x="7488913" y="-1534603"/>
            <a:ext cx="4724374" cy="4018660"/>
          </a:xfrm>
          <a:custGeom>
            <a:rect b="b" l="l" r="r" t="t"/>
            <a:pathLst>
              <a:path extrusionOk="0" h="4018660" w="4724374">
                <a:moveTo>
                  <a:pt x="4724374" y="260691"/>
                </a:moveTo>
                <a:lnTo>
                  <a:pt x="1070765" y="4018660"/>
                </a:lnTo>
                <a:lnTo>
                  <a:pt x="0" y="2977630"/>
                </a:lnTo>
                <a:lnTo>
                  <a:pt x="0" y="0"/>
                </a:lnTo>
                <a:lnTo>
                  <a:pt x="4724374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A black square with a black background&#10;&#10;AI-generated content may be incorrect." id="181" name="Google Shape;181;p30"/>
          <p:cNvPicPr preferRelativeResize="0"/>
          <p:nvPr/>
        </p:nvPicPr>
        <p:blipFill rotWithShape="1">
          <a:blip r:embed="rId3">
            <a:alphaModFix/>
          </a:blip>
          <a:srcRect b="26477" l="0" r="0" t="0"/>
          <a:stretch/>
        </p:blipFill>
        <p:spPr>
          <a:xfrm rot="-7665088">
            <a:off x="9551235" y="679972"/>
            <a:ext cx="4490486" cy="3760207"/>
          </a:xfrm>
          <a:custGeom>
            <a:rect b="b" l="l" r="r" t="t"/>
            <a:pathLst>
              <a:path extrusionOk="0" h="3760207" w="4490486">
                <a:moveTo>
                  <a:pt x="4490486" y="3161992"/>
                </a:moveTo>
                <a:lnTo>
                  <a:pt x="4027274" y="3760207"/>
                </a:lnTo>
                <a:lnTo>
                  <a:pt x="0" y="641793"/>
                </a:lnTo>
                <a:lnTo>
                  <a:pt x="0" y="0"/>
                </a:lnTo>
                <a:lnTo>
                  <a:pt x="4490486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A black square with a black background&#10;&#10;AI-generated content may be incorrect." id="182" name="Google Shape;182;p30"/>
          <p:cNvPicPr preferRelativeResize="0"/>
          <p:nvPr/>
        </p:nvPicPr>
        <p:blipFill rotWithShape="1">
          <a:blip r:embed="rId3">
            <a:alphaModFix/>
          </a:blip>
          <a:srcRect b="33746" l="0" r="0" t="0"/>
          <a:stretch/>
        </p:blipFill>
        <p:spPr>
          <a:xfrm rot="1819982">
            <a:off x="427479" y="4663029"/>
            <a:ext cx="4873156" cy="3677200"/>
          </a:xfrm>
          <a:custGeom>
            <a:rect b="b" l="l" r="r" t="t"/>
            <a:pathLst>
              <a:path extrusionOk="0" h="3677200" w="4873156">
                <a:moveTo>
                  <a:pt x="0" y="0"/>
                </a:moveTo>
                <a:lnTo>
                  <a:pt x="4873156" y="0"/>
                </a:lnTo>
                <a:lnTo>
                  <a:pt x="4873156" y="825788"/>
                </a:lnTo>
                <a:lnTo>
                  <a:pt x="0" y="36772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A black square with a black background&#10;&#10;AI-generated content may be incorrect." id="183" name="Google Shape;183;p30"/>
          <p:cNvPicPr preferRelativeResize="0"/>
          <p:nvPr/>
        </p:nvPicPr>
        <p:blipFill rotWithShape="1">
          <a:blip r:embed="rId3">
            <a:alphaModFix/>
          </a:blip>
          <a:srcRect b="32638" l="31906" r="0" t="0"/>
          <a:stretch/>
        </p:blipFill>
        <p:spPr>
          <a:xfrm rot="1819982">
            <a:off x="-1171198" y="3108339"/>
            <a:ext cx="3318320" cy="3738689"/>
          </a:xfrm>
          <a:custGeom>
            <a:rect b="b" l="l" r="r" t="t"/>
            <a:pathLst>
              <a:path extrusionOk="0" h="3738689" w="3318320">
                <a:moveTo>
                  <a:pt x="0" y="0"/>
                </a:moveTo>
                <a:lnTo>
                  <a:pt x="3318320" y="0"/>
                </a:lnTo>
                <a:lnTo>
                  <a:pt x="3318320" y="3077078"/>
                </a:lnTo>
                <a:lnTo>
                  <a:pt x="2187606" y="3738689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Agenda"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5" name="Google Shape;185;p31"/>
          <p:cNvCxnSpPr/>
          <p:nvPr/>
        </p:nvCxnSpPr>
        <p:spPr>
          <a:xfrm>
            <a:off x="6492635" y="1844824"/>
            <a:ext cx="0" cy="3829078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cxnSp>
        <p:nvCxnSpPr>
          <p:cNvPr id="186" name="Google Shape;186;p31"/>
          <p:cNvCxnSpPr>
            <a:stCxn id="187" idx="0"/>
            <a:endCxn id="188" idx="3"/>
          </p:cNvCxnSpPr>
          <p:nvPr/>
        </p:nvCxnSpPr>
        <p:spPr>
          <a:xfrm>
            <a:off x="809526" y="1844824"/>
            <a:ext cx="215700" cy="3583200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sp>
        <p:nvSpPr>
          <p:cNvPr id="189" name="Google Shape;189;p31"/>
          <p:cNvSpPr txBox="1"/>
          <p:nvPr>
            <p:ph idx="1" type="body"/>
          </p:nvPr>
        </p:nvSpPr>
        <p:spPr>
          <a:xfrm>
            <a:off x="593725" y="2964641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0" name="Google Shape;190;p31"/>
          <p:cNvSpPr txBox="1"/>
          <p:nvPr>
            <p:ph idx="2" type="body"/>
          </p:nvPr>
        </p:nvSpPr>
        <p:spPr>
          <a:xfrm>
            <a:off x="1212994" y="1865611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1" name="Google Shape;191;p31"/>
          <p:cNvSpPr txBox="1"/>
          <p:nvPr>
            <p:ph idx="3" type="body"/>
          </p:nvPr>
        </p:nvSpPr>
        <p:spPr>
          <a:xfrm>
            <a:off x="746163" y="3102203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2" name="Google Shape;192;p31"/>
          <p:cNvSpPr txBox="1"/>
          <p:nvPr>
            <p:ph idx="4" type="body"/>
          </p:nvPr>
        </p:nvSpPr>
        <p:spPr>
          <a:xfrm>
            <a:off x="1212994" y="2985428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3" name="Google Shape;193;p31"/>
          <p:cNvSpPr txBox="1"/>
          <p:nvPr>
            <p:ph idx="5" type="body"/>
          </p:nvPr>
        </p:nvSpPr>
        <p:spPr>
          <a:xfrm>
            <a:off x="1212994" y="4112174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4" name="Google Shape;194;p31"/>
          <p:cNvSpPr txBox="1"/>
          <p:nvPr>
            <p:ph idx="6" type="body"/>
          </p:nvPr>
        </p:nvSpPr>
        <p:spPr>
          <a:xfrm>
            <a:off x="1212994" y="520311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5" name="Google Shape;195;p31"/>
          <p:cNvSpPr txBox="1"/>
          <p:nvPr>
            <p:ph idx="7" type="body"/>
          </p:nvPr>
        </p:nvSpPr>
        <p:spPr>
          <a:xfrm>
            <a:off x="6883931" y="1865611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6" name="Google Shape;196;p31"/>
          <p:cNvSpPr txBox="1"/>
          <p:nvPr>
            <p:ph idx="8" type="body"/>
          </p:nvPr>
        </p:nvSpPr>
        <p:spPr>
          <a:xfrm>
            <a:off x="6883931" y="2985428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7" name="Google Shape;197;p31"/>
          <p:cNvSpPr txBox="1"/>
          <p:nvPr>
            <p:ph idx="9" type="body"/>
          </p:nvPr>
        </p:nvSpPr>
        <p:spPr>
          <a:xfrm>
            <a:off x="6883931" y="4112174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8" name="Google Shape;198;p31"/>
          <p:cNvSpPr txBox="1"/>
          <p:nvPr>
            <p:ph idx="13" type="body"/>
          </p:nvPr>
        </p:nvSpPr>
        <p:spPr>
          <a:xfrm>
            <a:off x="6883931" y="520311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199" name="Google Shape;199;p31"/>
          <p:cNvCxnSpPr/>
          <p:nvPr/>
        </p:nvCxnSpPr>
        <p:spPr>
          <a:xfrm>
            <a:off x="652589" y="2765546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87" name="Google Shape;187;p31"/>
          <p:cNvSpPr txBox="1"/>
          <p:nvPr>
            <p:ph idx="14" type="body"/>
          </p:nvPr>
        </p:nvSpPr>
        <p:spPr>
          <a:xfrm>
            <a:off x="593725" y="1844824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0" name="Google Shape;200;p31"/>
          <p:cNvSpPr txBox="1"/>
          <p:nvPr>
            <p:ph idx="15" type="body"/>
          </p:nvPr>
        </p:nvSpPr>
        <p:spPr>
          <a:xfrm>
            <a:off x="753578" y="1982386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8" name="Google Shape;188;p31"/>
          <p:cNvSpPr txBox="1"/>
          <p:nvPr>
            <p:ph idx="16" type="body"/>
          </p:nvPr>
        </p:nvSpPr>
        <p:spPr>
          <a:xfrm>
            <a:off x="593725" y="5182328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1" name="Google Shape;201;p31"/>
          <p:cNvSpPr txBox="1"/>
          <p:nvPr>
            <p:ph idx="17" type="body"/>
          </p:nvPr>
        </p:nvSpPr>
        <p:spPr>
          <a:xfrm>
            <a:off x="746163" y="5319890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02" name="Google Shape;202;p31"/>
          <p:cNvCxnSpPr/>
          <p:nvPr/>
        </p:nvCxnSpPr>
        <p:spPr>
          <a:xfrm>
            <a:off x="652589" y="4954356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03" name="Google Shape;203;p31"/>
          <p:cNvSpPr txBox="1"/>
          <p:nvPr>
            <p:ph idx="18" type="body"/>
          </p:nvPr>
        </p:nvSpPr>
        <p:spPr>
          <a:xfrm>
            <a:off x="593725" y="4091387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4" name="Google Shape;204;p31"/>
          <p:cNvSpPr txBox="1"/>
          <p:nvPr>
            <p:ph idx="19" type="body"/>
          </p:nvPr>
        </p:nvSpPr>
        <p:spPr>
          <a:xfrm>
            <a:off x="753578" y="4228949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5" name="Google Shape;205;p31"/>
          <p:cNvSpPr txBox="1"/>
          <p:nvPr>
            <p:ph idx="20" type="body"/>
          </p:nvPr>
        </p:nvSpPr>
        <p:spPr>
          <a:xfrm>
            <a:off x="6276835" y="2964641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6" name="Google Shape;206;p31"/>
          <p:cNvSpPr txBox="1"/>
          <p:nvPr>
            <p:ph idx="21" type="body"/>
          </p:nvPr>
        </p:nvSpPr>
        <p:spPr>
          <a:xfrm>
            <a:off x="6429273" y="3102203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07" name="Google Shape;207;p31"/>
          <p:cNvCxnSpPr/>
          <p:nvPr/>
        </p:nvCxnSpPr>
        <p:spPr>
          <a:xfrm>
            <a:off x="6335699" y="2765546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08" name="Google Shape;208;p31"/>
          <p:cNvSpPr txBox="1"/>
          <p:nvPr>
            <p:ph idx="22" type="body"/>
          </p:nvPr>
        </p:nvSpPr>
        <p:spPr>
          <a:xfrm>
            <a:off x="6276835" y="1844824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9" name="Google Shape;209;p31"/>
          <p:cNvSpPr txBox="1"/>
          <p:nvPr>
            <p:ph idx="23" type="body"/>
          </p:nvPr>
        </p:nvSpPr>
        <p:spPr>
          <a:xfrm>
            <a:off x="6436688" y="1982386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0" name="Google Shape;210;p31"/>
          <p:cNvSpPr txBox="1"/>
          <p:nvPr>
            <p:ph idx="24" type="body"/>
          </p:nvPr>
        </p:nvSpPr>
        <p:spPr>
          <a:xfrm>
            <a:off x="6276835" y="5182328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1" name="Google Shape;211;p31"/>
          <p:cNvSpPr txBox="1"/>
          <p:nvPr>
            <p:ph idx="25" type="body"/>
          </p:nvPr>
        </p:nvSpPr>
        <p:spPr>
          <a:xfrm>
            <a:off x="6429273" y="5319890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12" name="Google Shape;212;p31"/>
          <p:cNvCxnSpPr/>
          <p:nvPr/>
        </p:nvCxnSpPr>
        <p:spPr>
          <a:xfrm>
            <a:off x="6335699" y="4954356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13" name="Google Shape;213;p31"/>
          <p:cNvSpPr txBox="1"/>
          <p:nvPr>
            <p:ph idx="26" type="body"/>
          </p:nvPr>
        </p:nvSpPr>
        <p:spPr>
          <a:xfrm>
            <a:off x="6276835" y="4091387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4" name="Google Shape;214;p31"/>
          <p:cNvSpPr txBox="1"/>
          <p:nvPr>
            <p:ph idx="27" type="body"/>
          </p:nvPr>
        </p:nvSpPr>
        <p:spPr>
          <a:xfrm>
            <a:off x="6436688" y="4228949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5" name="Google Shape;215;p31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tailed agenda with Image">
  <p:cSld name="Detailed agenda with Image"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7" name="Google Shape;217;p32"/>
          <p:cNvCxnSpPr>
            <a:stCxn id="218" idx="0"/>
            <a:endCxn id="219" idx="3"/>
          </p:cNvCxnSpPr>
          <p:nvPr/>
        </p:nvCxnSpPr>
        <p:spPr>
          <a:xfrm>
            <a:off x="6480458" y="1860698"/>
            <a:ext cx="215700" cy="3583200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sp>
        <p:nvSpPr>
          <p:cNvPr id="220" name="Google Shape;220;p32"/>
          <p:cNvSpPr txBox="1"/>
          <p:nvPr>
            <p:ph idx="1" type="body"/>
          </p:nvPr>
        </p:nvSpPr>
        <p:spPr>
          <a:xfrm>
            <a:off x="6264657" y="2980515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1" name="Google Shape;221;p32"/>
          <p:cNvSpPr txBox="1"/>
          <p:nvPr>
            <p:ph idx="2" type="body"/>
          </p:nvPr>
        </p:nvSpPr>
        <p:spPr>
          <a:xfrm>
            <a:off x="6883926" y="184467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2" name="Google Shape;222;p32"/>
          <p:cNvSpPr txBox="1"/>
          <p:nvPr>
            <p:ph idx="3" type="body"/>
          </p:nvPr>
        </p:nvSpPr>
        <p:spPr>
          <a:xfrm>
            <a:off x="6884105" y="2357223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3" name="Google Shape;223;p32"/>
          <p:cNvSpPr txBox="1"/>
          <p:nvPr>
            <p:ph idx="4" type="body"/>
          </p:nvPr>
        </p:nvSpPr>
        <p:spPr>
          <a:xfrm>
            <a:off x="6417095" y="3118077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4" name="Google Shape;224;p32"/>
          <p:cNvSpPr txBox="1"/>
          <p:nvPr>
            <p:ph idx="5" type="body"/>
          </p:nvPr>
        </p:nvSpPr>
        <p:spPr>
          <a:xfrm>
            <a:off x="6883926" y="2954916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5" name="Google Shape;225;p32"/>
          <p:cNvSpPr txBox="1"/>
          <p:nvPr>
            <p:ph idx="6" type="body"/>
          </p:nvPr>
        </p:nvSpPr>
        <p:spPr>
          <a:xfrm>
            <a:off x="6884105" y="3466619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6" name="Google Shape;226;p32"/>
          <p:cNvSpPr txBox="1"/>
          <p:nvPr>
            <p:ph idx="7" type="body"/>
          </p:nvPr>
        </p:nvSpPr>
        <p:spPr>
          <a:xfrm>
            <a:off x="6883926" y="4065159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7" name="Google Shape;227;p32"/>
          <p:cNvSpPr txBox="1"/>
          <p:nvPr>
            <p:ph idx="8" type="body"/>
          </p:nvPr>
        </p:nvSpPr>
        <p:spPr>
          <a:xfrm>
            <a:off x="6884105" y="4573243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8" name="Google Shape;228;p32"/>
          <p:cNvSpPr txBox="1"/>
          <p:nvPr>
            <p:ph idx="9" type="body"/>
          </p:nvPr>
        </p:nvSpPr>
        <p:spPr>
          <a:xfrm>
            <a:off x="6883926" y="5175402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9" name="Google Shape;229;p32"/>
          <p:cNvSpPr txBox="1"/>
          <p:nvPr>
            <p:ph idx="13" type="body"/>
          </p:nvPr>
        </p:nvSpPr>
        <p:spPr>
          <a:xfrm>
            <a:off x="6884105" y="5681150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30" name="Google Shape;230;p32"/>
          <p:cNvCxnSpPr/>
          <p:nvPr/>
        </p:nvCxnSpPr>
        <p:spPr>
          <a:xfrm>
            <a:off x="6323521" y="2781420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18" name="Google Shape;218;p32"/>
          <p:cNvSpPr txBox="1"/>
          <p:nvPr>
            <p:ph idx="14" type="body"/>
          </p:nvPr>
        </p:nvSpPr>
        <p:spPr>
          <a:xfrm>
            <a:off x="6264657" y="1860698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1" name="Google Shape;231;p32"/>
          <p:cNvSpPr txBox="1"/>
          <p:nvPr>
            <p:ph idx="15" type="body"/>
          </p:nvPr>
        </p:nvSpPr>
        <p:spPr>
          <a:xfrm>
            <a:off x="6424510" y="1998260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9" name="Google Shape;219;p32"/>
          <p:cNvSpPr txBox="1"/>
          <p:nvPr>
            <p:ph idx="16" type="body"/>
          </p:nvPr>
        </p:nvSpPr>
        <p:spPr>
          <a:xfrm>
            <a:off x="6264657" y="5198202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2" name="Google Shape;232;p32"/>
          <p:cNvSpPr txBox="1"/>
          <p:nvPr>
            <p:ph idx="17" type="body"/>
          </p:nvPr>
        </p:nvSpPr>
        <p:spPr>
          <a:xfrm>
            <a:off x="6417095" y="5335764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33" name="Google Shape;233;p32"/>
          <p:cNvCxnSpPr/>
          <p:nvPr/>
        </p:nvCxnSpPr>
        <p:spPr>
          <a:xfrm>
            <a:off x="6323521" y="4970230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34" name="Google Shape;234;p32"/>
          <p:cNvSpPr txBox="1"/>
          <p:nvPr>
            <p:ph idx="18" type="body"/>
          </p:nvPr>
        </p:nvSpPr>
        <p:spPr>
          <a:xfrm>
            <a:off x="6264657" y="4107261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5" name="Google Shape;235;p32"/>
          <p:cNvSpPr txBox="1"/>
          <p:nvPr>
            <p:ph idx="19" type="body"/>
          </p:nvPr>
        </p:nvSpPr>
        <p:spPr>
          <a:xfrm>
            <a:off x="6424510" y="4244823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6" name="Google Shape;236;p32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7" name="Google Shape;237;p32"/>
          <p:cNvSpPr/>
          <p:nvPr>
            <p:ph idx="20" type="pic"/>
          </p:nvPr>
        </p:nvSpPr>
        <p:spPr>
          <a:xfrm>
            <a:off x="529951" y="1844675"/>
            <a:ext cx="5181594" cy="419140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images">
  <p:cSld name="Two images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3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0" name="Google Shape;240;p33"/>
          <p:cNvSpPr/>
          <p:nvPr>
            <p:ph idx="2" type="pic"/>
          </p:nvPr>
        </p:nvSpPr>
        <p:spPr>
          <a:xfrm>
            <a:off x="593725" y="1828801"/>
            <a:ext cx="5327650" cy="2668588"/>
          </a:xfrm>
          <a:prstGeom prst="roundRect">
            <a:avLst>
              <a:gd fmla="val 4731" name="adj"/>
            </a:avLst>
          </a:prstGeom>
          <a:noFill/>
          <a:ln>
            <a:noFill/>
          </a:ln>
        </p:spPr>
      </p:sp>
      <p:sp>
        <p:nvSpPr>
          <p:cNvPr id="241" name="Google Shape;241;p33"/>
          <p:cNvSpPr/>
          <p:nvPr>
            <p:ph idx="3" type="pic"/>
          </p:nvPr>
        </p:nvSpPr>
        <p:spPr>
          <a:xfrm>
            <a:off x="6269038" y="1828801"/>
            <a:ext cx="5348213" cy="2668588"/>
          </a:xfrm>
          <a:prstGeom prst="roundRect">
            <a:avLst>
              <a:gd fmla="val 4731" name="adj"/>
            </a:avLst>
          </a:prstGeom>
          <a:noFill/>
          <a:ln>
            <a:noFill/>
          </a:ln>
        </p:spPr>
      </p:sp>
      <p:sp>
        <p:nvSpPr>
          <p:cNvPr id="242" name="Google Shape;242;p33"/>
          <p:cNvSpPr txBox="1"/>
          <p:nvPr>
            <p:ph idx="1" type="body"/>
          </p:nvPr>
        </p:nvSpPr>
        <p:spPr>
          <a:xfrm>
            <a:off x="6282880" y="4822822"/>
            <a:ext cx="5318953" cy="241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3" name="Google Shape;243;p33"/>
          <p:cNvSpPr txBox="1"/>
          <p:nvPr>
            <p:ph idx="4" type="body"/>
          </p:nvPr>
        </p:nvSpPr>
        <p:spPr>
          <a:xfrm>
            <a:off x="6281956" y="5204804"/>
            <a:ext cx="5320800" cy="92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4" name="Google Shape;244;p33"/>
          <p:cNvSpPr txBox="1"/>
          <p:nvPr>
            <p:ph idx="5" type="body"/>
          </p:nvPr>
        </p:nvSpPr>
        <p:spPr>
          <a:xfrm>
            <a:off x="595988" y="4822822"/>
            <a:ext cx="5318953" cy="241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5" name="Google Shape;245;p33"/>
          <p:cNvSpPr txBox="1"/>
          <p:nvPr>
            <p:ph idx="6" type="body"/>
          </p:nvPr>
        </p:nvSpPr>
        <p:spPr>
          <a:xfrm>
            <a:off x="595064" y="5204804"/>
            <a:ext cx="5320800" cy="92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46" name="Google Shape;246;p33"/>
          <p:cNvCxnSpPr/>
          <p:nvPr/>
        </p:nvCxnSpPr>
        <p:spPr>
          <a:xfrm>
            <a:off x="6269038" y="5138738"/>
            <a:ext cx="5327650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47" name="Google Shape;247;p33"/>
          <p:cNvCxnSpPr/>
          <p:nvPr/>
        </p:nvCxnSpPr>
        <p:spPr>
          <a:xfrm>
            <a:off x="592570" y="5138738"/>
            <a:ext cx="5327650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48" name="Google Shape;248;p33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images">
  <p:cSld name="Four images"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4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1" name="Google Shape;251;p34"/>
          <p:cNvSpPr txBox="1"/>
          <p:nvPr>
            <p:ph idx="1" type="body"/>
          </p:nvPr>
        </p:nvSpPr>
        <p:spPr>
          <a:xfrm>
            <a:off x="72255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2" name="Google Shape;252;p34"/>
          <p:cNvSpPr txBox="1"/>
          <p:nvPr>
            <p:ph idx="2" type="body"/>
          </p:nvPr>
        </p:nvSpPr>
        <p:spPr>
          <a:xfrm>
            <a:off x="722944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3" name="Google Shape;253;p34"/>
          <p:cNvSpPr txBox="1"/>
          <p:nvPr>
            <p:ph idx="3" type="body"/>
          </p:nvPr>
        </p:nvSpPr>
        <p:spPr>
          <a:xfrm>
            <a:off x="356439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4" name="Google Shape;254;p34"/>
          <p:cNvSpPr txBox="1"/>
          <p:nvPr>
            <p:ph idx="4" type="body"/>
          </p:nvPr>
        </p:nvSpPr>
        <p:spPr>
          <a:xfrm>
            <a:off x="6400822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5" name="Google Shape;255;p34"/>
          <p:cNvSpPr txBox="1"/>
          <p:nvPr>
            <p:ph idx="5" type="body"/>
          </p:nvPr>
        </p:nvSpPr>
        <p:spPr>
          <a:xfrm>
            <a:off x="924007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6" name="Google Shape;256;p34"/>
          <p:cNvSpPr/>
          <p:nvPr>
            <p:ph idx="6" type="pic"/>
          </p:nvPr>
        </p:nvSpPr>
        <p:spPr>
          <a:xfrm>
            <a:off x="722556" y="2946707"/>
            <a:ext cx="2370655" cy="2460274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sp>
      <p:sp>
        <p:nvSpPr>
          <p:cNvPr id="257" name="Google Shape;257;p34"/>
          <p:cNvSpPr/>
          <p:nvPr>
            <p:ph idx="7" type="pic"/>
          </p:nvPr>
        </p:nvSpPr>
        <p:spPr>
          <a:xfrm>
            <a:off x="3564396" y="2946707"/>
            <a:ext cx="2370655" cy="2460274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sp>
      <p:sp>
        <p:nvSpPr>
          <p:cNvPr id="258" name="Google Shape;258;p34"/>
          <p:cNvSpPr/>
          <p:nvPr>
            <p:ph idx="8" type="pic"/>
          </p:nvPr>
        </p:nvSpPr>
        <p:spPr>
          <a:xfrm>
            <a:off x="6400822" y="2946707"/>
            <a:ext cx="2370655" cy="2460274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sp>
      <p:sp>
        <p:nvSpPr>
          <p:cNvPr id="259" name="Google Shape;259;p34"/>
          <p:cNvSpPr/>
          <p:nvPr>
            <p:ph idx="9" type="pic"/>
          </p:nvPr>
        </p:nvSpPr>
        <p:spPr>
          <a:xfrm>
            <a:off x="9240076" y="2946707"/>
            <a:ext cx="2370655" cy="2460274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sp>
      <p:sp>
        <p:nvSpPr>
          <p:cNvPr id="260" name="Google Shape;260;p34"/>
          <p:cNvSpPr txBox="1"/>
          <p:nvPr>
            <p:ph idx="13" type="body"/>
          </p:nvPr>
        </p:nvSpPr>
        <p:spPr>
          <a:xfrm>
            <a:off x="3564784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1" name="Google Shape;261;p34"/>
          <p:cNvSpPr txBox="1"/>
          <p:nvPr>
            <p:ph idx="14" type="body"/>
          </p:nvPr>
        </p:nvSpPr>
        <p:spPr>
          <a:xfrm>
            <a:off x="6401211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2" name="Google Shape;262;p34"/>
          <p:cNvSpPr txBox="1"/>
          <p:nvPr>
            <p:ph idx="15" type="body"/>
          </p:nvPr>
        </p:nvSpPr>
        <p:spPr>
          <a:xfrm>
            <a:off x="9240465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3" name="Google Shape;263;p34"/>
          <p:cNvSpPr/>
          <p:nvPr/>
        </p:nvSpPr>
        <p:spPr>
          <a:xfrm>
            <a:off x="492188" y="182308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4" name="Google Shape;264;p34"/>
          <p:cNvSpPr/>
          <p:nvPr/>
        </p:nvSpPr>
        <p:spPr>
          <a:xfrm>
            <a:off x="3331648" y="182308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5" name="Google Shape;265;p34"/>
          <p:cNvSpPr/>
          <p:nvPr/>
        </p:nvSpPr>
        <p:spPr>
          <a:xfrm>
            <a:off x="6168008" y="182308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266" name="Google Shape;266;p34"/>
          <p:cNvCxnSpPr/>
          <p:nvPr/>
        </p:nvCxnSpPr>
        <p:spPr>
          <a:xfrm>
            <a:off x="592940" y="1892299"/>
            <a:ext cx="785" cy="4233863"/>
          </a:xfrm>
          <a:prstGeom prst="straightConnector1">
            <a:avLst/>
          </a:prstGeom>
          <a:noFill/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67" name="Google Shape;267;p34"/>
          <p:cNvCxnSpPr/>
          <p:nvPr/>
        </p:nvCxnSpPr>
        <p:spPr>
          <a:xfrm>
            <a:off x="3432400" y="1892299"/>
            <a:ext cx="785" cy="4233863"/>
          </a:xfrm>
          <a:prstGeom prst="straightConnector1">
            <a:avLst/>
          </a:prstGeom>
          <a:noFill/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68" name="Google Shape;268;p34"/>
          <p:cNvCxnSpPr/>
          <p:nvPr/>
        </p:nvCxnSpPr>
        <p:spPr>
          <a:xfrm>
            <a:off x="6268760" y="1892299"/>
            <a:ext cx="785" cy="4233863"/>
          </a:xfrm>
          <a:prstGeom prst="straightConnector1">
            <a:avLst/>
          </a:prstGeom>
          <a:noFill/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69" name="Google Shape;269;p34"/>
          <p:cNvCxnSpPr/>
          <p:nvPr/>
        </p:nvCxnSpPr>
        <p:spPr>
          <a:xfrm>
            <a:off x="9112932" y="1892299"/>
            <a:ext cx="785" cy="4233863"/>
          </a:xfrm>
          <a:prstGeom prst="straightConnector1">
            <a:avLst/>
          </a:prstGeom>
          <a:noFill/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70" name="Google Shape;270;p34"/>
          <p:cNvSpPr/>
          <p:nvPr/>
        </p:nvSpPr>
        <p:spPr>
          <a:xfrm>
            <a:off x="9012180" y="182308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71" name="Google Shape;271;p34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Timeline"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5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274" name="Google Shape;274;p35"/>
          <p:cNvCxnSpPr/>
          <p:nvPr/>
        </p:nvCxnSpPr>
        <p:spPr>
          <a:xfrm>
            <a:off x="0" y="5732283"/>
            <a:ext cx="11596688" cy="0"/>
          </a:xfrm>
          <a:prstGeom prst="straightConnector1">
            <a:avLst/>
          </a:prstGeom>
          <a:noFill/>
          <a:ln cap="flat" cmpd="sng" w="12700">
            <a:solidFill>
              <a:schemeClr val="accent3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275" name="Google Shape;275;p35"/>
          <p:cNvCxnSpPr/>
          <p:nvPr/>
        </p:nvCxnSpPr>
        <p:spPr>
          <a:xfrm>
            <a:off x="776605" y="1823085"/>
            <a:ext cx="0" cy="3823561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cxnSp>
        <p:nvCxnSpPr>
          <p:cNvPr id="276" name="Google Shape;276;p35"/>
          <p:cNvCxnSpPr/>
          <p:nvPr/>
        </p:nvCxnSpPr>
        <p:spPr>
          <a:xfrm>
            <a:off x="9105900" y="1823085"/>
            <a:ext cx="1" cy="3823200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cxnSp>
        <p:nvCxnSpPr>
          <p:cNvPr id="277" name="Google Shape;277;p35"/>
          <p:cNvCxnSpPr/>
          <p:nvPr/>
        </p:nvCxnSpPr>
        <p:spPr>
          <a:xfrm flipH="1">
            <a:off x="3552684" y="1823085"/>
            <a:ext cx="529" cy="3823200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cxnSp>
        <p:nvCxnSpPr>
          <p:cNvPr id="278" name="Google Shape;278;p35"/>
          <p:cNvCxnSpPr/>
          <p:nvPr/>
        </p:nvCxnSpPr>
        <p:spPr>
          <a:xfrm>
            <a:off x="6329292" y="1823085"/>
            <a:ext cx="529" cy="3823200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sp>
        <p:nvSpPr>
          <p:cNvPr id="279" name="Google Shape;279;p35"/>
          <p:cNvSpPr txBox="1"/>
          <p:nvPr>
            <p:ph idx="1" type="body"/>
          </p:nvPr>
        </p:nvSpPr>
        <p:spPr>
          <a:xfrm>
            <a:off x="913774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0" name="Google Shape;280;p35"/>
          <p:cNvSpPr txBox="1"/>
          <p:nvPr>
            <p:ph idx="2" type="body"/>
          </p:nvPr>
        </p:nvSpPr>
        <p:spPr>
          <a:xfrm>
            <a:off x="913774" y="4496583"/>
            <a:ext cx="23508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1" name="Google Shape;281;p35"/>
          <p:cNvSpPr txBox="1"/>
          <p:nvPr>
            <p:ph idx="3" type="body"/>
          </p:nvPr>
        </p:nvSpPr>
        <p:spPr>
          <a:xfrm>
            <a:off x="599600" y="1771673"/>
            <a:ext cx="354010" cy="403202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2" name="Google Shape;282;p35"/>
          <p:cNvSpPr txBox="1"/>
          <p:nvPr>
            <p:ph idx="4" type="body"/>
          </p:nvPr>
        </p:nvSpPr>
        <p:spPr>
          <a:xfrm>
            <a:off x="2843336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  <a:defRPr b="0" sz="110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3" name="Google Shape;283;p35"/>
          <p:cNvSpPr txBox="1"/>
          <p:nvPr>
            <p:ph idx="5" type="body"/>
          </p:nvPr>
        </p:nvSpPr>
        <p:spPr>
          <a:xfrm>
            <a:off x="593725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  <a:defRPr b="0" sz="110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4" name="Google Shape;284;p35"/>
          <p:cNvSpPr txBox="1"/>
          <p:nvPr>
            <p:ph idx="6" type="body"/>
          </p:nvPr>
        </p:nvSpPr>
        <p:spPr>
          <a:xfrm>
            <a:off x="5619944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  <a:defRPr b="0" sz="110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5" name="Google Shape;285;p35"/>
          <p:cNvSpPr txBox="1"/>
          <p:nvPr>
            <p:ph idx="7" type="body"/>
          </p:nvPr>
        </p:nvSpPr>
        <p:spPr>
          <a:xfrm>
            <a:off x="8396289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  <a:defRPr b="0" sz="110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6" name="Google Shape;286;p35"/>
          <p:cNvSpPr txBox="1"/>
          <p:nvPr>
            <p:ph idx="8" type="body"/>
          </p:nvPr>
        </p:nvSpPr>
        <p:spPr>
          <a:xfrm>
            <a:off x="3688748" y="4496583"/>
            <a:ext cx="23508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7" name="Google Shape;287;p35"/>
          <p:cNvSpPr txBox="1"/>
          <p:nvPr>
            <p:ph idx="9" type="body"/>
          </p:nvPr>
        </p:nvSpPr>
        <p:spPr>
          <a:xfrm>
            <a:off x="6471167" y="4496583"/>
            <a:ext cx="23508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8" name="Google Shape;288;p35"/>
          <p:cNvSpPr txBox="1"/>
          <p:nvPr>
            <p:ph idx="13" type="body"/>
          </p:nvPr>
        </p:nvSpPr>
        <p:spPr>
          <a:xfrm>
            <a:off x="9265762" y="4496583"/>
            <a:ext cx="23508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9" name="Google Shape;289;p35"/>
          <p:cNvSpPr txBox="1"/>
          <p:nvPr>
            <p:ph idx="14" type="body"/>
          </p:nvPr>
        </p:nvSpPr>
        <p:spPr>
          <a:xfrm>
            <a:off x="913130" y="3161780"/>
            <a:ext cx="2350800" cy="11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0" name="Google Shape;290;p35"/>
          <p:cNvSpPr txBox="1"/>
          <p:nvPr>
            <p:ph idx="15" type="body"/>
          </p:nvPr>
        </p:nvSpPr>
        <p:spPr>
          <a:xfrm>
            <a:off x="3687338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1" name="Google Shape;291;p35"/>
          <p:cNvSpPr txBox="1"/>
          <p:nvPr>
            <p:ph idx="16" type="body"/>
          </p:nvPr>
        </p:nvSpPr>
        <p:spPr>
          <a:xfrm>
            <a:off x="3687338" y="3161780"/>
            <a:ext cx="2350800" cy="11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2" name="Google Shape;292;p35"/>
          <p:cNvSpPr txBox="1"/>
          <p:nvPr>
            <p:ph idx="17" type="body"/>
          </p:nvPr>
        </p:nvSpPr>
        <p:spPr>
          <a:xfrm>
            <a:off x="6469757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3" name="Google Shape;293;p35"/>
          <p:cNvSpPr txBox="1"/>
          <p:nvPr>
            <p:ph idx="18" type="body"/>
          </p:nvPr>
        </p:nvSpPr>
        <p:spPr>
          <a:xfrm>
            <a:off x="6469757" y="3161780"/>
            <a:ext cx="2350800" cy="11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4" name="Google Shape;294;p35"/>
          <p:cNvSpPr txBox="1"/>
          <p:nvPr>
            <p:ph idx="19" type="body"/>
          </p:nvPr>
        </p:nvSpPr>
        <p:spPr>
          <a:xfrm>
            <a:off x="9264352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5" name="Google Shape;295;p35"/>
          <p:cNvSpPr txBox="1"/>
          <p:nvPr>
            <p:ph idx="20" type="body"/>
          </p:nvPr>
        </p:nvSpPr>
        <p:spPr>
          <a:xfrm>
            <a:off x="9264352" y="3161780"/>
            <a:ext cx="2350800" cy="11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6" name="Google Shape;296;p35"/>
          <p:cNvSpPr/>
          <p:nvPr/>
        </p:nvSpPr>
        <p:spPr>
          <a:xfrm>
            <a:off x="673713" y="560972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97" name="Google Shape;297;p35"/>
          <p:cNvSpPr/>
          <p:nvPr/>
        </p:nvSpPr>
        <p:spPr>
          <a:xfrm>
            <a:off x="3451803" y="560972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98" name="Google Shape;298;p35"/>
          <p:cNvSpPr/>
          <p:nvPr/>
        </p:nvSpPr>
        <p:spPr>
          <a:xfrm>
            <a:off x="6228411" y="560972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99" name="Google Shape;299;p35"/>
          <p:cNvSpPr/>
          <p:nvPr/>
        </p:nvSpPr>
        <p:spPr>
          <a:xfrm>
            <a:off x="9004756" y="560972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00" name="Google Shape;300;p35"/>
          <p:cNvSpPr txBox="1"/>
          <p:nvPr>
            <p:ph idx="21" type="body"/>
          </p:nvPr>
        </p:nvSpPr>
        <p:spPr>
          <a:xfrm>
            <a:off x="3375943" y="1771673"/>
            <a:ext cx="354010" cy="403202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1" name="Google Shape;301;p35"/>
          <p:cNvSpPr txBox="1"/>
          <p:nvPr>
            <p:ph idx="22" type="body"/>
          </p:nvPr>
        </p:nvSpPr>
        <p:spPr>
          <a:xfrm>
            <a:off x="6152551" y="1771673"/>
            <a:ext cx="354010" cy="403202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2" name="Google Shape;302;p35"/>
          <p:cNvSpPr txBox="1"/>
          <p:nvPr>
            <p:ph idx="23" type="body"/>
          </p:nvPr>
        </p:nvSpPr>
        <p:spPr>
          <a:xfrm>
            <a:off x="8928896" y="1771673"/>
            <a:ext cx="354010" cy="403202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3" name="Google Shape;303;p35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ive steps">
  <p:cSld name="Five steps"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6"/>
          <p:cNvSpPr/>
          <p:nvPr/>
        </p:nvSpPr>
        <p:spPr>
          <a:xfrm>
            <a:off x="593724" y="1823339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06" name="Google Shape;306;p36"/>
          <p:cNvSpPr/>
          <p:nvPr/>
        </p:nvSpPr>
        <p:spPr>
          <a:xfrm>
            <a:off x="1487487" y="4497387"/>
            <a:ext cx="1324458" cy="1335089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07" name="Google Shape;307;p36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8" name="Google Shape;308;p36"/>
          <p:cNvSpPr/>
          <p:nvPr/>
        </p:nvSpPr>
        <p:spPr>
          <a:xfrm>
            <a:off x="6045200" y="4497387"/>
            <a:ext cx="1324458" cy="1335089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09" name="Google Shape;309;p36"/>
          <p:cNvSpPr/>
          <p:nvPr/>
        </p:nvSpPr>
        <p:spPr>
          <a:xfrm flipH="1" rot="10800000">
            <a:off x="3752445" y="2067678"/>
            <a:ext cx="1324458" cy="1391485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0" name="Google Shape;310;p36"/>
          <p:cNvSpPr/>
          <p:nvPr/>
        </p:nvSpPr>
        <p:spPr>
          <a:xfrm flipH="1" rot="10800000">
            <a:off x="8302252" y="2067678"/>
            <a:ext cx="1324458" cy="1391485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1" name="Google Shape;311;p36"/>
          <p:cNvSpPr/>
          <p:nvPr/>
        </p:nvSpPr>
        <p:spPr>
          <a:xfrm>
            <a:off x="2854500" y="3463118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2" name="Google Shape;312;p36"/>
          <p:cNvSpPr/>
          <p:nvPr/>
        </p:nvSpPr>
        <p:spPr>
          <a:xfrm>
            <a:off x="5112779" y="1825276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3" name="Google Shape;313;p36"/>
          <p:cNvSpPr/>
          <p:nvPr/>
        </p:nvSpPr>
        <p:spPr>
          <a:xfrm>
            <a:off x="7371056" y="3463118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4" name="Google Shape;314;p36"/>
          <p:cNvSpPr/>
          <p:nvPr/>
        </p:nvSpPr>
        <p:spPr>
          <a:xfrm>
            <a:off x="9629335" y="1825276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5" name="Google Shape;315;p36"/>
          <p:cNvSpPr txBox="1"/>
          <p:nvPr>
            <p:ph idx="1" type="body"/>
          </p:nvPr>
        </p:nvSpPr>
        <p:spPr>
          <a:xfrm>
            <a:off x="730894" y="2442327"/>
            <a:ext cx="1755131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6" name="Google Shape;316;p36"/>
          <p:cNvSpPr txBox="1"/>
          <p:nvPr>
            <p:ph idx="2" type="body"/>
          </p:nvPr>
        </p:nvSpPr>
        <p:spPr>
          <a:xfrm>
            <a:off x="724115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7" name="Google Shape;317;p36"/>
          <p:cNvSpPr txBox="1"/>
          <p:nvPr>
            <p:ph idx="3" type="body"/>
          </p:nvPr>
        </p:nvSpPr>
        <p:spPr>
          <a:xfrm>
            <a:off x="729738" y="3088264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8" name="Google Shape;318;p36"/>
          <p:cNvSpPr txBox="1"/>
          <p:nvPr>
            <p:ph idx="4" type="body"/>
          </p:nvPr>
        </p:nvSpPr>
        <p:spPr>
          <a:xfrm>
            <a:off x="5247946" y="2442327"/>
            <a:ext cx="1755131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9" name="Google Shape;319;p36"/>
          <p:cNvSpPr txBox="1"/>
          <p:nvPr>
            <p:ph idx="5" type="body"/>
          </p:nvPr>
        </p:nvSpPr>
        <p:spPr>
          <a:xfrm>
            <a:off x="5241167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0" name="Google Shape;320;p36"/>
          <p:cNvSpPr txBox="1"/>
          <p:nvPr>
            <p:ph idx="6" type="body"/>
          </p:nvPr>
        </p:nvSpPr>
        <p:spPr>
          <a:xfrm>
            <a:off x="5246790" y="3088264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1" name="Google Shape;321;p36"/>
          <p:cNvSpPr txBox="1"/>
          <p:nvPr>
            <p:ph idx="7" type="body"/>
          </p:nvPr>
        </p:nvSpPr>
        <p:spPr>
          <a:xfrm>
            <a:off x="9774438" y="2442327"/>
            <a:ext cx="1755131" cy="4750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2" name="Google Shape;322;p36"/>
          <p:cNvSpPr txBox="1"/>
          <p:nvPr>
            <p:ph idx="8" type="body"/>
          </p:nvPr>
        </p:nvSpPr>
        <p:spPr>
          <a:xfrm>
            <a:off x="9767659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3" name="Google Shape;323;p36"/>
          <p:cNvSpPr txBox="1"/>
          <p:nvPr>
            <p:ph idx="9" type="body"/>
          </p:nvPr>
        </p:nvSpPr>
        <p:spPr>
          <a:xfrm>
            <a:off x="9773282" y="3088264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4" name="Google Shape;324;p36"/>
          <p:cNvSpPr txBox="1"/>
          <p:nvPr>
            <p:ph idx="13" type="body"/>
          </p:nvPr>
        </p:nvSpPr>
        <p:spPr>
          <a:xfrm>
            <a:off x="7502085" y="4088244"/>
            <a:ext cx="1755131" cy="4946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5" name="Google Shape;325;p36"/>
          <p:cNvSpPr txBox="1"/>
          <p:nvPr>
            <p:ph idx="14" type="body"/>
          </p:nvPr>
        </p:nvSpPr>
        <p:spPr>
          <a:xfrm>
            <a:off x="7495306" y="3583586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6" name="Google Shape;326;p36"/>
          <p:cNvSpPr txBox="1"/>
          <p:nvPr>
            <p:ph idx="15" type="body"/>
          </p:nvPr>
        </p:nvSpPr>
        <p:spPr>
          <a:xfrm>
            <a:off x="7500929" y="4734182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7" name="Google Shape;327;p36"/>
          <p:cNvSpPr txBox="1"/>
          <p:nvPr>
            <p:ph idx="16" type="body"/>
          </p:nvPr>
        </p:nvSpPr>
        <p:spPr>
          <a:xfrm>
            <a:off x="2987097" y="4088244"/>
            <a:ext cx="1755131" cy="4946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8" name="Google Shape;328;p36"/>
          <p:cNvSpPr txBox="1"/>
          <p:nvPr>
            <p:ph idx="17" type="body"/>
          </p:nvPr>
        </p:nvSpPr>
        <p:spPr>
          <a:xfrm>
            <a:off x="2980318" y="3583586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9" name="Google Shape;329;p36"/>
          <p:cNvSpPr txBox="1"/>
          <p:nvPr>
            <p:ph idx="18" type="body"/>
          </p:nvPr>
        </p:nvSpPr>
        <p:spPr>
          <a:xfrm>
            <a:off x="2985941" y="4734182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0" name="Google Shape;330;p36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with Image">
  <p:cSld name="Agenda with Image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Google Shape;31;p19"/>
          <p:cNvCxnSpPr>
            <a:stCxn id="32" idx="0"/>
            <a:endCxn id="33" idx="3"/>
          </p:cNvCxnSpPr>
          <p:nvPr/>
        </p:nvCxnSpPr>
        <p:spPr>
          <a:xfrm>
            <a:off x="6480458" y="1860698"/>
            <a:ext cx="215700" cy="3583200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sp>
        <p:nvSpPr>
          <p:cNvPr id="34" name="Google Shape;34;p19"/>
          <p:cNvSpPr txBox="1"/>
          <p:nvPr>
            <p:ph idx="1" type="body"/>
          </p:nvPr>
        </p:nvSpPr>
        <p:spPr>
          <a:xfrm>
            <a:off x="6264657" y="2980515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19"/>
          <p:cNvSpPr txBox="1"/>
          <p:nvPr>
            <p:ph idx="2" type="body"/>
          </p:nvPr>
        </p:nvSpPr>
        <p:spPr>
          <a:xfrm>
            <a:off x="6883926" y="184467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19"/>
          <p:cNvSpPr txBox="1"/>
          <p:nvPr>
            <p:ph idx="3" type="body"/>
          </p:nvPr>
        </p:nvSpPr>
        <p:spPr>
          <a:xfrm>
            <a:off x="6417095" y="3118077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19"/>
          <p:cNvSpPr txBox="1"/>
          <p:nvPr>
            <p:ph idx="4" type="body"/>
          </p:nvPr>
        </p:nvSpPr>
        <p:spPr>
          <a:xfrm>
            <a:off x="6883926" y="2954916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19"/>
          <p:cNvSpPr txBox="1"/>
          <p:nvPr>
            <p:ph idx="5" type="body"/>
          </p:nvPr>
        </p:nvSpPr>
        <p:spPr>
          <a:xfrm>
            <a:off x="6883926" y="4065159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19"/>
          <p:cNvSpPr txBox="1"/>
          <p:nvPr>
            <p:ph idx="6" type="body"/>
          </p:nvPr>
        </p:nvSpPr>
        <p:spPr>
          <a:xfrm>
            <a:off x="6883926" y="5175402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0" name="Google Shape;40;p19"/>
          <p:cNvCxnSpPr/>
          <p:nvPr/>
        </p:nvCxnSpPr>
        <p:spPr>
          <a:xfrm>
            <a:off x="6323521" y="2781420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2" name="Google Shape;32;p19"/>
          <p:cNvSpPr txBox="1"/>
          <p:nvPr>
            <p:ph idx="7" type="body"/>
          </p:nvPr>
        </p:nvSpPr>
        <p:spPr>
          <a:xfrm>
            <a:off x="6264657" y="1860698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19"/>
          <p:cNvSpPr txBox="1"/>
          <p:nvPr>
            <p:ph idx="8" type="body"/>
          </p:nvPr>
        </p:nvSpPr>
        <p:spPr>
          <a:xfrm>
            <a:off x="6424510" y="1998260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9"/>
          <p:cNvSpPr txBox="1"/>
          <p:nvPr>
            <p:ph idx="9" type="body"/>
          </p:nvPr>
        </p:nvSpPr>
        <p:spPr>
          <a:xfrm>
            <a:off x="6264657" y="5198202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9"/>
          <p:cNvSpPr txBox="1"/>
          <p:nvPr>
            <p:ph idx="13" type="body"/>
          </p:nvPr>
        </p:nvSpPr>
        <p:spPr>
          <a:xfrm>
            <a:off x="6417095" y="5335764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3" name="Google Shape;43;p19"/>
          <p:cNvCxnSpPr/>
          <p:nvPr/>
        </p:nvCxnSpPr>
        <p:spPr>
          <a:xfrm>
            <a:off x="6323521" y="4970230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4" name="Google Shape;44;p19"/>
          <p:cNvSpPr txBox="1"/>
          <p:nvPr>
            <p:ph idx="14" type="body"/>
          </p:nvPr>
        </p:nvSpPr>
        <p:spPr>
          <a:xfrm>
            <a:off x="6264657" y="4107261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19"/>
          <p:cNvSpPr txBox="1"/>
          <p:nvPr>
            <p:ph idx="15" type="body"/>
          </p:nvPr>
        </p:nvSpPr>
        <p:spPr>
          <a:xfrm>
            <a:off x="6424510" y="4244823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9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9"/>
          <p:cNvSpPr/>
          <p:nvPr>
            <p:ph idx="16" type="pic"/>
          </p:nvPr>
        </p:nvSpPr>
        <p:spPr>
          <a:xfrm>
            <a:off x="529951" y="1844675"/>
            <a:ext cx="5181594" cy="419140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ive steps with images">
  <p:cSld name="Five steps with images"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7"/>
          <p:cNvSpPr/>
          <p:nvPr/>
        </p:nvSpPr>
        <p:spPr>
          <a:xfrm>
            <a:off x="593724" y="1823339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3" name="Google Shape;333;p37"/>
          <p:cNvSpPr/>
          <p:nvPr/>
        </p:nvSpPr>
        <p:spPr>
          <a:xfrm>
            <a:off x="1487487" y="4497387"/>
            <a:ext cx="1324458" cy="1335089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4" name="Google Shape;334;p37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5" name="Google Shape;335;p37"/>
          <p:cNvSpPr/>
          <p:nvPr/>
        </p:nvSpPr>
        <p:spPr>
          <a:xfrm>
            <a:off x="6045200" y="4497387"/>
            <a:ext cx="1324458" cy="1335089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6" name="Google Shape;336;p37"/>
          <p:cNvSpPr/>
          <p:nvPr/>
        </p:nvSpPr>
        <p:spPr>
          <a:xfrm flipH="1" rot="10800000">
            <a:off x="3752445" y="2067678"/>
            <a:ext cx="1324458" cy="1391485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7" name="Google Shape;337;p37"/>
          <p:cNvSpPr/>
          <p:nvPr/>
        </p:nvSpPr>
        <p:spPr>
          <a:xfrm flipH="1" rot="10800000">
            <a:off x="8302252" y="2067678"/>
            <a:ext cx="1324458" cy="1391485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8" name="Google Shape;338;p37"/>
          <p:cNvSpPr/>
          <p:nvPr/>
        </p:nvSpPr>
        <p:spPr>
          <a:xfrm>
            <a:off x="2854500" y="3463118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9" name="Google Shape;339;p37"/>
          <p:cNvSpPr/>
          <p:nvPr/>
        </p:nvSpPr>
        <p:spPr>
          <a:xfrm>
            <a:off x="5112779" y="1825276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0" name="Google Shape;340;p37"/>
          <p:cNvSpPr/>
          <p:nvPr/>
        </p:nvSpPr>
        <p:spPr>
          <a:xfrm>
            <a:off x="7371056" y="3463118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1" name="Google Shape;341;p37"/>
          <p:cNvSpPr/>
          <p:nvPr/>
        </p:nvSpPr>
        <p:spPr>
          <a:xfrm>
            <a:off x="9629335" y="1825276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2" name="Google Shape;342;p37"/>
          <p:cNvSpPr txBox="1"/>
          <p:nvPr>
            <p:ph idx="1" type="body"/>
          </p:nvPr>
        </p:nvSpPr>
        <p:spPr>
          <a:xfrm>
            <a:off x="730894" y="2442327"/>
            <a:ext cx="1755131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3" name="Google Shape;343;p37"/>
          <p:cNvSpPr txBox="1"/>
          <p:nvPr>
            <p:ph idx="2" type="body"/>
          </p:nvPr>
        </p:nvSpPr>
        <p:spPr>
          <a:xfrm>
            <a:off x="724115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4" name="Google Shape;344;p37"/>
          <p:cNvSpPr txBox="1"/>
          <p:nvPr>
            <p:ph idx="3" type="body"/>
          </p:nvPr>
        </p:nvSpPr>
        <p:spPr>
          <a:xfrm>
            <a:off x="5247946" y="2442327"/>
            <a:ext cx="1755131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5" name="Google Shape;345;p37"/>
          <p:cNvSpPr txBox="1"/>
          <p:nvPr>
            <p:ph idx="4" type="body"/>
          </p:nvPr>
        </p:nvSpPr>
        <p:spPr>
          <a:xfrm>
            <a:off x="5241167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6" name="Google Shape;346;p37"/>
          <p:cNvSpPr txBox="1"/>
          <p:nvPr>
            <p:ph idx="5" type="body"/>
          </p:nvPr>
        </p:nvSpPr>
        <p:spPr>
          <a:xfrm>
            <a:off x="9774438" y="2442327"/>
            <a:ext cx="1755131" cy="4750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7" name="Google Shape;347;p37"/>
          <p:cNvSpPr txBox="1"/>
          <p:nvPr>
            <p:ph idx="6" type="body"/>
          </p:nvPr>
        </p:nvSpPr>
        <p:spPr>
          <a:xfrm>
            <a:off x="9767659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8" name="Google Shape;348;p37"/>
          <p:cNvSpPr txBox="1"/>
          <p:nvPr>
            <p:ph idx="7" type="body"/>
          </p:nvPr>
        </p:nvSpPr>
        <p:spPr>
          <a:xfrm>
            <a:off x="7502085" y="4088244"/>
            <a:ext cx="1755131" cy="4946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9" name="Google Shape;349;p37"/>
          <p:cNvSpPr txBox="1"/>
          <p:nvPr>
            <p:ph idx="8" type="body"/>
          </p:nvPr>
        </p:nvSpPr>
        <p:spPr>
          <a:xfrm>
            <a:off x="7495306" y="3583586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0" name="Google Shape;350;p37"/>
          <p:cNvSpPr txBox="1"/>
          <p:nvPr>
            <p:ph idx="9" type="body"/>
          </p:nvPr>
        </p:nvSpPr>
        <p:spPr>
          <a:xfrm>
            <a:off x="2987097" y="4088244"/>
            <a:ext cx="1755131" cy="4946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1" name="Google Shape;351;p37"/>
          <p:cNvSpPr txBox="1"/>
          <p:nvPr>
            <p:ph idx="13" type="body"/>
          </p:nvPr>
        </p:nvSpPr>
        <p:spPr>
          <a:xfrm>
            <a:off x="2980318" y="3583586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2" name="Google Shape;352;p37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53" name="Google Shape;353;p37"/>
          <p:cNvSpPr/>
          <p:nvPr>
            <p:ph idx="14" type="pic"/>
          </p:nvPr>
        </p:nvSpPr>
        <p:spPr>
          <a:xfrm>
            <a:off x="723900" y="3074873"/>
            <a:ext cx="1762125" cy="1254125"/>
          </a:xfrm>
          <a:prstGeom prst="rect">
            <a:avLst/>
          </a:prstGeom>
          <a:noFill/>
          <a:ln>
            <a:noFill/>
          </a:ln>
        </p:spPr>
      </p:sp>
      <p:sp>
        <p:nvSpPr>
          <p:cNvPr id="354" name="Google Shape;354;p37"/>
          <p:cNvSpPr/>
          <p:nvPr>
            <p:ph idx="15" type="pic"/>
          </p:nvPr>
        </p:nvSpPr>
        <p:spPr>
          <a:xfrm>
            <a:off x="5267551" y="3074872"/>
            <a:ext cx="1762125" cy="1254125"/>
          </a:xfrm>
          <a:prstGeom prst="rect">
            <a:avLst/>
          </a:prstGeom>
          <a:noFill/>
          <a:ln>
            <a:noFill/>
          </a:ln>
        </p:spPr>
      </p:sp>
      <p:sp>
        <p:nvSpPr>
          <p:cNvPr id="355" name="Google Shape;355;p37"/>
          <p:cNvSpPr/>
          <p:nvPr>
            <p:ph idx="16" type="pic"/>
          </p:nvPr>
        </p:nvSpPr>
        <p:spPr>
          <a:xfrm>
            <a:off x="2980103" y="4732963"/>
            <a:ext cx="1762125" cy="1254125"/>
          </a:xfrm>
          <a:prstGeom prst="rect">
            <a:avLst/>
          </a:prstGeom>
          <a:noFill/>
          <a:ln>
            <a:noFill/>
          </a:ln>
        </p:spPr>
      </p:sp>
      <p:sp>
        <p:nvSpPr>
          <p:cNvPr id="356" name="Google Shape;356;p37"/>
          <p:cNvSpPr/>
          <p:nvPr>
            <p:ph idx="17" type="pic"/>
          </p:nvPr>
        </p:nvSpPr>
        <p:spPr>
          <a:xfrm>
            <a:off x="7502085" y="4732962"/>
            <a:ext cx="1762125" cy="1254125"/>
          </a:xfrm>
          <a:prstGeom prst="rect">
            <a:avLst/>
          </a:prstGeom>
          <a:noFill/>
          <a:ln>
            <a:noFill/>
          </a:ln>
        </p:spPr>
      </p:sp>
      <p:sp>
        <p:nvSpPr>
          <p:cNvPr id="357" name="Google Shape;357;p37"/>
          <p:cNvSpPr/>
          <p:nvPr>
            <p:ph idx="18" type="pic"/>
          </p:nvPr>
        </p:nvSpPr>
        <p:spPr>
          <a:xfrm>
            <a:off x="9782526" y="3081440"/>
            <a:ext cx="1762125" cy="125412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eps with text">
  <p:cSld name="Three steps with text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38"/>
          <p:cNvSpPr/>
          <p:nvPr/>
        </p:nvSpPr>
        <p:spPr>
          <a:xfrm>
            <a:off x="593724" y="1823339"/>
            <a:ext cx="2716722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0" name="Google Shape;360;p38"/>
          <p:cNvSpPr/>
          <p:nvPr/>
        </p:nvSpPr>
        <p:spPr>
          <a:xfrm>
            <a:off x="1487486" y="4497387"/>
            <a:ext cx="3317467" cy="1335089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1" name="Google Shape;361;p38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2" name="Google Shape;362;p38"/>
          <p:cNvSpPr/>
          <p:nvPr/>
        </p:nvSpPr>
        <p:spPr>
          <a:xfrm flipH="1" rot="10800000">
            <a:off x="5787178" y="2208805"/>
            <a:ext cx="3229006" cy="1391485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3" name="Google Shape;363;p38"/>
          <p:cNvSpPr/>
          <p:nvPr/>
        </p:nvSpPr>
        <p:spPr>
          <a:xfrm>
            <a:off x="4804954" y="3429000"/>
            <a:ext cx="2716723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4" name="Google Shape;364;p38"/>
          <p:cNvSpPr/>
          <p:nvPr/>
        </p:nvSpPr>
        <p:spPr>
          <a:xfrm>
            <a:off x="8881556" y="1823339"/>
            <a:ext cx="2716723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5" name="Google Shape;365;p38"/>
          <p:cNvSpPr txBox="1"/>
          <p:nvPr>
            <p:ph idx="1" type="body"/>
          </p:nvPr>
        </p:nvSpPr>
        <p:spPr>
          <a:xfrm>
            <a:off x="730894" y="2442327"/>
            <a:ext cx="2474189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6" name="Google Shape;366;p38"/>
          <p:cNvSpPr txBox="1"/>
          <p:nvPr>
            <p:ph idx="2" type="body"/>
          </p:nvPr>
        </p:nvSpPr>
        <p:spPr>
          <a:xfrm>
            <a:off x="724115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7" name="Google Shape;367;p38"/>
          <p:cNvSpPr txBox="1"/>
          <p:nvPr>
            <p:ph idx="3" type="body"/>
          </p:nvPr>
        </p:nvSpPr>
        <p:spPr>
          <a:xfrm>
            <a:off x="729738" y="3088264"/>
            <a:ext cx="2474188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8" name="Google Shape;368;p38"/>
          <p:cNvSpPr txBox="1"/>
          <p:nvPr>
            <p:ph idx="4" type="body"/>
          </p:nvPr>
        </p:nvSpPr>
        <p:spPr>
          <a:xfrm>
            <a:off x="9022963" y="2442327"/>
            <a:ext cx="2438143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9" name="Google Shape;369;p38"/>
          <p:cNvSpPr txBox="1"/>
          <p:nvPr>
            <p:ph idx="5" type="body"/>
          </p:nvPr>
        </p:nvSpPr>
        <p:spPr>
          <a:xfrm>
            <a:off x="9016184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0" name="Google Shape;370;p38"/>
          <p:cNvSpPr txBox="1"/>
          <p:nvPr>
            <p:ph idx="6" type="body"/>
          </p:nvPr>
        </p:nvSpPr>
        <p:spPr>
          <a:xfrm>
            <a:off x="4937551" y="4054126"/>
            <a:ext cx="2466138" cy="4946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1" name="Google Shape;371;p38"/>
          <p:cNvSpPr txBox="1"/>
          <p:nvPr>
            <p:ph idx="7" type="body"/>
          </p:nvPr>
        </p:nvSpPr>
        <p:spPr>
          <a:xfrm>
            <a:off x="4930772" y="3549468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2" name="Google Shape;372;p38"/>
          <p:cNvSpPr txBox="1"/>
          <p:nvPr>
            <p:ph idx="8" type="body"/>
          </p:nvPr>
        </p:nvSpPr>
        <p:spPr>
          <a:xfrm>
            <a:off x="4936394" y="4700064"/>
            <a:ext cx="2467295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3" name="Google Shape;373;p38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4" name="Google Shape;374;p38"/>
          <p:cNvSpPr txBox="1"/>
          <p:nvPr>
            <p:ph idx="9" type="body"/>
          </p:nvPr>
        </p:nvSpPr>
        <p:spPr>
          <a:xfrm>
            <a:off x="9006269" y="3088264"/>
            <a:ext cx="2467295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eps with pictures">
  <p:cSld name="Three steps with pictures"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39"/>
          <p:cNvSpPr/>
          <p:nvPr/>
        </p:nvSpPr>
        <p:spPr>
          <a:xfrm>
            <a:off x="593723" y="1823339"/>
            <a:ext cx="3317467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7" name="Google Shape;377;p39"/>
          <p:cNvSpPr/>
          <p:nvPr/>
        </p:nvSpPr>
        <p:spPr>
          <a:xfrm>
            <a:off x="1966452" y="4497387"/>
            <a:ext cx="2470815" cy="1335089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8" name="Google Shape;378;p39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9" name="Google Shape;379;p39"/>
          <p:cNvSpPr/>
          <p:nvPr/>
        </p:nvSpPr>
        <p:spPr>
          <a:xfrm flipH="1" rot="10800000">
            <a:off x="6026600" y="2208803"/>
            <a:ext cx="2254212" cy="1391485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80" name="Google Shape;380;p39"/>
          <p:cNvSpPr/>
          <p:nvPr/>
        </p:nvSpPr>
        <p:spPr>
          <a:xfrm>
            <a:off x="4437267" y="3429000"/>
            <a:ext cx="3317468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81" name="Google Shape;381;p39"/>
          <p:cNvSpPr/>
          <p:nvPr/>
        </p:nvSpPr>
        <p:spPr>
          <a:xfrm>
            <a:off x="8280812" y="1823339"/>
            <a:ext cx="3317467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82" name="Google Shape;382;p39"/>
          <p:cNvSpPr txBox="1"/>
          <p:nvPr>
            <p:ph idx="1" type="body"/>
          </p:nvPr>
        </p:nvSpPr>
        <p:spPr>
          <a:xfrm>
            <a:off x="730894" y="2442327"/>
            <a:ext cx="2626565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3" name="Google Shape;383;p39"/>
          <p:cNvSpPr txBox="1"/>
          <p:nvPr>
            <p:ph idx="2" type="body"/>
          </p:nvPr>
        </p:nvSpPr>
        <p:spPr>
          <a:xfrm>
            <a:off x="724115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4" name="Google Shape;384;p39"/>
          <p:cNvSpPr txBox="1"/>
          <p:nvPr>
            <p:ph idx="3" type="body"/>
          </p:nvPr>
        </p:nvSpPr>
        <p:spPr>
          <a:xfrm>
            <a:off x="8433028" y="2446254"/>
            <a:ext cx="2638095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5" name="Google Shape;385;p39"/>
          <p:cNvSpPr txBox="1"/>
          <p:nvPr>
            <p:ph idx="4" type="body"/>
          </p:nvPr>
        </p:nvSpPr>
        <p:spPr>
          <a:xfrm>
            <a:off x="8426249" y="1941596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6" name="Google Shape;386;p39"/>
          <p:cNvSpPr txBox="1"/>
          <p:nvPr>
            <p:ph idx="5" type="body"/>
          </p:nvPr>
        </p:nvSpPr>
        <p:spPr>
          <a:xfrm>
            <a:off x="4600261" y="3600288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7" name="Google Shape;387;p39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88" name="Google Shape;388;p39"/>
          <p:cNvSpPr/>
          <p:nvPr>
            <p:ph idx="6" type="pic"/>
          </p:nvPr>
        </p:nvSpPr>
        <p:spPr>
          <a:xfrm>
            <a:off x="8433028" y="3009462"/>
            <a:ext cx="2638095" cy="1335529"/>
          </a:xfrm>
          <a:prstGeom prst="rect">
            <a:avLst/>
          </a:prstGeom>
          <a:noFill/>
          <a:ln>
            <a:noFill/>
          </a:ln>
        </p:spPr>
      </p:sp>
      <p:sp>
        <p:nvSpPr>
          <p:cNvPr id="389" name="Google Shape;389;p39"/>
          <p:cNvSpPr/>
          <p:nvPr>
            <p:ph idx="7" type="pic"/>
          </p:nvPr>
        </p:nvSpPr>
        <p:spPr>
          <a:xfrm>
            <a:off x="744819" y="3031805"/>
            <a:ext cx="2626565" cy="1335529"/>
          </a:xfrm>
          <a:prstGeom prst="rect">
            <a:avLst/>
          </a:prstGeom>
          <a:noFill/>
          <a:ln>
            <a:noFill/>
          </a:ln>
        </p:spPr>
      </p:sp>
      <p:sp>
        <p:nvSpPr>
          <p:cNvPr id="390" name="Google Shape;390;p39"/>
          <p:cNvSpPr txBox="1"/>
          <p:nvPr>
            <p:ph idx="8" type="body"/>
          </p:nvPr>
        </p:nvSpPr>
        <p:spPr>
          <a:xfrm>
            <a:off x="4589483" y="4032455"/>
            <a:ext cx="2638095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1" name="Google Shape;391;p39"/>
          <p:cNvSpPr/>
          <p:nvPr>
            <p:ph idx="9" type="pic"/>
          </p:nvPr>
        </p:nvSpPr>
        <p:spPr>
          <a:xfrm>
            <a:off x="4589483" y="4595663"/>
            <a:ext cx="2638095" cy="133552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charts">
  <p:cSld name="3 charts"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40"/>
          <p:cNvSpPr/>
          <p:nvPr/>
        </p:nvSpPr>
        <p:spPr>
          <a:xfrm>
            <a:off x="593725" y="1776247"/>
            <a:ext cx="3435780" cy="3710153"/>
          </a:xfrm>
          <a:custGeom>
            <a:rect b="b" l="l" r="r" t="t"/>
            <a:pathLst>
              <a:path extrusionOk="0" h="2782061" w="2576322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94" name="Google Shape;394;p40"/>
          <p:cNvSpPr/>
          <p:nvPr>
            <p:ph idx="2" type="chart"/>
          </p:nvPr>
        </p:nvSpPr>
        <p:spPr>
          <a:xfrm>
            <a:off x="741404" y="1923926"/>
            <a:ext cx="3139992" cy="34147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95" name="Google Shape;395;p40"/>
          <p:cNvSpPr txBox="1"/>
          <p:nvPr>
            <p:ph type="title"/>
          </p:nvPr>
        </p:nvSpPr>
        <p:spPr>
          <a:xfrm>
            <a:off x="593725" y="472611"/>
            <a:ext cx="11002963" cy="10625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6" name="Google Shape;396;p40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7" name="Google Shape;397;p40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98" name="Google Shape;398;p40"/>
          <p:cNvSpPr txBox="1"/>
          <p:nvPr>
            <p:ph idx="1" type="body"/>
          </p:nvPr>
        </p:nvSpPr>
        <p:spPr>
          <a:xfrm>
            <a:off x="593725" y="5669004"/>
            <a:ext cx="3435350" cy="4920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9" name="Google Shape;399;p40"/>
          <p:cNvSpPr/>
          <p:nvPr/>
        </p:nvSpPr>
        <p:spPr>
          <a:xfrm>
            <a:off x="4378110" y="1776247"/>
            <a:ext cx="3435780" cy="3710153"/>
          </a:xfrm>
          <a:custGeom>
            <a:rect b="b" l="l" r="r" t="t"/>
            <a:pathLst>
              <a:path extrusionOk="0" h="2782061" w="2576322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00" name="Google Shape;400;p40"/>
          <p:cNvSpPr/>
          <p:nvPr/>
        </p:nvSpPr>
        <p:spPr>
          <a:xfrm>
            <a:off x="8162710" y="1776247"/>
            <a:ext cx="3435780" cy="3710153"/>
          </a:xfrm>
          <a:custGeom>
            <a:rect b="b" l="l" r="r" t="t"/>
            <a:pathLst>
              <a:path extrusionOk="0" h="2782061" w="2576322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01" name="Google Shape;401;p40"/>
          <p:cNvSpPr txBox="1"/>
          <p:nvPr>
            <p:ph idx="3" type="body"/>
          </p:nvPr>
        </p:nvSpPr>
        <p:spPr>
          <a:xfrm>
            <a:off x="4378325" y="5669004"/>
            <a:ext cx="3435350" cy="4920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2" name="Google Shape;402;p40"/>
          <p:cNvSpPr txBox="1"/>
          <p:nvPr>
            <p:ph idx="4" type="body"/>
          </p:nvPr>
        </p:nvSpPr>
        <p:spPr>
          <a:xfrm>
            <a:off x="8162925" y="5669004"/>
            <a:ext cx="3435350" cy="4920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3" name="Google Shape;403;p40"/>
          <p:cNvSpPr/>
          <p:nvPr>
            <p:ph idx="5" type="chart"/>
          </p:nvPr>
        </p:nvSpPr>
        <p:spPr>
          <a:xfrm>
            <a:off x="4526004" y="1923926"/>
            <a:ext cx="3139992" cy="34147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04" name="Google Shape;404;p40"/>
          <p:cNvSpPr/>
          <p:nvPr>
            <p:ph idx="6" type="chart"/>
          </p:nvPr>
        </p:nvSpPr>
        <p:spPr>
          <a:xfrm>
            <a:off x="8310604" y="1923926"/>
            <a:ext cx="3139992" cy="34147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hart">
  <p:cSld name="Single chart"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41"/>
          <p:cNvSpPr/>
          <p:nvPr/>
        </p:nvSpPr>
        <p:spPr>
          <a:xfrm>
            <a:off x="604354" y="554314"/>
            <a:ext cx="7219949" cy="5578475"/>
          </a:xfrm>
          <a:custGeom>
            <a:rect b="b" l="l" r="r" t="t"/>
            <a:pathLst>
              <a:path extrusionOk="0" h="5578475" w="7219949">
                <a:moveTo>
                  <a:pt x="127022" y="0"/>
                </a:moveTo>
                <a:lnTo>
                  <a:pt x="7092927" y="0"/>
                </a:lnTo>
                <a:cubicBezTo>
                  <a:pt x="7163079" y="0"/>
                  <a:pt x="7219949" y="56870"/>
                  <a:pt x="7219949" y="127022"/>
                </a:cubicBezTo>
                <a:lnTo>
                  <a:pt x="7219949" y="3930650"/>
                </a:lnTo>
                <a:lnTo>
                  <a:pt x="7219949" y="4198319"/>
                </a:lnTo>
                <a:lnTo>
                  <a:pt x="7219949" y="4909579"/>
                </a:lnTo>
                <a:cubicBezTo>
                  <a:pt x="7219949" y="4957204"/>
                  <a:pt x="7168551" y="4987149"/>
                  <a:pt x="7127054" y="4963571"/>
                </a:cubicBezTo>
                <a:lnTo>
                  <a:pt x="6910610" y="4840497"/>
                </a:lnTo>
                <a:cubicBezTo>
                  <a:pt x="6898114" y="4833422"/>
                  <a:pt x="6882554" y="4833422"/>
                  <a:pt x="6870056" y="4840497"/>
                </a:cubicBezTo>
                <a:lnTo>
                  <a:pt x="6581464" y="5004598"/>
                </a:lnTo>
                <a:cubicBezTo>
                  <a:pt x="6568734" y="5011905"/>
                  <a:pt x="6560716" y="5025346"/>
                  <a:pt x="6560716" y="5040198"/>
                </a:cubicBezTo>
                <a:lnTo>
                  <a:pt x="6560716" y="5367457"/>
                </a:lnTo>
                <a:cubicBezTo>
                  <a:pt x="6560716" y="5382076"/>
                  <a:pt x="6568734" y="5395750"/>
                  <a:pt x="6581464" y="5403060"/>
                </a:cubicBezTo>
                <a:lnTo>
                  <a:pt x="6685680" y="5462240"/>
                </a:lnTo>
                <a:cubicBezTo>
                  <a:pt x="6727412" y="5485935"/>
                  <a:pt x="6725246" y="5539471"/>
                  <a:pt x="6694598" y="5564758"/>
                </a:cubicBezTo>
                <a:lnTo>
                  <a:pt x="6655034" y="5578475"/>
                </a:lnTo>
                <a:lnTo>
                  <a:pt x="5839793" y="5578475"/>
                </a:lnTo>
                <a:lnTo>
                  <a:pt x="5429249" y="5578475"/>
                </a:lnTo>
                <a:lnTo>
                  <a:pt x="127022" y="5578475"/>
                </a:lnTo>
                <a:cubicBezTo>
                  <a:pt x="56870" y="5578475"/>
                  <a:pt x="0" y="5521605"/>
                  <a:pt x="0" y="5451453"/>
                </a:cubicBezTo>
                <a:lnTo>
                  <a:pt x="0" y="127022"/>
                </a:lnTo>
                <a:cubicBezTo>
                  <a:pt x="0" y="56870"/>
                  <a:pt x="56870" y="0"/>
                  <a:pt x="127022" y="0"/>
                </a:cubicBezTo>
                <a:close/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07" name="Google Shape;407;p41"/>
          <p:cNvSpPr txBox="1"/>
          <p:nvPr>
            <p:ph type="title"/>
          </p:nvPr>
        </p:nvSpPr>
        <p:spPr>
          <a:xfrm>
            <a:off x="8154711" y="472611"/>
            <a:ext cx="3435350" cy="10625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8" name="Google Shape;408;p41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9" name="Google Shape;409;p41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10" name="Google Shape;410;p41"/>
          <p:cNvSpPr/>
          <p:nvPr>
            <p:ph idx="2" type="chart"/>
          </p:nvPr>
        </p:nvSpPr>
        <p:spPr>
          <a:xfrm>
            <a:off x="752034" y="701993"/>
            <a:ext cx="6924590" cy="52831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11" name="Google Shape;411;p41"/>
          <p:cNvSpPr txBox="1"/>
          <p:nvPr>
            <p:ph idx="1" type="body"/>
          </p:nvPr>
        </p:nvSpPr>
        <p:spPr>
          <a:xfrm>
            <a:off x="8156973" y="2968379"/>
            <a:ext cx="3432531" cy="78313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2" name="Google Shape;412;p41"/>
          <p:cNvSpPr txBox="1"/>
          <p:nvPr>
            <p:ph idx="3" type="body"/>
          </p:nvPr>
        </p:nvSpPr>
        <p:spPr>
          <a:xfrm>
            <a:off x="8156973" y="3997621"/>
            <a:ext cx="3433087" cy="21351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13" name="Google Shape;413;p41"/>
          <p:cNvCxnSpPr/>
          <p:nvPr/>
        </p:nvCxnSpPr>
        <p:spPr>
          <a:xfrm>
            <a:off x="8156973" y="3889621"/>
            <a:ext cx="3432531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op Tips">
  <p:cSld name="Top Tips"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42"/>
          <p:cNvSpPr/>
          <p:nvPr/>
        </p:nvSpPr>
        <p:spPr>
          <a:xfrm>
            <a:off x="3438208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16" name="Google Shape;416;p42"/>
          <p:cNvSpPr/>
          <p:nvPr/>
        </p:nvSpPr>
        <p:spPr>
          <a:xfrm>
            <a:off x="6356139" y="0"/>
            <a:ext cx="291793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17" name="Google Shape;417;p42"/>
          <p:cNvSpPr/>
          <p:nvPr/>
        </p:nvSpPr>
        <p:spPr>
          <a:xfrm>
            <a:off x="9274069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18" name="Google Shape;418;p42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9" name="Google Shape;419;p42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20" name="Google Shape;420;p42"/>
          <p:cNvSpPr txBox="1"/>
          <p:nvPr>
            <p:ph type="title"/>
          </p:nvPr>
        </p:nvSpPr>
        <p:spPr>
          <a:xfrm>
            <a:off x="593726" y="472611"/>
            <a:ext cx="2490788" cy="131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1" name="Google Shape;421;p42"/>
          <p:cNvSpPr txBox="1"/>
          <p:nvPr>
            <p:ph idx="1" type="body"/>
          </p:nvPr>
        </p:nvSpPr>
        <p:spPr>
          <a:xfrm>
            <a:off x="3755683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2" name="Google Shape;422;p42"/>
          <p:cNvSpPr txBox="1"/>
          <p:nvPr>
            <p:ph idx="2" type="body"/>
          </p:nvPr>
        </p:nvSpPr>
        <p:spPr>
          <a:xfrm>
            <a:off x="375549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3" name="Google Shape;423;p42"/>
          <p:cNvSpPr txBox="1"/>
          <p:nvPr>
            <p:ph idx="3" type="body"/>
          </p:nvPr>
        </p:nvSpPr>
        <p:spPr>
          <a:xfrm>
            <a:off x="6673614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4" name="Google Shape;424;p42"/>
          <p:cNvSpPr txBox="1"/>
          <p:nvPr>
            <p:ph idx="4" type="body"/>
          </p:nvPr>
        </p:nvSpPr>
        <p:spPr>
          <a:xfrm>
            <a:off x="667342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5" name="Google Shape;425;p42"/>
          <p:cNvSpPr txBox="1"/>
          <p:nvPr>
            <p:ph idx="5" type="body"/>
          </p:nvPr>
        </p:nvSpPr>
        <p:spPr>
          <a:xfrm>
            <a:off x="9591543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6" name="Google Shape;426;p42"/>
          <p:cNvSpPr txBox="1"/>
          <p:nvPr>
            <p:ph idx="6" type="body"/>
          </p:nvPr>
        </p:nvSpPr>
        <p:spPr>
          <a:xfrm>
            <a:off x="959135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7" name="Google Shape;427;p42"/>
          <p:cNvSpPr txBox="1"/>
          <p:nvPr>
            <p:ph idx="7" type="body"/>
          </p:nvPr>
        </p:nvSpPr>
        <p:spPr>
          <a:xfrm>
            <a:off x="5001928" y="1409010"/>
            <a:ext cx="1036738" cy="1180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8" name="Google Shape;428;p42"/>
          <p:cNvSpPr txBox="1"/>
          <p:nvPr>
            <p:ph idx="8" type="body"/>
          </p:nvPr>
        </p:nvSpPr>
        <p:spPr>
          <a:xfrm>
            <a:off x="7877607" y="1409746"/>
            <a:ext cx="1036738" cy="11808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9" name="Google Shape;429;p42"/>
          <p:cNvSpPr txBox="1"/>
          <p:nvPr>
            <p:ph idx="9" type="body"/>
          </p:nvPr>
        </p:nvSpPr>
        <p:spPr>
          <a:xfrm>
            <a:off x="10837788" y="1409746"/>
            <a:ext cx="1036738" cy="1180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ack square with a black background&#10;&#10;AI-generated content may be incorrect." id="430" name="Google Shape;430;p4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619498" y="123808"/>
            <a:ext cx="1495742" cy="1703536"/>
          </a:xfrm>
          <a:prstGeom prst="rect">
            <a:avLst/>
          </a:prstGeom>
          <a:noFill/>
          <a:ln>
            <a:noFill/>
          </a:ln>
        </p:spPr>
      </p:pic>
      <p:sp>
        <p:nvSpPr>
          <p:cNvPr id="431" name="Google Shape;431;p42"/>
          <p:cNvSpPr/>
          <p:nvPr>
            <p:ph idx="13" type="pic"/>
          </p:nvPr>
        </p:nvSpPr>
        <p:spPr>
          <a:xfrm>
            <a:off x="5082015" y="1542210"/>
            <a:ext cx="914400" cy="914400"/>
          </a:xfrm>
          <a:prstGeom prst="rect">
            <a:avLst/>
          </a:prstGeom>
          <a:noFill/>
          <a:ln>
            <a:noFill/>
          </a:ln>
        </p:spPr>
      </p:sp>
      <p:sp>
        <p:nvSpPr>
          <p:cNvPr id="432" name="Google Shape;432;p42"/>
          <p:cNvSpPr/>
          <p:nvPr>
            <p:ph idx="14" type="pic"/>
          </p:nvPr>
        </p:nvSpPr>
        <p:spPr>
          <a:xfrm>
            <a:off x="7938776" y="1542210"/>
            <a:ext cx="914400" cy="914400"/>
          </a:xfrm>
          <a:prstGeom prst="rect">
            <a:avLst/>
          </a:prstGeom>
          <a:noFill/>
          <a:ln>
            <a:noFill/>
          </a:ln>
        </p:spPr>
      </p:sp>
      <p:sp>
        <p:nvSpPr>
          <p:cNvPr id="433" name="Google Shape;433;p42"/>
          <p:cNvSpPr/>
          <p:nvPr>
            <p:ph idx="15" type="pic"/>
          </p:nvPr>
        </p:nvSpPr>
        <p:spPr>
          <a:xfrm>
            <a:off x="10898957" y="1491356"/>
            <a:ext cx="914400" cy="914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block">
  <p:cSld name="Textblock"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3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6" name="Google Shape;436;p43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7" name="Google Shape;437;p43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38" name="Google Shape;438;p43"/>
          <p:cNvSpPr txBox="1"/>
          <p:nvPr>
            <p:ph idx="1" type="body"/>
          </p:nvPr>
        </p:nvSpPr>
        <p:spPr>
          <a:xfrm>
            <a:off x="595988" y="1712505"/>
            <a:ext cx="10996881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9" name="Google Shape;439;p43"/>
          <p:cNvSpPr txBox="1"/>
          <p:nvPr>
            <p:ph idx="2" type="body"/>
          </p:nvPr>
        </p:nvSpPr>
        <p:spPr>
          <a:xfrm>
            <a:off x="595988" y="2158228"/>
            <a:ext cx="11000700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40" name="Google Shape;440;p43"/>
          <p:cNvCxnSpPr/>
          <p:nvPr/>
        </p:nvCxnSpPr>
        <p:spPr>
          <a:xfrm>
            <a:off x="595988" y="2092163"/>
            <a:ext cx="10996881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 textblocks">
  <p:cSld name="2 textblocks"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44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3" name="Google Shape;443;p44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4" name="Google Shape;444;p44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45" name="Google Shape;445;p44"/>
          <p:cNvSpPr txBox="1"/>
          <p:nvPr>
            <p:ph idx="1" type="body"/>
          </p:nvPr>
        </p:nvSpPr>
        <p:spPr>
          <a:xfrm>
            <a:off x="595988" y="1712505"/>
            <a:ext cx="5323538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6" name="Google Shape;446;p44"/>
          <p:cNvSpPr txBox="1"/>
          <p:nvPr>
            <p:ph idx="2" type="body"/>
          </p:nvPr>
        </p:nvSpPr>
        <p:spPr>
          <a:xfrm>
            <a:off x="595988" y="2158228"/>
            <a:ext cx="5324400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47" name="Google Shape;447;p44"/>
          <p:cNvCxnSpPr/>
          <p:nvPr/>
        </p:nvCxnSpPr>
        <p:spPr>
          <a:xfrm>
            <a:off x="595988" y="2092163"/>
            <a:ext cx="5323538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48" name="Google Shape;448;p44"/>
          <p:cNvSpPr txBox="1"/>
          <p:nvPr>
            <p:ph idx="3" type="body"/>
          </p:nvPr>
        </p:nvSpPr>
        <p:spPr>
          <a:xfrm>
            <a:off x="6272288" y="1712505"/>
            <a:ext cx="5323538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9" name="Google Shape;449;p44"/>
          <p:cNvSpPr txBox="1"/>
          <p:nvPr>
            <p:ph idx="4" type="body"/>
          </p:nvPr>
        </p:nvSpPr>
        <p:spPr>
          <a:xfrm>
            <a:off x="6272288" y="2158228"/>
            <a:ext cx="5324400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50" name="Google Shape;450;p44"/>
          <p:cNvCxnSpPr/>
          <p:nvPr/>
        </p:nvCxnSpPr>
        <p:spPr>
          <a:xfrm>
            <a:off x="6272288" y="2092163"/>
            <a:ext cx="5323538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textblocks">
  <p:cSld name="3 textblocks"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45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3" name="Google Shape;453;p45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4" name="Google Shape;454;p45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55" name="Google Shape;455;p45"/>
          <p:cNvSpPr txBox="1"/>
          <p:nvPr>
            <p:ph idx="1" type="body"/>
          </p:nvPr>
        </p:nvSpPr>
        <p:spPr>
          <a:xfrm>
            <a:off x="595988" y="1712505"/>
            <a:ext cx="3432531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6" name="Google Shape;456;p45"/>
          <p:cNvSpPr txBox="1"/>
          <p:nvPr>
            <p:ph idx="2" type="body"/>
          </p:nvPr>
        </p:nvSpPr>
        <p:spPr>
          <a:xfrm>
            <a:off x="595988" y="2158228"/>
            <a:ext cx="3433087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57" name="Google Shape;457;p45"/>
          <p:cNvCxnSpPr/>
          <p:nvPr/>
        </p:nvCxnSpPr>
        <p:spPr>
          <a:xfrm>
            <a:off x="595988" y="2092163"/>
            <a:ext cx="3432531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58" name="Google Shape;458;p45"/>
          <p:cNvSpPr txBox="1"/>
          <p:nvPr>
            <p:ph idx="3" type="body"/>
          </p:nvPr>
        </p:nvSpPr>
        <p:spPr>
          <a:xfrm>
            <a:off x="4380588" y="1712505"/>
            <a:ext cx="3432531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9" name="Google Shape;459;p45"/>
          <p:cNvSpPr txBox="1"/>
          <p:nvPr>
            <p:ph idx="4" type="body"/>
          </p:nvPr>
        </p:nvSpPr>
        <p:spPr>
          <a:xfrm>
            <a:off x="4380588" y="2158228"/>
            <a:ext cx="3433087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60" name="Google Shape;460;p45"/>
          <p:cNvCxnSpPr/>
          <p:nvPr/>
        </p:nvCxnSpPr>
        <p:spPr>
          <a:xfrm>
            <a:off x="4380588" y="2092163"/>
            <a:ext cx="3432531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61" name="Google Shape;461;p45"/>
          <p:cNvSpPr txBox="1"/>
          <p:nvPr>
            <p:ph idx="5" type="body"/>
          </p:nvPr>
        </p:nvSpPr>
        <p:spPr>
          <a:xfrm>
            <a:off x="8165188" y="1712505"/>
            <a:ext cx="3432531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2" name="Google Shape;462;p45"/>
          <p:cNvSpPr txBox="1"/>
          <p:nvPr>
            <p:ph idx="6" type="body"/>
          </p:nvPr>
        </p:nvSpPr>
        <p:spPr>
          <a:xfrm>
            <a:off x="8165188" y="2158228"/>
            <a:ext cx="3433087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63" name="Google Shape;463;p45"/>
          <p:cNvCxnSpPr/>
          <p:nvPr/>
        </p:nvCxnSpPr>
        <p:spPr>
          <a:xfrm>
            <a:off x="8165188" y="2092163"/>
            <a:ext cx="3432531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 textblocks">
  <p:cSld name="4 textblocks"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46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6" name="Google Shape;466;p46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7" name="Google Shape;467;p46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68" name="Google Shape;468;p46"/>
          <p:cNvSpPr txBox="1"/>
          <p:nvPr>
            <p:ph idx="1" type="body"/>
          </p:nvPr>
        </p:nvSpPr>
        <p:spPr>
          <a:xfrm>
            <a:off x="595989" y="1535113"/>
            <a:ext cx="2488122" cy="4189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9" name="Google Shape;469;p46"/>
          <p:cNvSpPr txBox="1"/>
          <p:nvPr>
            <p:ph idx="2" type="body"/>
          </p:nvPr>
        </p:nvSpPr>
        <p:spPr>
          <a:xfrm>
            <a:off x="595988" y="2158228"/>
            <a:ext cx="2488525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70" name="Google Shape;470;p46"/>
          <p:cNvCxnSpPr/>
          <p:nvPr/>
        </p:nvCxnSpPr>
        <p:spPr>
          <a:xfrm>
            <a:off x="595989" y="2092163"/>
            <a:ext cx="2488122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71" name="Google Shape;471;p46"/>
          <p:cNvSpPr txBox="1"/>
          <p:nvPr>
            <p:ph idx="3" type="body"/>
          </p:nvPr>
        </p:nvSpPr>
        <p:spPr>
          <a:xfrm>
            <a:off x="3433420" y="1535113"/>
            <a:ext cx="2488122" cy="4189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2" name="Google Shape;472;p46"/>
          <p:cNvSpPr txBox="1"/>
          <p:nvPr>
            <p:ph idx="4" type="body"/>
          </p:nvPr>
        </p:nvSpPr>
        <p:spPr>
          <a:xfrm>
            <a:off x="3433419" y="2158228"/>
            <a:ext cx="2488525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73" name="Google Shape;473;p46"/>
          <p:cNvCxnSpPr/>
          <p:nvPr/>
        </p:nvCxnSpPr>
        <p:spPr>
          <a:xfrm>
            <a:off x="3433420" y="2092163"/>
            <a:ext cx="2488122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74" name="Google Shape;474;p46"/>
          <p:cNvSpPr txBox="1"/>
          <p:nvPr>
            <p:ph idx="5" type="body"/>
          </p:nvPr>
        </p:nvSpPr>
        <p:spPr>
          <a:xfrm>
            <a:off x="6270851" y="1535113"/>
            <a:ext cx="2488122" cy="4189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5" name="Google Shape;475;p46"/>
          <p:cNvSpPr txBox="1"/>
          <p:nvPr>
            <p:ph idx="6" type="body"/>
          </p:nvPr>
        </p:nvSpPr>
        <p:spPr>
          <a:xfrm>
            <a:off x="6270850" y="2158228"/>
            <a:ext cx="2488525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76" name="Google Shape;476;p46"/>
          <p:cNvCxnSpPr/>
          <p:nvPr/>
        </p:nvCxnSpPr>
        <p:spPr>
          <a:xfrm>
            <a:off x="6270851" y="2092163"/>
            <a:ext cx="2488122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77" name="Google Shape;477;p46"/>
          <p:cNvSpPr txBox="1"/>
          <p:nvPr>
            <p:ph idx="7" type="body"/>
          </p:nvPr>
        </p:nvSpPr>
        <p:spPr>
          <a:xfrm>
            <a:off x="9108282" y="1535113"/>
            <a:ext cx="2488122" cy="4189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8" name="Google Shape;478;p46"/>
          <p:cNvSpPr txBox="1"/>
          <p:nvPr>
            <p:ph idx="8" type="body"/>
          </p:nvPr>
        </p:nvSpPr>
        <p:spPr>
          <a:xfrm>
            <a:off x="9108281" y="2158228"/>
            <a:ext cx="2488525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79" name="Google Shape;479;p46"/>
          <p:cNvCxnSpPr/>
          <p:nvPr/>
        </p:nvCxnSpPr>
        <p:spPr>
          <a:xfrm>
            <a:off x="9108282" y="2092163"/>
            <a:ext cx="2488122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+ Text">
  <p:cSld name="Image + Tex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0"/>
          <p:cNvSpPr/>
          <p:nvPr/>
        </p:nvSpPr>
        <p:spPr>
          <a:xfrm>
            <a:off x="584282" y="1776247"/>
            <a:ext cx="5684756" cy="4349916"/>
          </a:xfrm>
          <a:custGeom>
            <a:rect b="b" l="l" r="r" t="t"/>
            <a:pathLst>
              <a:path extrusionOk="0" h="4349916" w="5684756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0" name="Google Shape;50;p20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0"/>
          <p:cNvSpPr txBox="1"/>
          <p:nvPr>
            <p:ph idx="1" type="body"/>
          </p:nvPr>
        </p:nvSpPr>
        <p:spPr>
          <a:xfrm>
            <a:off x="6867524" y="1776247"/>
            <a:ext cx="4720467" cy="4923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20"/>
          <p:cNvSpPr txBox="1"/>
          <p:nvPr>
            <p:ph idx="2" type="body"/>
          </p:nvPr>
        </p:nvSpPr>
        <p:spPr>
          <a:xfrm>
            <a:off x="6867525" y="2447109"/>
            <a:ext cx="4729162" cy="34774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  <a:defRPr sz="1600">
                <a:solidFill>
                  <a:srgbClr val="26262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13055" lvl="1" marL="9144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20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4" name="Google Shape;54;p20"/>
          <p:cNvSpPr/>
          <p:nvPr>
            <p:ph idx="3" type="pic"/>
          </p:nvPr>
        </p:nvSpPr>
        <p:spPr>
          <a:xfrm>
            <a:off x="800100" y="1943100"/>
            <a:ext cx="5295900" cy="398145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tboard">
  <p:cSld name="Artboard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1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1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8" name="Google Shape;58;p21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2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22"/>
          <p:cNvSpPr txBox="1"/>
          <p:nvPr>
            <p:ph idx="1" type="body"/>
          </p:nvPr>
        </p:nvSpPr>
        <p:spPr>
          <a:xfrm>
            <a:off x="593725" y="1535113"/>
            <a:ext cx="11002962" cy="4591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22"/>
          <p:cNvSpPr txBox="1"/>
          <p:nvPr>
            <p:ph idx="10" type="dt"/>
          </p:nvPr>
        </p:nvSpPr>
        <p:spPr>
          <a:xfrm>
            <a:off x="3823097" y="6427243"/>
            <a:ext cx="27432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2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2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struction">
  <p:cSld name="Instruction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3"/>
          <p:cNvSpPr/>
          <p:nvPr/>
        </p:nvSpPr>
        <p:spPr>
          <a:xfrm flipH="1">
            <a:off x="8144110" y="0"/>
            <a:ext cx="343455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7" name="Google Shape;67;p23"/>
          <p:cNvSpPr txBox="1"/>
          <p:nvPr>
            <p:ph type="title"/>
          </p:nvPr>
        </p:nvSpPr>
        <p:spPr>
          <a:xfrm>
            <a:off x="593725" y="731837"/>
            <a:ext cx="7219950" cy="539432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  <a:defRPr b="0" sz="4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23"/>
          <p:cNvSpPr txBox="1"/>
          <p:nvPr>
            <p:ph idx="12" type="sldNum"/>
          </p:nvPr>
        </p:nvSpPr>
        <p:spPr>
          <a:xfrm>
            <a:off x="10913270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9" name="Google Shape;69;p23"/>
          <p:cNvSpPr txBox="1"/>
          <p:nvPr>
            <p:ph idx="1" type="body"/>
          </p:nvPr>
        </p:nvSpPr>
        <p:spPr>
          <a:xfrm>
            <a:off x="8509003" y="3509963"/>
            <a:ext cx="2739230" cy="19764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330"/>
              <a:buFont typeface="Verdana"/>
              <a:buNone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Char char="o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ack square with a black background&#10;&#10;AI-generated content may be incorrect." id="70" name="Google Shape;70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693384" y="323170"/>
            <a:ext cx="2168363" cy="2469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square with a black background&#10;&#10;AI-generated content may be incorrect." id="71" name="Google Shape;71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040209" y="1835670"/>
            <a:ext cx="999330" cy="113816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23"/>
          <p:cNvSpPr/>
          <p:nvPr>
            <p:ph idx="2" type="body"/>
          </p:nvPr>
        </p:nvSpPr>
        <p:spPr>
          <a:xfrm>
            <a:off x="8509003" y="5643215"/>
            <a:ext cx="1204913" cy="499264"/>
          </a:xfrm>
          <a:prstGeom prst="roundRect">
            <a:avLst>
              <a:gd fmla="val 26873" name="adj"/>
            </a:avLst>
          </a:prstGeom>
          <a:solidFill>
            <a:schemeClr val="lt1"/>
          </a:solidFill>
          <a:ln cap="flat" cmpd="sng" w="9525">
            <a:solidFill>
              <a:schemeClr val="l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spAutoFit/>
          </a:bodyPr>
          <a:lstStyle>
            <a:lvl1pPr indent="-228600" lvl="0" marL="4572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3" name="Google Shape;73;p23"/>
          <p:cNvSpPr/>
          <p:nvPr/>
        </p:nvSpPr>
        <p:spPr>
          <a:xfrm>
            <a:off x="8504806" y="1506392"/>
            <a:ext cx="1544400" cy="1756800"/>
          </a:xfrm>
          <a:custGeom>
            <a:rect b="b" l="l" r="r" t="t"/>
            <a:pathLst>
              <a:path extrusionOk="0" h="491574" w="431601">
                <a:moveTo>
                  <a:pt x="215800" y="0"/>
                </a:moveTo>
                <a:lnTo>
                  <a:pt x="431601" y="122916"/>
                </a:lnTo>
                <a:lnTo>
                  <a:pt x="431601" y="368745"/>
                </a:lnTo>
                <a:lnTo>
                  <a:pt x="215800" y="491574"/>
                </a:lnTo>
                <a:lnTo>
                  <a:pt x="0" y="368745"/>
                </a:lnTo>
                <a:lnTo>
                  <a:pt x="0" y="12291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4" name="Google Shape;74;p23"/>
          <p:cNvSpPr/>
          <p:nvPr>
            <p:ph idx="3" type="pic"/>
          </p:nvPr>
        </p:nvSpPr>
        <p:spPr>
          <a:xfrm>
            <a:off x="8683627" y="1889090"/>
            <a:ext cx="1177761" cy="982088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rt + Text">
  <p:cSld name="Chart + 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4"/>
          <p:cNvSpPr/>
          <p:nvPr/>
        </p:nvSpPr>
        <p:spPr>
          <a:xfrm>
            <a:off x="584282" y="1776247"/>
            <a:ext cx="5684756" cy="4349916"/>
          </a:xfrm>
          <a:custGeom>
            <a:rect b="b" l="l" r="r" t="t"/>
            <a:pathLst>
              <a:path extrusionOk="0" h="4349916" w="5684756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7" name="Google Shape;77;p24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4"/>
          <p:cNvSpPr txBox="1"/>
          <p:nvPr>
            <p:ph idx="1" type="body"/>
          </p:nvPr>
        </p:nvSpPr>
        <p:spPr>
          <a:xfrm>
            <a:off x="6867524" y="1776247"/>
            <a:ext cx="4720467" cy="4923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24"/>
          <p:cNvSpPr txBox="1"/>
          <p:nvPr>
            <p:ph idx="2" type="body"/>
          </p:nvPr>
        </p:nvSpPr>
        <p:spPr>
          <a:xfrm>
            <a:off x="6867525" y="2447109"/>
            <a:ext cx="4729162" cy="30392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  <a:defRPr sz="1600">
                <a:solidFill>
                  <a:srgbClr val="26262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13055" lvl="1" marL="9144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24"/>
          <p:cNvSpPr/>
          <p:nvPr>
            <p:ph idx="3" type="chart"/>
          </p:nvPr>
        </p:nvSpPr>
        <p:spPr>
          <a:xfrm>
            <a:off x="739065" y="1921608"/>
            <a:ext cx="5375191" cy="40591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81" name="Google Shape;81;p24"/>
          <p:cNvSpPr txBox="1"/>
          <p:nvPr>
            <p:ph idx="4" type="body"/>
          </p:nvPr>
        </p:nvSpPr>
        <p:spPr>
          <a:xfrm>
            <a:off x="6872561" y="5699679"/>
            <a:ext cx="941114" cy="369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600"/>
              <a:buNone/>
              <a:defRPr b="1" sz="2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2" name="Google Shape;82;p24"/>
          <p:cNvSpPr txBox="1"/>
          <p:nvPr>
            <p:ph idx="5" type="body"/>
          </p:nvPr>
        </p:nvSpPr>
        <p:spPr>
          <a:xfrm>
            <a:off x="7984423" y="5756616"/>
            <a:ext cx="1384979" cy="369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None/>
              <a:defRPr>
                <a:solidFill>
                  <a:srgbClr val="26262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13055" lvl="1" marL="9144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3" name="Google Shape;83;p24"/>
          <p:cNvSpPr txBox="1"/>
          <p:nvPr>
            <p:ph idx="6" type="body"/>
          </p:nvPr>
        </p:nvSpPr>
        <p:spPr>
          <a:xfrm>
            <a:off x="9543600" y="5699679"/>
            <a:ext cx="946149" cy="369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600"/>
              <a:buNone/>
              <a:defRPr b="1" sz="2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4" name="Google Shape;84;p24"/>
          <p:cNvSpPr txBox="1"/>
          <p:nvPr>
            <p:ph idx="7" type="body"/>
          </p:nvPr>
        </p:nvSpPr>
        <p:spPr>
          <a:xfrm>
            <a:off x="10554233" y="5756616"/>
            <a:ext cx="1042455" cy="369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None/>
              <a:defRPr>
                <a:solidFill>
                  <a:srgbClr val="26262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13055" lvl="1" marL="9144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24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">
  <p:cSld name="Table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5"/>
          <p:cNvSpPr/>
          <p:nvPr/>
        </p:nvSpPr>
        <p:spPr>
          <a:xfrm>
            <a:off x="584281" y="1776247"/>
            <a:ext cx="11012407" cy="4349916"/>
          </a:xfrm>
          <a:prstGeom prst="roundRect">
            <a:avLst>
              <a:gd fmla="val 2920" name="adj"/>
            </a:avLst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8" name="Google Shape;88;p25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25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25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1" name="Google Shape;91;p25"/>
          <p:cNvSpPr/>
          <p:nvPr>
            <p:ph idx="2" type="tbl"/>
          </p:nvPr>
        </p:nvSpPr>
        <p:spPr>
          <a:xfrm>
            <a:off x="731960" y="1923926"/>
            <a:ext cx="10717050" cy="40545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images bottom">
  <p:cSld name="Two images bottom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6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26"/>
          <p:cNvSpPr/>
          <p:nvPr>
            <p:ph idx="2" type="pic"/>
          </p:nvPr>
        </p:nvSpPr>
        <p:spPr>
          <a:xfrm>
            <a:off x="551923" y="3429000"/>
            <a:ext cx="5327650" cy="2668588"/>
          </a:xfrm>
          <a:prstGeom prst="roundRect">
            <a:avLst>
              <a:gd fmla="val 4731" name="adj"/>
            </a:avLst>
          </a:prstGeom>
          <a:noFill/>
          <a:ln>
            <a:noFill/>
          </a:ln>
        </p:spPr>
      </p:sp>
      <p:sp>
        <p:nvSpPr>
          <p:cNvPr id="95" name="Google Shape;95;p26"/>
          <p:cNvSpPr/>
          <p:nvPr>
            <p:ph idx="3" type="pic"/>
          </p:nvPr>
        </p:nvSpPr>
        <p:spPr>
          <a:xfrm>
            <a:off x="6227236" y="3429000"/>
            <a:ext cx="5348213" cy="2668588"/>
          </a:xfrm>
          <a:prstGeom prst="roundRect">
            <a:avLst>
              <a:gd fmla="val 4731" name="adj"/>
            </a:avLst>
          </a:prstGeom>
          <a:noFill/>
          <a:ln>
            <a:noFill/>
          </a:ln>
        </p:spPr>
      </p:sp>
      <p:sp>
        <p:nvSpPr>
          <p:cNvPr id="96" name="Google Shape;96;p26"/>
          <p:cNvSpPr txBox="1"/>
          <p:nvPr>
            <p:ph idx="1" type="body"/>
          </p:nvPr>
        </p:nvSpPr>
        <p:spPr>
          <a:xfrm>
            <a:off x="6261641" y="1828801"/>
            <a:ext cx="5318953" cy="241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7" name="Google Shape;97;p26"/>
          <p:cNvSpPr txBox="1"/>
          <p:nvPr>
            <p:ph idx="4" type="body"/>
          </p:nvPr>
        </p:nvSpPr>
        <p:spPr>
          <a:xfrm>
            <a:off x="6260717" y="2210783"/>
            <a:ext cx="5320800" cy="92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8" name="Google Shape;98;p26"/>
          <p:cNvSpPr txBox="1"/>
          <p:nvPr>
            <p:ph idx="5" type="body"/>
          </p:nvPr>
        </p:nvSpPr>
        <p:spPr>
          <a:xfrm>
            <a:off x="574749" y="1828801"/>
            <a:ext cx="5318953" cy="241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26"/>
          <p:cNvSpPr txBox="1"/>
          <p:nvPr>
            <p:ph idx="6" type="body"/>
          </p:nvPr>
        </p:nvSpPr>
        <p:spPr>
          <a:xfrm>
            <a:off x="573825" y="2210783"/>
            <a:ext cx="5320800" cy="92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100" name="Google Shape;100;p26"/>
          <p:cNvCxnSpPr/>
          <p:nvPr/>
        </p:nvCxnSpPr>
        <p:spPr>
          <a:xfrm>
            <a:off x="6247799" y="2144717"/>
            <a:ext cx="5327650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01" name="Google Shape;101;p26"/>
          <p:cNvCxnSpPr/>
          <p:nvPr/>
        </p:nvCxnSpPr>
        <p:spPr>
          <a:xfrm>
            <a:off x="571331" y="2144717"/>
            <a:ext cx="5327650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2" name="Google Shape;102;p26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8.xml"/><Relationship Id="rId22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1.xml"/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26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5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29" Type="http://schemas.openxmlformats.org/officeDocument/2006/relationships/slideLayout" Target="../slideLayouts/slideLayout27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31" Type="http://schemas.openxmlformats.org/officeDocument/2006/relationships/slideLayout" Target="../slideLayouts/slideLayout29.xml"/><Relationship Id="rId30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32" Type="http://schemas.openxmlformats.org/officeDocument/2006/relationships/theme" Target="../theme/theme1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  <a:defRPr b="1" i="0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7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rgbClr val="75757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2" name="Google Shape;12;p17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3" name="Google Shape;13;p17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593725" y="6309359"/>
            <a:ext cx="948798" cy="39849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7"/>
          <p:cNvSpPr txBox="1"/>
          <p:nvPr>
            <p:ph idx="10" type="dt"/>
          </p:nvPr>
        </p:nvSpPr>
        <p:spPr>
          <a:xfrm>
            <a:off x="3823097" y="6427243"/>
            <a:ext cx="27432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rgbClr val="75757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5" name="Google Shape;15;p17"/>
          <p:cNvSpPr txBox="1"/>
          <p:nvPr>
            <p:ph idx="1" type="body"/>
          </p:nvPr>
        </p:nvSpPr>
        <p:spPr>
          <a:xfrm>
            <a:off x="593725" y="1535113"/>
            <a:ext cx="11002962" cy="4591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13055" lvl="1" marL="91440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17500" lvl="2" marL="137160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317500" lvl="3" marL="182880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317500" lvl="4" marL="228600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pic>
        <p:nvPicPr>
          <p:cNvPr id="16" name="Google Shape;16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645572" y="6302587"/>
            <a:ext cx="1669922" cy="4032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  <p:sldLayoutId id="2147483676" r:id="rId30"/>
    <p:sldLayoutId id="2147483677" r:id="rId3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>
          <p15:clr>
            <a:srgbClr val="A4A3A4"/>
          </p15:clr>
        </p15:guide>
        <p15:guide id="2" pos="7680">
          <p15:clr>
            <a:srgbClr val="A4A3A4"/>
          </p15:clr>
        </p15:guide>
        <p15:guide id="3" pos="374">
          <p15:clr>
            <a:srgbClr val="A4A3A4"/>
          </p15:clr>
        </p15:guide>
        <p15:guide id="4" pos="751">
          <p15:clr>
            <a:srgbClr val="A4A3A4"/>
          </p15:clr>
        </p15:guide>
        <p15:guide id="5" pos="970">
          <p15:clr>
            <a:srgbClr val="A4A3A4"/>
          </p15:clr>
        </p15:guide>
        <p15:guide id="6" pos="1347">
          <p15:clr>
            <a:srgbClr val="A4A3A4"/>
          </p15:clr>
        </p15:guide>
        <p15:guide id="7" pos="1566">
          <p15:clr>
            <a:srgbClr val="A4A3A4"/>
          </p15:clr>
        </p15:guide>
        <p15:guide id="8" pos="1943">
          <p15:clr>
            <a:srgbClr val="A4A3A4"/>
          </p15:clr>
        </p15:guide>
        <p15:guide id="9" pos="2161">
          <p15:clr>
            <a:srgbClr val="A4A3A4"/>
          </p15:clr>
        </p15:guide>
        <p15:guide id="10" pos="2538">
          <p15:clr>
            <a:srgbClr val="A4A3A4"/>
          </p15:clr>
        </p15:guide>
        <p15:guide id="11" pos="2757">
          <p15:clr>
            <a:srgbClr val="A4A3A4"/>
          </p15:clr>
        </p15:guide>
        <p15:guide id="12" pos="3134">
          <p15:clr>
            <a:srgbClr val="A4A3A4"/>
          </p15:clr>
        </p15:guide>
        <p15:guide id="13" pos="3353">
          <p15:clr>
            <a:srgbClr val="A4A3A4"/>
          </p15:clr>
        </p15:guide>
        <p15:guide id="14" pos="3730">
          <p15:clr>
            <a:srgbClr val="A4A3A4"/>
          </p15:clr>
        </p15:guide>
        <p15:guide id="15" pos="3949">
          <p15:clr>
            <a:srgbClr val="A4A3A4"/>
          </p15:clr>
        </p15:guide>
        <p15:guide id="16" pos="4326">
          <p15:clr>
            <a:srgbClr val="A4A3A4"/>
          </p15:clr>
        </p15:guide>
        <p15:guide id="17" pos="4545">
          <p15:clr>
            <a:srgbClr val="A4A3A4"/>
          </p15:clr>
        </p15:guide>
        <p15:guide id="18" pos="4922">
          <p15:clr>
            <a:srgbClr val="A4A3A4"/>
          </p15:clr>
        </p15:guide>
        <p15:guide id="19" pos="5141">
          <p15:clr>
            <a:srgbClr val="A4A3A4"/>
          </p15:clr>
        </p15:guide>
        <p15:guide id="20" pos="5518">
          <p15:clr>
            <a:srgbClr val="A4A3A4"/>
          </p15:clr>
        </p15:guide>
        <p15:guide id="21" pos="5736">
          <p15:clr>
            <a:srgbClr val="A4A3A4"/>
          </p15:clr>
        </p15:guide>
        <p15:guide id="22" pos="6113">
          <p15:clr>
            <a:srgbClr val="A4A3A4"/>
          </p15:clr>
        </p15:guide>
        <p15:guide id="23" pos="6332">
          <p15:clr>
            <a:srgbClr val="A4A3A4"/>
          </p15:clr>
        </p15:guide>
        <p15:guide id="24" pos="6709">
          <p15:clr>
            <a:srgbClr val="A4A3A4"/>
          </p15:clr>
        </p15:guide>
        <p15:guide id="25" pos="6928">
          <p15:clr>
            <a:srgbClr val="A4A3A4"/>
          </p15:clr>
        </p15:guide>
        <p15:guide id="26" pos="7305">
          <p15:clr>
            <a:srgbClr val="A4A3A4"/>
          </p15:clr>
        </p15:guide>
        <p15:guide id="27" orient="horz">
          <p15:clr>
            <a:srgbClr val="A4A3A4"/>
          </p15:clr>
        </p15:guide>
        <p15:guide id="28" orient="horz" pos="4320">
          <p15:clr>
            <a:srgbClr val="A4A3A4"/>
          </p15:clr>
        </p15:guide>
        <p15:guide id="29" orient="horz" pos="345">
          <p15:clr>
            <a:srgbClr val="A4A3A4"/>
          </p15:clr>
        </p15:guide>
        <p15:guide id="30" orient="horz" pos="748">
          <p15:clr>
            <a:srgbClr val="A4A3A4"/>
          </p15:clr>
        </p15:guide>
        <p15:guide id="31" orient="horz" pos="967">
          <p15:clr>
            <a:srgbClr val="A4A3A4"/>
          </p15:clr>
        </p15:guide>
        <p15:guide id="32" orient="horz" pos="1370">
          <p15:clr>
            <a:srgbClr val="A4A3A4"/>
          </p15:clr>
        </p15:guide>
        <p15:guide id="33" orient="horz" pos="1589">
          <p15:clr>
            <a:srgbClr val="A4A3A4"/>
          </p15:clr>
        </p15:guide>
        <p15:guide id="34" orient="horz" pos="1992">
          <p15:clr>
            <a:srgbClr val="A4A3A4"/>
          </p15:clr>
        </p15:guide>
        <p15:guide id="35" orient="horz" pos="2211">
          <p15:clr>
            <a:srgbClr val="A4A3A4"/>
          </p15:clr>
        </p15:guide>
        <p15:guide id="36" orient="horz" pos="2615">
          <p15:clr>
            <a:srgbClr val="A4A3A4"/>
          </p15:clr>
        </p15:guide>
        <p15:guide id="37" orient="horz" pos="2833">
          <p15:clr>
            <a:srgbClr val="A4A3A4"/>
          </p15:clr>
        </p15:guide>
        <p15:guide id="38" orient="horz" pos="3237">
          <p15:clr>
            <a:srgbClr val="A4A3A4"/>
          </p15:clr>
        </p15:guide>
        <p15:guide id="39" orient="horz" pos="3456">
          <p15:clr>
            <a:srgbClr val="A4A3A4"/>
          </p15:clr>
        </p15:guide>
        <p15:guide id="40" orient="horz" pos="3859">
          <p15:clr>
            <a:srgbClr val="A4A3A4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jp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chart" Target="../charts/chart1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aerial view of a forest&#10;&#10;AI-generated content may be incorrect." id="484" name="Google Shape;484;p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8225" r="8224" t="0"/>
          <a:stretch/>
        </p:blipFill>
        <p:spPr>
          <a:xfrm>
            <a:off x="5721144" y="1695410"/>
            <a:ext cx="6470856" cy="5162590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Google Shape;485;p1"/>
          <p:cNvSpPr txBox="1"/>
          <p:nvPr>
            <p:ph type="title"/>
          </p:nvPr>
        </p:nvSpPr>
        <p:spPr>
          <a:xfrm>
            <a:off x="593726" y="3162300"/>
            <a:ext cx="4729162" cy="20798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lang="en-US"/>
              <a:t>Process Economics</a:t>
            </a:r>
            <a:endParaRPr/>
          </a:p>
        </p:txBody>
      </p:sp>
      <p:sp>
        <p:nvSpPr>
          <p:cNvPr id="486" name="Google Shape;486;p1"/>
          <p:cNvSpPr txBox="1"/>
          <p:nvPr>
            <p:ph idx="1" type="body"/>
          </p:nvPr>
        </p:nvSpPr>
        <p:spPr>
          <a:xfrm>
            <a:off x="593724" y="5402477"/>
            <a:ext cx="4729163" cy="3014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Why scale – or why not?</a:t>
            </a:r>
            <a:endParaRPr/>
          </a:p>
        </p:txBody>
      </p:sp>
      <p:sp>
        <p:nvSpPr>
          <p:cNvPr id="487" name="Google Shape;487;p1"/>
          <p:cNvSpPr txBox="1"/>
          <p:nvPr>
            <p:ph idx="3" type="body"/>
          </p:nvPr>
        </p:nvSpPr>
        <p:spPr>
          <a:xfrm>
            <a:off x="595988" y="5935590"/>
            <a:ext cx="2518687" cy="24154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rPr lang="en-US"/>
              <a:t>Lead/facilitator name</a:t>
            </a:r>
            <a:endParaRPr/>
          </a:p>
        </p:txBody>
      </p:sp>
      <p:sp>
        <p:nvSpPr>
          <p:cNvPr id="488" name="Google Shape;488;p1"/>
          <p:cNvSpPr/>
          <p:nvPr/>
        </p:nvSpPr>
        <p:spPr>
          <a:xfrm rot="-4758994">
            <a:off x="6839221" y="3011694"/>
            <a:ext cx="354010" cy="403202"/>
          </a:xfrm>
          <a:custGeom>
            <a:rect b="b" l="l" r="r" t="t"/>
            <a:pathLst>
              <a:path extrusionOk="0" h="638920" w="560954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58832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89" name="Google Shape;489;p1"/>
          <p:cNvSpPr txBox="1"/>
          <p:nvPr>
            <p:ph idx="10" type="dt"/>
          </p:nvPr>
        </p:nvSpPr>
        <p:spPr>
          <a:xfrm>
            <a:off x="4029074" y="5941498"/>
            <a:ext cx="1293813" cy="21544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DATE</a:t>
            </a:r>
            <a:endParaRPr/>
          </a:p>
        </p:txBody>
      </p:sp>
      <p:pic>
        <p:nvPicPr>
          <p:cNvPr id="490" name="Google Shape;490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3724" y="577695"/>
            <a:ext cx="1523243" cy="639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" name="Google Shape;491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486025" y="577176"/>
            <a:ext cx="2653984" cy="6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10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Do you know how your costs vary?</a:t>
            </a:r>
            <a:endParaRPr/>
          </a:p>
        </p:txBody>
      </p:sp>
      <p:sp>
        <p:nvSpPr>
          <p:cNvPr id="620" name="Google Shape;620;p10"/>
          <p:cNvSpPr txBox="1"/>
          <p:nvPr>
            <p:ph idx="2" type="body"/>
          </p:nvPr>
        </p:nvSpPr>
        <p:spPr>
          <a:xfrm>
            <a:off x="6867525" y="2447109"/>
            <a:ext cx="4729162" cy="30392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1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10"/>
              <a:buFont typeface="Verdana"/>
              <a:buNone/>
            </a:pPr>
            <a:r>
              <a:t/>
            </a:r>
            <a:endParaRPr sz="1800"/>
          </a:p>
          <a:p>
            <a:pPr indent="-187200" lvl="2" marL="18720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Raw materials at scale</a:t>
            </a:r>
            <a:endParaRPr/>
          </a:p>
          <a:p>
            <a:pPr indent="-187200" lvl="2" marL="18720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Price of end product</a:t>
            </a:r>
            <a:endParaRPr/>
          </a:p>
          <a:p>
            <a:pPr indent="-187200" lvl="2" marL="18720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Max possible yield</a:t>
            </a:r>
            <a:endParaRPr/>
          </a:p>
          <a:p>
            <a:pPr indent="-187200" lvl="2" marL="18720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What are the variable cost drivers?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t/>
            </a:r>
            <a:endParaRPr sz="1800"/>
          </a:p>
        </p:txBody>
      </p:sp>
      <p:graphicFrame>
        <p:nvGraphicFramePr>
          <p:cNvPr id="621" name="Google Shape;621;p10"/>
          <p:cNvGraphicFramePr/>
          <p:nvPr/>
        </p:nvGraphicFramePr>
        <p:xfrm>
          <a:off x="739775" y="1920875"/>
          <a:ext cx="5373688" cy="4059238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622" name="Google Shape;622;p10"/>
          <p:cNvSpPr txBox="1"/>
          <p:nvPr>
            <p:ph idx="1" type="body"/>
          </p:nvPr>
        </p:nvSpPr>
        <p:spPr>
          <a:xfrm>
            <a:off x="6867524" y="1776247"/>
            <a:ext cx="4720467" cy="4923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/>
              <a:t>Compare variable costs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11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What’s driving your costs?</a:t>
            </a:r>
            <a:endParaRPr/>
          </a:p>
        </p:txBody>
      </p:sp>
      <p:graphicFrame>
        <p:nvGraphicFramePr>
          <p:cNvPr id="628" name="Google Shape;628;p11"/>
          <p:cNvGraphicFramePr/>
          <p:nvPr/>
        </p:nvGraphicFramePr>
        <p:xfrm>
          <a:off x="731838" y="1924050"/>
          <a:ext cx="3000000" cy="3000000"/>
        </p:xfrm>
        <a:graphic>
          <a:graphicData uri="http://schemas.openxmlformats.org/drawingml/2006/table">
            <a:tbl>
              <a:tblPr bandRow="1" firstRow="1">
                <a:gradFill>
                  <a:gsLst>
                    <a:gs pos="0">
                      <a:srgbClr val="E1E9F6"/>
                    </a:gs>
                    <a:gs pos="50000">
                      <a:srgbClr val="D4DFF1"/>
                    </a:gs>
                    <a:gs pos="100000">
                      <a:srgbClr val="CEDBF1"/>
                    </a:gs>
                  </a:gsLst>
                  <a:lin ang="5400000" scaled="0"/>
                </a:gradFill>
                <a:tableStyleId>{558ACCDF-374D-4D53-8800-32ED23E60601}</a:tableStyleId>
              </a:tblPr>
              <a:tblGrid>
                <a:gridCol w="2143450"/>
                <a:gridCol w="2143450"/>
                <a:gridCol w="2143450"/>
                <a:gridCol w="2143450"/>
                <a:gridCol w="214345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>
                          <a:solidFill>
                            <a:schemeClr val="dk1"/>
                          </a:solidFill>
                        </a:rPr>
                        <a:t>Yield kg (A)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</a:rPr>
                        <a:t>90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Raw material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Quantity (B)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Usage (B/A)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Price (C)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Cont (B/A*C)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B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100.0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1.111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10.000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11.111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C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20.0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0.222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1.000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0.222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D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50.0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0.556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8.000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4.444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E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10.0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0.111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1.000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0.111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10.0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0.111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1.000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0.111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G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5.0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0.056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1.000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0.056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Raw materials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16.056</a:t>
                      </a:r>
                      <a:endParaRPr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12"/>
          <p:cNvSpPr txBox="1"/>
          <p:nvPr>
            <p:ph type="title"/>
          </p:nvPr>
        </p:nvSpPr>
        <p:spPr>
          <a:xfrm>
            <a:off x="593724" y="472611"/>
            <a:ext cx="11372134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Different markets have different requirements</a:t>
            </a:r>
            <a:endParaRPr/>
          </a:p>
        </p:txBody>
      </p:sp>
      <p:sp>
        <p:nvSpPr>
          <p:cNvPr id="635" name="Google Shape;635;p12"/>
          <p:cNvSpPr txBox="1"/>
          <p:nvPr>
            <p:ph idx="1" type="body"/>
          </p:nvPr>
        </p:nvSpPr>
        <p:spPr>
          <a:xfrm>
            <a:off x="6261641" y="1828801"/>
            <a:ext cx="5318953" cy="241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/>
              <a:t>Regulated products</a:t>
            </a:r>
            <a:endParaRPr/>
          </a:p>
        </p:txBody>
      </p:sp>
      <p:sp>
        <p:nvSpPr>
          <p:cNvPr id="636" name="Google Shape;636;p12"/>
          <p:cNvSpPr txBox="1"/>
          <p:nvPr>
            <p:ph idx="4" type="body"/>
          </p:nvPr>
        </p:nvSpPr>
        <p:spPr>
          <a:xfrm>
            <a:off x="6260717" y="2210783"/>
            <a:ext cx="5320800" cy="92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50" lvl="0" marL="28575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</a:pPr>
            <a:r>
              <a:rPr lang="en-US"/>
              <a:t>Quality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</a:pPr>
            <a:r>
              <a:rPr lang="en-US"/>
              <a:t>Stability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</a:pPr>
            <a:r>
              <a:rPr lang="en-US"/>
              <a:t>Certification</a:t>
            </a:r>
            <a:endParaRPr/>
          </a:p>
        </p:txBody>
      </p:sp>
      <p:sp>
        <p:nvSpPr>
          <p:cNvPr id="637" name="Google Shape;637;p12"/>
          <p:cNvSpPr txBox="1"/>
          <p:nvPr>
            <p:ph idx="5" type="body"/>
          </p:nvPr>
        </p:nvSpPr>
        <p:spPr>
          <a:xfrm>
            <a:off x="574749" y="1828801"/>
            <a:ext cx="5318953" cy="241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/>
              <a:t>Price sensitive products</a:t>
            </a:r>
            <a:endParaRPr/>
          </a:p>
        </p:txBody>
      </p:sp>
      <p:sp>
        <p:nvSpPr>
          <p:cNvPr id="638" name="Google Shape;638;p12"/>
          <p:cNvSpPr txBox="1"/>
          <p:nvPr>
            <p:ph idx="6" type="body"/>
          </p:nvPr>
        </p:nvSpPr>
        <p:spPr>
          <a:xfrm>
            <a:off x="573825" y="2210783"/>
            <a:ext cx="5320800" cy="92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US" sz="1400"/>
              <a:t>Yield – before and after DSP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US" sz="1400"/>
              <a:t>Number of process steps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US" sz="1400"/>
              <a:t>Labour &amp; energy usage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</a:pPr>
            <a:r>
              <a:rPr lang="en-US" sz="1400"/>
              <a:t>Purity requirements</a:t>
            </a:r>
            <a:endParaRPr/>
          </a:p>
        </p:txBody>
      </p:sp>
      <p:pic>
        <p:nvPicPr>
          <p:cNvPr descr="Gavel resting on block" id="639" name="Google Shape;639;p12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12577" l="0" r="0" t="12578"/>
          <a:stretch/>
        </p:blipFill>
        <p:spPr>
          <a:xfrm>
            <a:off x="6227236" y="3429000"/>
            <a:ext cx="5348213" cy="2668588"/>
          </a:xfrm>
          <a:prstGeom prst="roundRect">
            <a:avLst>
              <a:gd fmla="val 4731" name="adj"/>
            </a:avLst>
          </a:prstGeom>
          <a:noFill/>
          <a:ln>
            <a:noFill/>
          </a:ln>
        </p:spPr>
      </p:pic>
      <p:pic>
        <p:nvPicPr>
          <p:cNvPr descr="Cut diamond" id="640" name="Google Shape;640;p12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12479" l="0" r="0" t="12479"/>
          <a:stretch/>
        </p:blipFill>
        <p:spPr>
          <a:xfrm>
            <a:off x="551923" y="3429000"/>
            <a:ext cx="5327650" cy="2668588"/>
          </a:xfrm>
          <a:prstGeom prst="roundRect">
            <a:avLst>
              <a:gd fmla="val 4731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13"/>
          <p:cNvSpPr txBox="1"/>
          <p:nvPr>
            <p:ph type="title"/>
          </p:nvPr>
        </p:nvSpPr>
        <p:spPr>
          <a:xfrm>
            <a:off x="593725" y="731837"/>
            <a:ext cx="7219950" cy="539432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 sz="3200"/>
              <a:t>What ideas do you have for your minimum viable product (MVP)?</a:t>
            </a:r>
            <a:endParaRPr/>
          </a:p>
        </p:txBody>
      </p:sp>
      <p:sp>
        <p:nvSpPr>
          <p:cNvPr id="646" name="Google Shape;646;p13"/>
          <p:cNvSpPr txBox="1"/>
          <p:nvPr>
            <p:ph idx="1" type="body"/>
          </p:nvPr>
        </p:nvSpPr>
        <p:spPr>
          <a:xfrm>
            <a:off x="8509003" y="3509963"/>
            <a:ext cx="2739230" cy="19764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/>
              <a:t>Share with the group</a:t>
            </a:r>
            <a:endParaRPr/>
          </a:p>
        </p:txBody>
      </p:sp>
      <p:sp>
        <p:nvSpPr>
          <p:cNvPr id="647" name="Google Shape;647;p13"/>
          <p:cNvSpPr/>
          <p:nvPr>
            <p:ph idx="2" type="body"/>
          </p:nvPr>
        </p:nvSpPr>
        <p:spPr>
          <a:xfrm>
            <a:off x="8509003" y="5643215"/>
            <a:ext cx="1204913" cy="499264"/>
          </a:xfrm>
          <a:prstGeom prst="roundRect">
            <a:avLst>
              <a:gd fmla="val 26873" name="adj"/>
            </a:avLst>
          </a:prstGeom>
          <a:solidFill>
            <a:schemeClr val="lt1"/>
          </a:solidFill>
          <a:ln cap="flat" cmpd="sng" w="9525">
            <a:solidFill>
              <a:schemeClr val="l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spAutoFit/>
          </a:bodyPr>
          <a:lstStyle/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3 mins</a:t>
            </a:r>
            <a:endParaRPr/>
          </a:p>
        </p:txBody>
      </p:sp>
      <p:pic>
        <p:nvPicPr>
          <p:cNvPr descr="Chat outline" id="648" name="Google Shape;648;p13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8288" l="0" r="0" t="8288"/>
          <a:stretch/>
        </p:blipFill>
        <p:spPr>
          <a:xfrm>
            <a:off x="8683627" y="1889090"/>
            <a:ext cx="1177761" cy="9820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14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RIP – Cemetery of Ideas</a:t>
            </a:r>
            <a:endParaRPr/>
          </a:p>
        </p:txBody>
      </p:sp>
      <p:sp>
        <p:nvSpPr>
          <p:cNvPr id="655" name="Google Shape;655;p14"/>
          <p:cNvSpPr txBox="1"/>
          <p:nvPr>
            <p:ph idx="1" type="body"/>
          </p:nvPr>
        </p:nvSpPr>
        <p:spPr>
          <a:xfrm>
            <a:off x="944604" y="2204025"/>
            <a:ext cx="1294551" cy="15027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b="0" lang="en-US" sz="1200"/>
              <a:t>Great idea, worked well in trials 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200"/>
              <a:t>Capital cost </a:t>
            </a:r>
            <a:r>
              <a:rPr b="0" lang="en-US" sz="1200"/>
              <a:t>was just too high</a:t>
            </a:r>
            <a:endParaRPr/>
          </a:p>
        </p:txBody>
      </p:sp>
      <p:sp>
        <p:nvSpPr>
          <p:cNvPr id="656" name="Google Shape;656;p14"/>
          <p:cNvSpPr txBox="1"/>
          <p:nvPr>
            <p:ph idx="3" type="body"/>
          </p:nvPr>
        </p:nvSpPr>
        <p:spPr>
          <a:xfrm>
            <a:off x="937825" y="1699368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</a:pPr>
            <a:r>
              <a:rPr lang="en-US"/>
              <a:t>01</a:t>
            </a:r>
            <a:endParaRPr/>
          </a:p>
        </p:txBody>
      </p:sp>
      <p:sp>
        <p:nvSpPr>
          <p:cNvPr id="657" name="Google Shape;657;p14"/>
          <p:cNvSpPr txBox="1"/>
          <p:nvPr>
            <p:ph idx="4" type="body"/>
          </p:nvPr>
        </p:nvSpPr>
        <p:spPr>
          <a:xfrm>
            <a:off x="2771692" y="2204026"/>
            <a:ext cx="1294551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200"/>
              <a:t>Market</a:t>
            </a:r>
            <a:r>
              <a:rPr b="0" lang="en-US" sz="1200"/>
              <a:t> just not there, e.g. cultured meat</a:t>
            </a:r>
            <a:endParaRPr/>
          </a:p>
        </p:txBody>
      </p:sp>
      <p:sp>
        <p:nvSpPr>
          <p:cNvPr id="658" name="Google Shape;658;p14"/>
          <p:cNvSpPr txBox="1"/>
          <p:nvPr>
            <p:ph idx="6" type="body"/>
          </p:nvPr>
        </p:nvSpPr>
        <p:spPr>
          <a:xfrm>
            <a:off x="2764913" y="1699368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</a:pPr>
            <a:r>
              <a:rPr lang="en-US"/>
              <a:t>02</a:t>
            </a:r>
            <a:endParaRPr/>
          </a:p>
        </p:txBody>
      </p:sp>
      <p:sp>
        <p:nvSpPr>
          <p:cNvPr id="659" name="Google Shape;659;p14"/>
          <p:cNvSpPr txBox="1"/>
          <p:nvPr>
            <p:ph idx="7" type="body"/>
          </p:nvPr>
        </p:nvSpPr>
        <p:spPr>
          <a:xfrm>
            <a:off x="4598780" y="2204026"/>
            <a:ext cx="1294551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200"/>
              <a:t>Spending</a:t>
            </a:r>
            <a:r>
              <a:rPr b="0" lang="en-US" sz="1200"/>
              <a:t> like a profitable business in the </a:t>
            </a:r>
            <a:r>
              <a:rPr lang="en-US" sz="1200"/>
              <a:t>absence of any sales</a:t>
            </a:r>
            <a:endParaRPr/>
          </a:p>
        </p:txBody>
      </p:sp>
      <p:sp>
        <p:nvSpPr>
          <p:cNvPr id="660" name="Google Shape;660;p14"/>
          <p:cNvSpPr txBox="1"/>
          <p:nvPr>
            <p:ph idx="9" type="body"/>
          </p:nvPr>
        </p:nvSpPr>
        <p:spPr>
          <a:xfrm>
            <a:off x="4592001" y="1699368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</a:pPr>
            <a:r>
              <a:rPr lang="en-US"/>
              <a:t>03</a:t>
            </a:r>
            <a:endParaRPr/>
          </a:p>
        </p:txBody>
      </p:sp>
      <p:sp>
        <p:nvSpPr>
          <p:cNvPr id="661" name="Google Shape;661;p14"/>
          <p:cNvSpPr txBox="1"/>
          <p:nvPr>
            <p:ph idx="13" type="body"/>
          </p:nvPr>
        </p:nvSpPr>
        <p:spPr>
          <a:xfrm>
            <a:off x="6425868" y="2204026"/>
            <a:ext cx="1294551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b="0" lang="en-US" sz="1200"/>
              <a:t>Technology just didn’t work </a:t>
            </a:r>
            <a:r>
              <a:rPr lang="en-US" sz="1200"/>
              <a:t>at scale</a:t>
            </a:r>
            <a:endParaRPr sz="1200"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t/>
            </a:r>
            <a:endParaRPr b="0" sz="1200"/>
          </a:p>
        </p:txBody>
      </p:sp>
      <p:sp>
        <p:nvSpPr>
          <p:cNvPr id="662" name="Google Shape;662;p14"/>
          <p:cNvSpPr txBox="1"/>
          <p:nvPr>
            <p:ph idx="15" type="body"/>
          </p:nvPr>
        </p:nvSpPr>
        <p:spPr>
          <a:xfrm>
            <a:off x="6419089" y="1699368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</a:pPr>
            <a:r>
              <a:rPr lang="en-US"/>
              <a:t>04</a:t>
            </a:r>
            <a:endParaRPr/>
          </a:p>
        </p:txBody>
      </p:sp>
      <p:sp>
        <p:nvSpPr>
          <p:cNvPr id="663" name="Google Shape;663;p14"/>
          <p:cNvSpPr txBox="1"/>
          <p:nvPr>
            <p:ph idx="16" type="body"/>
          </p:nvPr>
        </p:nvSpPr>
        <p:spPr>
          <a:xfrm>
            <a:off x="8252956" y="2204026"/>
            <a:ext cx="1294551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b="0" lang="en-US" sz="1200"/>
              <a:t>Too many </a:t>
            </a:r>
            <a:r>
              <a:rPr lang="en-US" sz="1200"/>
              <a:t>processing</a:t>
            </a:r>
            <a:r>
              <a:rPr b="0" lang="en-US" sz="1200"/>
              <a:t> steps for a low-cost market</a:t>
            </a:r>
            <a:endParaRPr/>
          </a:p>
        </p:txBody>
      </p:sp>
      <p:sp>
        <p:nvSpPr>
          <p:cNvPr id="664" name="Google Shape;664;p14"/>
          <p:cNvSpPr txBox="1"/>
          <p:nvPr>
            <p:ph idx="18" type="body"/>
          </p:nvPr>
        </p:nvSpPr>
        <p:spPr>
          <a:xfrm>
            <a:off x="8246177" y="1699368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</a:pPr>
            <a:r>
              <a:rPr lang="en-US"/>
              <a:t>05</a:t>
            </a:r>
            <a:endParaRPr/>
          </a:p>
        </p:txBody>
      </p:sp>
      <p:sp>
        <p:nvSpPr>
          <p:cNvPr id="665" name="Google Shape;665;p14"/>
          <p:cNvSpPr txBox="1"/>
          <p:nvPr>
            <p:ph idx="19" type="body"/>
          </p:nvPr>
        </p:nvSpPr>
        <p:spPr>
          <a:xfrm>
            <a:off x="9101305" y="4726008"/>
            <a:ext cx="1294551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200"/>
              <a:t>Unrealistic assumptions </a:t>
            </a:r>
            <a:r>
              <a:rPr b="0" lang="en-US" sz="1200"/>
              <a:t>about recovery and reuse of key raw material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t/>
            </a:r>
            <a:endParaRPr sz="1200"/>
          </a:p>
        </p:txBody>
      </p:sp>
      <p:sp>
        <p:nvSpPr>
          <p:cNvPr id="666" name="Google Shape;666;p14"/>
          <p:cNvSpPr txBox="1"/>
          <p:nvPr>
            <p:ph idx="21" type="body"/>
          </p:nvPr>
        </p:nvSpPr>
        <p:spPr>
          <a:xfrm>
            <a:off x="9094526" y="4221350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</a:pPr>
            <a:r>
              <a:rPr lang="en-US"/>
              <a:t>09</a:t>
            </a:r>
            <a:endParaRPr/>
          </a:p>
        </p:txBody>
      </p:sp>
      <p:sp>
        <p:nvSpPr>
          <p:cNvPr id="667" name="Google Shape;667;p14"/>
          <p:cNvSpPr txBox="1"/>
          <p:nvPr>
            <p:ph idx="22" type="body"/>
          </p:nvPr>
        </p:nvSpPr>
        <p:spPr>
          <a:xfrm>
            <a:off x="3342466" y="4743290"/>
            <a:ext cx="1294551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b="0" lang="en-US" sz="1200"/>
              <a:t>Lab process which relied on instant cooling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t/>
            </a:r>
            <a:endParaRPr b="0" sz="1200"/>
          </a:p>
        </p:txBody>
      </p:sp>
      <p:sp>
        <p:nvSpPr>
          <p:cNvPr id="668" name="Google Shape;668;p14"/>
          <p:cNvSpPr txBox="1"/>
          <p:nvPr>
            <p:ph idx="24" type="body"/>
          </p:nvPr>
        </p:nvSpPr>
        <p:spPr>
          <a:xfrm>
            <a:off x="3335687" y="4238632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</a:pPr>
            <a:r>
              <a:rPr lang="en-US"/>
              <a:t>06</a:t>
            </a:r>
            <a:endParaRPr/>
          </a:p>
        </p:txBody>
      </p:sp>
      <p:sp>
        <p:nvSpPr>
          <p:cNvPr id="669" name="Google Shape;669;p14"/>
          <p:cNvSpPr txBox="1"/>
          <p:nvPr>
            <p:ph idx="25" type="body"/>
          </p:nvPr>
        </p:nvSpPr>
        <p:spPr>
          <a:xfrm>
            <a:off x="5262079" y="4729792"/>
            <a:ext cx="1294551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200"/>
              <a:t>Materials</a:t>
            </a:r>
            <a:r>
              <a:rPr b="0" lang="en-US" sz="1200"/>
              <a:t> handling: solvents, solids, product isolation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t/>
            </a:r>
            <a:endParaRPr b="0" sz="1200"/>
          </a:p>
        </p:txBody>
      </p:sp>
      <p:sp>
        <p:nvSpPr>
          <p:cNvPr id="670" name="Google Shape;670;p14"/>
          <p:cNvSpPr txBox="1"/>
          <p:nvPr>
            <p:ph idx="27" type="body"/>
          </p:nvPr>
        </p:nvSpPr>
        <p:spPr>
          <a:xfrm>
            <a:off x="5255300" y="4225134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</a:pPr>
            <a:r>
              <a:rPr lang="en-US"/>
              <a:t>07</a:t>
            </a:r>
            <a:endParaRPr/>
          </a:p>
        </p:txBody>
      </p:sp>
      <p:sp>
        <p:nvSpPr>
          <p:cNvPr id="671" name="Google Shape;671;p14"/>
          <p:cNvSpPr txBox="1"/>
          <p:nvPr>
            <p:ph idx="28" type="body"/>
          </p:nvPr>
        </p:nvSpPr>
        <p:spPr>
          <a:xfrm>
            <a:off x="7181692" y="4743290"/>
            <a:ext cx="1294551" cy="1323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b="0" lang="en-US" sz="1200"/>
              <a:t>Vertical farms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b="0" lang="en-US" sz="1200"/>
              <a:t>High </a:t>
            </a:r>
            <a:r>
              <a:rPr lang="en-US" sz="1200"/>
              <a:t>energy costs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t/>
            </a:r>
            <a:endParaRPr b="0" sz="1200"/>
          </a:p>
        </p:txBody>
      </p:sp>
      <p:sp>
        <p:nvSpPr>
          <p:cNvPr id="672" name="Google Shape;672;p14"/>
          <p:cNvSpPr txBox="1"/>
          <p:nvPr>
            <p:ph idx="30" type="body"/>
          </p:nvPr>
        </p:nvSpPr>
        <p:spPr>
          <a:xfrm>
            <a:off x="7174913" y="4238632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</a:pPr>
            <a:r>
              <a:rPr lang="en-US"/>
              <a:t>08</a:t>
            </a:r>
            <a:endParaRPr/>
          </a:p>
        </p:txBody>
      </p:sp>
      <p:pic>
        <p:nvPicPr>
          <p:cNvPr descr="Gravestone outline" id="673" name="Google Shape;673;p1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437" r="436" t="0"/>
          <a:stretch/>
        </p:blipFill>
        <p:spPr>
          <a:xfrm>
            <a:off x="1786173" y="1667701"/>
            <a:ext cx="360457" cy="3635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vestone outline" id="674" name="Google Shape;674;p14"/>
          <p:cNvPicPr preferRelativeResize="0"/>
          <p:nvPr>
            <p:ph idx="5" type="pic"/>
          </p:nvPr>
        </p:nvPicPr>
        <p:blipFill rotWithShape="1">
          <a:blip r:embed="rId3">
            <a:alphaModFix/>
          </a:blip>
          <a:srcRect b="0" l="437" r="436" t="0"/>
          <a:stretch/>
        </p:blipFill>
        <p:spPr>
          <a:xfrm>
            <a:off x="3613261" y="1667701"/>
            <a:ext cx="360457" cy="3635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vestone outline" id="675" name="Google Shape;675;p14"/>
          <p:cNvPicPr preferRelativeResize="0"/>
          <p:nvPr>
            <p:ph idx="8" type="pic"/>
          </p:nvPr>
        </p:nvPicPr>
        <p:blipFill rotWithShape="1">
          <a:blip r:embed="rId3">
            <a:alphaModFix/>
          </a:blip>
          <a:srcRect b="0" l="437" r="436" t="0"/>
          <a:stretch/>
        </p:blipFill>
        <p:spPr>
          <a:xfrm>
            <a:off x="5440349" y="1667701"/>
            <a:ext cx="360457" cy="3635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vestone outline" id="676" name="Google Shape;676;p14"/>
          <p:cNvPicPr preferRelativeResize="0"/>
          <p:nvPr>
            <p:ph idx="14" type="pic"/>
          </p:nvPr>
        </p:nvPicPr>
        <p:blipFill rotWithShape="1">
          <a:blip r:embed="rId3">
            <a:alphaModFix/>
          </a:blip>
          <a:srcRect b="0" l="437" r="436" t="0"/>
          <a:stretch/>
        </p:blipFill>
        <p:spPr>
          <a:xfrm>
            <a:off x="7267437" y="1667701"/>
            <a:ext cx="360457" cy="3635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vestone outline" id="677" name="Google Shape;677;p14"/>
          <p:cNvPicPr preferRelativeResize="0"/>
          <p:nvPr>
            <p:ph idx="17" type="pic"/>
          </p:nvPr>
        </p:nvPicPr>
        <p:blipFill rotWithShape="1">
          <a:blip r:embed="rId3">
            <a:alphaModFix/>
          </a:blip>
          <a:srcRect b="0" l="437" r="436" t="0"/>
          <a:stretch/>
        </p:blipFill>
        <p:spPr>
          <a:xfrm>
            <a:off x="9094525" y="1667701"/>
            <a:ext cx="360457" cy="3635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vestone outline" id="678" name="Google Shape;678;p14"/>
          <p:cNvPicPr preferRelativeResize="0"/>
          <p:nvPr>
            <p:ph idx="20" type="pic"/>
          </p:nvPr>
        </p:nvPicPr>
        <p:blipFill rotWithShape="1">
          <a:blip r:embed="rId3">
            <a:alphaModFix/>
          </a:blip>
          <a:srcRect b="0" l="437" r="436" t="0"/>
          <a:stretch/>
        </p:blipFill>
        <p:spPr>
          <a:xfrm>
            <a:off x="9942874" y="4189683"/>
            <a:ext cx="360457" cy="3635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vestone outline" id="679" name="Google Shape;679;p14"/>
          <p:cNvPicPr preferRelativeResize="0"/>
          <p:nvPr>
            <p:ph idx="23" type="pic"/>
          </p:nvPr>
        </p:nvPicPr>
        <p:blipFill rotWithShape="1">
          <a:blip r:embed="rId3">
            <a:alphaModFix/>
          </a:blip>
          <a:srcRect b="0" l="437" r="436" t="0"/>
          <a:stretch/>
        </p:blipFill>
        <p:spPr>
          <a:xfrm>
            <a:off x="4184035" y="4206965"/>
            <a:ext cx="360457" cy="3635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vestone outline" id="680" name="Google Shape;680;p14"/>
          <p:cNvPicPr preferRelativeResize="0"/>
          <p:nvPr>
            <p:ph idx="26" type="pic"/>
          </p:nvPr>
        </p:nvPicPr>
        <p:blipFill rotWithShape="1">
          <a:blip r:embed="rId3">
            <a:alphaModFix/>
          </a:blip>
          <a:srcRect b="0" l="437" r="436" t="0"/>
          <a:stretch/>
        </p:blipFill>
        <p:spPr>
          <a:xfrm>
            <a:off x="6103648" y="4193467"/>
            <a:ext cx="360457" cy="3635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vestone outline" id="681" name="Google Shape;681;p14"/>
          <p:cNvPicPr preferRelativeResize="0"/>
          <p:nvPr>
            <p:ph idx="29" type="pic"/>
          </p:nvPr>
        </p:nvPicPr>
        <p:blipFill rotWithShape="1">
          <a:blip r:embed="rId3">
            <a:alphaModFix/>
          </a:blip>
          <a:srcRect b="0" l="437" r="436" t="0"/>
          <a:stretch/>
        </p:blipFill>
        <p:spPr>
          <a:xfrm>
            <a:off x="8023261" y="4206965"/>
            <a:ext cx="360457" cy="363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15"/>
          <p:cNvSpPr txBox="1"/>
          <p:nvPr>
            <p:ph type="title"/>
          </p:nvPr>
        </p:nvSpPr>
        <p:spPr>
          <a:xfrm>
            <a:off x="593726" y="472611"/>
            <a:ext cx="2490788" cy="131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Top Tips for scaling up your business</a:t>
            </a:r>
            <a:endParaRPr/>
          </a:p>
        </p:txBody>
      </p:sp>
      <p:sp>
        <p:nvSpPr>
          <p:cNvPr id="687" name="Google Shape;687;p15"/>
          <p:cNvSpPr txBox="1"/>
          <p:nvPr>
            <p:ph idx="1" type="body"/>
          </p:nvPr>
        </p:nvSpPr>
        <p:spPr>
          <a:xfrm>
            <a:off x="3755683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/>
              <a:t>Strategy</a:t>
            </a:r>
            <a:endParaRPr/>
          </a:p>
        </p:txBody>
      </p:sp>
      <p:sp>
        <p:nvSpPr>
          <p:cNvPr id="688" name="Google Shape;688;p15"/>
          <p:cNvSpPr txBox="1"/>
          <p:nvPr>
            <p:ph idx="2" type="body"/>
          </p:nvPr>
        </p:nvSpPr>
        <p:spPr>
          <a:xfrm>
            <a:off x="375549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</a:pPr>
            <a:r>
              <a:rPr lang="en-US" sz="1400"/>
              <a:t>Verify your </a:t>
            </a:r>
            <a:r>
              <a:rPr b="1" lang="en-US" sz="1400"/>
              <a:t>assumptions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</a:pPr>
            <a:r>
              <a:rPr lang="en-US" sz="1400"/>
              <a:t>Don’t </a:t>
            </a:r>
            <a:r>
              <a:rPr b="1" lang="en-US" sz="1400"/>
              <a:t>patent</a:t>
            </a:r>
            <a:r>
              <a:rPr lang="en-US" sz="1400"/>
              <a:t> processes you can’t defend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</a:pPr>
            <a:r>
              <a:rPr lang="en-US" sz="1400"/>
              <a:t>Be ready to </a:t>
            </a:r>
            <a:r>
              <a:rPr b="1" lang="en-US" sz="1400"/>
              <a:t>pivot</a:t>
            </a:r>
            <a:r>
              <a:rPr lang="en-US" sz="1400"/>
              <a:t> if needed – new markets, different process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sz="1400"/>
          </a:p>
        </p:txBody>
      </p:sp>
      <p:sp>
        <p:nvSpPr>
          <p:cNvPr id="689" name="Google Shape;689;p15"/>
          <p:cNvSpPr txBox="1"/>
          <p:nvPr>
            <p:ph idx="3" type="body"/>
          </p:nvPr>
        </p:nvSpPr>
        <p:spPr>
          <a:xfrm>
            <a:off x="6673614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Network</a:t>
            </a:r>
            <a:endParaRPr/>
          </a:p>
        </p:txBody>
      </p:sp>
      <p:sp>
        <p:nvSpPr>
          <p:cNvPr id="690" name="Google Shape;690;p15"/>
          <p:cNvSpPr txBox="1"/>
          <p:nvPr>
            <p:ph idx="4" type="body"/>
          </p:nvPr>
        </p:nvSpPr>
        <p:spPr>
          <a:xfrm>
            <a:off x="667342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</a:pPr>
            <a:r>
              <a:rPr lang="en-US" sz="1400"/>
              <a:t>Find trusted </a:t>
            </a:r>
            <a:r>
              <a:rPr b="1" lang="en-US" sz="1400"/>
              <a:t>partners</a:t>
            </a:r>
            <a:r>
              <a:rPr lang="en-US" sz="1400"/>
              <a:t> – mentors, investors, colleagues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</a:pPr>
            <a:r>
              <a:rPr lang="en-US" sz="1400"/>
              <a:t>Build a </a:t>
            </a:r>
            <a:r>
              <a:rPr b="1" lang="en-US" sz="1400"/>
              <a:t>team</a:t>
            </a:r>
            <a:r>
              <a:rPr lang="en-US" sz="1400"/>
              <a:t> of diverse skills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</a:pPr>
            <a:r>
              <a:rPr lang="en-US" sz="1400"/>
              <a:t>Be ready to </a:t>
            </a:r>
            <a:r>
              <a:rPr b="1" lang="en-US" sz="1400"/>
              <a:t>work</a:t>
            </a:r>
            <a:r>
              <a:rPr lang="en-US" sz="1400"/>
              <a:t> really (really) hard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</a:pPr>
            <a:r>
              <a:rPr lang="en-US" sz="1400"/>
              <a:t>VCs apply a portfolio approach with </a:t>
            </a:r>
            <a:r>
              <a:rPr b="1" lang="en-US" sz="1400"/>
              <a:t>failure built in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t/>
            </a:r>
            <a:endParaRPr sz="1400"/>
          </a:p>
        </p:txBody>
      </p:sp>
      <p:sp>
        <p:nvSpPr>
          <p:cNvPr id="691" name="Google Shape;691;p15"/>
          <p:cNvSpPr txBox="1"/>
          <p:nvPr>
            <p:ph idx="5" type="body"/>
          </p:nvPr>
        </p:nvSpPr>
        <p:spPr>
          <a:xfrm>
            <a:off x="9591543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/>
              <a:t>Money</a:t>
            </a:r>
            <a:endParaRPr/>
          </a:p>
        </p:txBody>
      </p:sp>
      <p:sp>
        <p:nvSpPr>
          <p:cNvPr id="692" name="Google Shape;692;p15"/>
          <p:cNvSpPr txBox="1"/>
          <p:nvPr>
            <p:ph idx="6" type="body"/>
          </p:nvPr>
        </p:nvSpPr>
        <p:spPr>
          <a:xfrm>
            <a:off x="959135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</a:pPr>
            <a:r>
              <a:rPr lang="en-US" sz="1400"/>
              <a:t>Manage your </a:t>
            </a:r>
            <a:r>
              <a:rPr b="1" lang="en-US" sz="1400"/>
              <a:t>money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</a:pPr>
            <a:r>
              <a:rPr b="1" lang="en-US" sz="1400"/>
              <a:t>Spend</a:t>
            </a:r>
            <a:r>
              <a:rPr lang="en-US" sz="1400"/>
              <a:t> when you need to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</a:pPr>
            <a:r>
              <a:rPr lang="en-US" sz="1400"/>
              <a:t>Raising funds requires a huge amount of </a:t>
            </a:r>
            <a:r>
              <a:rPr b="1" lang="en-US" sz="1400"/>
              <a:t>time and effort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</a:pPr>
            <a:r>
              <a:rPr b="1" lang="en-US" sz="1400"/>
              <a:t>Cash</a:t>
            </a:r>
            <a:r>
              <a:rPr lang="en-US" sz="1400"/>
              <a:t> is everything – manage debtors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</a:pPr>
            <a:r>
              <a:rPr b="1" lang="en-US" sz="1400"/>
              <a:t>Retain value </a:t>
            </a:r>
            <a:r>
              <a:rPr lang="en-US" sz="1400"/>
              <a:t>as long as you can: Grants, Angels</a:t>
            </a:r>
            <a:endParaRPr/>
          </a:p>
          <a:p>
            <a:pPr indent="-196850" lvl="0" marL="28575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Noto Sans Symbols"/>
              <a:buNone/>
            </a:pPr>
            <a:r>
              <a:t/>
            </a:r>
            <a:endParaRPr sz="1400"/>
          </a:p>
          <a:p>
            <a:pPr indent="-196850" lvl="0" marL="28575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Noto Sans Symbols"/>
              <a:buNone/>
            </a:pPr>
            <a:r>
              <a:t/>
            </a:r>
            <a:endParaRPr sz="1400"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sz="1400"/>
          </a:p>
          <a:p>
            <a:pPr indent="0" lvl="1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</a:pPr>
            <a:r>
              <a:t/>
            </a:r>
            <a:endParaRPr/>
          </a:p>
          <a:p>
            <a:pPr indent="-98299" lvl="2" marL="18720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-98299" lvl="2" marL="18720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1" marL="45720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sz="1400"/>
          </a:p>
        </p:txBody>
      </p:sp>
      <p:sp>
        <p:nvSpPr>
          <p:cNvPr id="693" name="Google Shape;693;p15"/>
          <p:cNvSpPr txBox="1"/>
          <p:nvPr>
            <p:ph idx="7" type="body"/>
          </p:nvPr>
        </p:nvSpPr>
        <p:spPr>
          <a:xfrm>
            <a:off x="5083291" y="1817231"/>
            <a:ext cx="1032205" cy="1175636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94" name="Google Shape;694;p15"/>
          <p:cNvSpPr txBox="1"/>
          <p:nvPr>
            <p:ph idx="8" type="body"/>
          </p:nvPr>
        </p:nvSpPr>
        <p:spPr>
          <a:xfrm>
            <a:off x="7953071" y="1817231"/>
            <a:ext cx="1020934" cy="11628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95" name="Google Shape;695;p15"/>
          <p:cNvSpPr txBox="1"/>
          <p:nvPr>
            <p:ph idx="9" type="body"/>
          </p:nvPr>
        </p:nvSpPr>
        <p:spPr>
          <a:xfrm>
            <a:off x="10743362" y="1817231"/>
            <a:ext cx="1020934" cy="1162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pic>
        <p:nvPicPr>
          <p:cNvPr descr="Flying Money outline" id="696" name="Google Shape;696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849896" y="1947849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oup of men with solid fill" id="697" name="Google Shape;697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06338" y="1947849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hess pieces outline" id="698" name="Google Shape;698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42194" y="1947849"/>
            <a:ext cx="914400" cy="91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16"/>
          <p:cNvSpPr txBox="1"/>
          <p:nvPr>
            <p:ph type="title"/>
          </p:nvPr>
        </p:nvSpPr>
        <p:spPr>
          <a:xfrm>
            <a:off x="532552" y="3805417"/>
            <a:ext cx="5329238" cy="185346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lang="en-US" sz="4400"/>
              <a:t>Any questions?</a:t>
            </a:r>
            <a:endParaRPr/>
          </a:p>
        </p:txBody>
      </p:sp>
      <p:sp>
        <p:nvSpPr>
          <p:cNvPr id="704" name="Google Shape;704;p16"/>
          <p:cNvSpPr txBox="1"/>
          <p:nvPr>
            <p:ph idx="1" type="body"/>
          </p:nvPr>
        </p:nvSpPr>
        <p:spPr>
          <a:xfrm>
            <a:off x="7382537" y="4745763"/>
            <a:ext cx="4207801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/>
              <a:t>Jenny Readman</a:t>
            </a:r>
            <a:endParaRPr/>
          </a:p>
        </p:txBody>
      </p:sp>
      <p:sp>
        <p:nvSpPr>
          <p:cNvPr id="705" name="Google Shape;705;p16"/>
          <p:cNvSpPr txBox="1"/>
          <p:nvPr>
            <p:ph idx="2" type="body"/>
          </p:nvPr>
        </p:nvSpPr>
        <p:spPr>
          <a:xfrm>
            <a:off x="11158737" y="5167310"/>
            <a:ext cx="431601" cy="491574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06" name="Google Shape;706;p16"/>
          <p:cNvSpPr txBox="1"/>
          <p:nvPr>
            <p:ph idx="3" type="body"/>
          </p:nvPr>
        </p:nvSpPr>
        <p:spPr>
          <a:xfrm>
            <a:off x="7382537" y="5305600"/>
            <a:ext cx="3632200" cy="2230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jenny.readman@uk-cpi.com</a:t>
            </a:r>
            <a:endParaRPr/>
          </a:p>
        </p:txBody>
      </p:sp>
      <p:pic>
        <p:nvPicPr>
          <p:cNvPr descr="Envelope outline" id="707" name="Google Shape;707;p16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9558" l="0" r="0" t="9559"/>
          <a:stretch/>
        </p:blipFill>
        <p:spPr>
          <a:xfrm>
            <a:off x="11200301" y="5271923"/>
            <a:ext cx="348472" cy="2823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2"/>
          <p:cNvSpPr txBox="1"/>
          <p:nvPr>
            <p:ph idx="1" type="body"/>
          </p:nvPr>
        </p:nvSpPr>
        <p:spPr>
          <a:xfrm>
            <a:off x="6264657" y="2980515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97" name="Google Shape;497;p2"/>
          <p:cNvSpPr txBox="1"/>
          <p:nvPr>
            <p:ph idx="2" type="body"/>
          </p:nvPr>
        </p:nvSpPr>
        <p:spPr>
          <a:xfrm>
            <a:off x="6883926" y="184467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/>
              <a:t>What do you want to scale?</a:t>
            </a:r>
            <a:endParaRPr/>
          </a:p>
        </p:txBody>
      </p:sp>
      <p:sp>
        <p:nvSpPr>
          <p:cNvPr id="498" name="Google Shape;498;p2"/>
          <p:cNvSpPr txBox="1"/>
          <p:nvPr>
            <p:ph idx="3" type="body"/>
          </p:nvPr>
        </p:nvSpPr>
        <p:spPr>
          <a:xfrm>
            <a:off x="6417095" y="3118077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2</a:t>
            </a:r>
            <a:endParaRPr/>
          </a:p>
        </p:txBody>
      </p:sp>
      <p:sp>
        <p:nvSpPr>
          <p:cNvPr id="499" name="Google Shape;499;p2"/>
          <p:cNvSpPr txBox="1"/>
          <p:nvPr>
            <p:ph idx="4" type="body"/>
          </p:nvPr>
        </p:nvSpPr>
        <p:spPr>
          <a:xfrm>
            <a:off x="6883926" y="2954916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/>
              <a:t>Endless questions</a:t>
            </a:r>
            <a:endParaRPr/>
          </a:p>
        </p:txBody>
      </p:sp>
      <p:sp>
        <p:nvSpPr>
          <p:cNvPr id="500" name="Google Shape;500;p2"/>
          <p:cNvSpPr txBox="1"/>
          <p:nvPr>
            <p:ph idx="5" type="body"/>
          </p:nvPr>
        </p:nvSpPr>
        <p:spPr>
          <a:xfrm>
            <a:off x="6883926" y="4065159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/>
              <a:t>The Valley of Death &amp;</a:t>
            </a:r>
            <a:br>
              <a:rPr lang="en-US"/>
            </a:br>
            <a:r>
              <a:rPr lang="en-US"/>
              <a:t>The Iron Triangle</a:t>
            </a:r>
            <a:endParaRPr/>
          </a:p>
        </p:txBody>
      </p:sp>
      <p:sp>
        <p:nvSpPr>
          <p:cNvPr id="501" name="Google Shape;501;p2"/>
          <p:cNvSpPr txBox="1"/>
          <p:nvPr>
            <p:ph idx="6" type="body"/>
          </p:nvPr>
        </p:nvSpPr>
        <p:spPr>
          <a:xfrm>
            <a:off x="6883926" y="5175402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/>
              <a:t>Minimum Viable Product</a:t>
            </a:r>
            <a:endParaRPr/>
          </a:p>
        </p:txBody>
      </p:sp>
      <p:sp>
        <p:nvSpPr>
          <p:cNvPr id="502" name="Google Shape;502;p2"/>
          <p:cNvSpPr txBox="1"/>
          <p:nvPr>
            <p:ph idx="7" type="body"/>
          </p:nvPr>
        </p:nvSpPr>
        <p:spPr>
          <a:xfrm>
            <a:off x="6264657" y="1860698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03" name="Google Shape;503;p2"/>
          <p:cNvSpPr txBox="1"/>
          <p:nvPr>
            <p:ph idx="8" type="body"/>
          </p:nvPr>
        </p:nvSpPr>
        <p:spPr>
          <a:xfrm>
            <a:off x="6424510" y="1998260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1</a:t>
            </a:r>
            <a:endParaRPr/>
          </a:p>
        </p:txBody>
      </p:sp>
      <p:sp>
        <p:nvSpPr>
          <p:cNvPr id="504" name="Google Shape;504;p2"/>
          <p:cNvSpPr txBox="1"/>
          <p:nvPr>
            <p:ph idx="9" type="body"/>
          </p:nvPr>
        </p:nvSpPr>
        <p:spPr>
          <a:xfrm>
            <a:off x="6264657" y="5198202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05" name="Google Shape;505;p2"/>
          <p:cNvSpPr txBox="1"/>
          <p:nvPr>
            <p:ph idx="13" type="body"/>
          </p:nvPr>
        </p:nvSpPr>
        <p:spPr>
          <a:xfrm>
            <a:off x="6417095" y="5335764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4</a:t>
            </a:r>
            <a:endParaRPr/>
          </a:p>
        </p:txBody>
      </p:sp>
      <p:sp>
        <p:nvSpPr>
          <p:cNvPr id="506" name="Google Shape;506;p2"/>
          <p:cNvSpPr txBox="1"/>
          <p:nvPr>
            <p:ph idx="14" type="body"/>
          </p:nvPr>
        </p:nvSpPr>
        <p:spPr>
          <a:xfrm>
            <a:off x="6264657" y="4107261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07" name="Google Shape;507;p2"/>
          <p:cNvSpPr txBox="1"/>
          <p:nvPr>
            <p:ph idx="15" type="body"/>
          </p:nvPr>
        </p:nvSpPr>
        <p:spPr>
          <a:xfrm>
            <a:off x="6424510" y="4244823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3</a:t>
            </a:r>
            <a:endParaRPr/>
          </a:p>
        </p:txBody>
      </p:sp>
      <p:sp>
        <p:nvSpPr>
          <p:cNvPr id="508" name="Google Shape;508;p2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Session 2 – Process Economics</a:t>
            </a:r>
            <a:endParaRPr/>
          </a:p>
        </p:txBody>
      </p:sp>
      <p:pic>
        <p:nvPicPr>
          <p:cNvPr descr="Stacks of gold coins" id="509" name="Google Shape;509;p2"/>
          <p:cNvPicPr preferRelativeResize="0"/>
          <p:nvPr>
            <p:ph idx="16" type="pic"/>
          </p:nvPr>
        </p:nvPicPr>
        <p:blipFill rotWithShape="1">
          <a:blip r:embed="rId3">
            <a:alphaModFix/>
          </a:blip>
          <a:srcRect b="0" l="8792" r="8791" t="0"/>
          <a:stretch/>
        </p:blipFill>
        <p:spPr>
          <a:xfrm>
            <a:off x="529951" y="1844675"/>
            <a:ext cx="5181594" cy="41914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10" name="Google Shape;510;p2"/>
          <p:cNvCxnSpPr/>
          <p:nvPr/>
        </p:nvCxnSpPr>
        <p:spPr>
          <a:xfrm>
            <a:off x="3294064" y="5095461"/>
            <a:ext cx="5602286" cy="0"/>
          </a:xfrm>
          <a:prstGeom prst="straightConnector1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3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What do you really want to scale?</a:t>
            </a:r>
            <a:endParaRPr/>
          </a:p>
        </p:txBody>
      </p:sp>
      <p:sp>
        <p:nvSpPr>
          <p:cNvPr id="516" name="Google Shape;516;p3"/>
          <p:cNvSpPr txBox="1"/>
          <p:nvPr>
            <p:ph idx="1" type="body"/>
          </p:nvPr>
        </p:nvSpPr>
        <p:spPr>
          <a:xfrm>
            <a:off x="6867524" y="1776247"/>
            <a:ext cx="4720467" cy="4923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Do you want to…</a:t>
            </a:r>
            <a:endParaRPr/>
          </a:p>
        </p:txBody>
      </p:sp>
      <p:sp>
        <p:nvSpPr>
          <p:cNvPr id="517" name="Google Shape;517;p3"/>
          <p:cNvSpPr txBox="1"/>
          <p:nvPr>
            <p:ph idx="2" type="body"/>
          </p:nvPr>
        </p:nvSpPr>
        <p:spPr>
          <a:xfrm>
            <a:off x="6867525" y="2447109"/>
            <a:ext cx="4729162" cy="34774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50" lvl="0" marL="28575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rial"/>
              <a:buChar char="•"/>
            </a:pPr>
            <a:r>
              <a:rPr lang="en-US"/>
              <a:t>Scale your process?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rial"/>
              <a:buChar char="•"/>
            </a:pPr>
            <a:r>
              <a:rPr lang="en-US"/>
              <a:t>Scale your business?</a:t>
            </a:r>
            <a:endParaRPr/>
          </a:p>
          <a:p>
            <a:pPr indent="-184150" lvl="0" marL="28575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rial"/>
              <a:buNone/>
            </a:pPr>
            <a:r>
              <a:t/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rial"/>
              <a:buChar char="•"/>
            </a:pPr>
            <a:r>
              <a:rPr lang="en-US"/>
              <a:t>Make stuff?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rial"/>
              <a:buChar char="•"/>
            </a:pPr>
            <a:r>
              <a:rPr lang="en-US"/>
              <a:t>Explore if your idea has potential?</a:t>
            </a:r>
            <a:endParaRPr/>
          </a:p>
        </p:txBody>
      </p:sp>
      <p:pic>
        <p:nvPicPr>
          <p:cNvPr descr="Cause And Effect outline" id="518" name="Google Shape;51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9674" y="2734237"/>
            <a:ext cx="1794387" cy="17943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iefcase outline" id="519" name="Google Shape;519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62554" y="2735030"/>
            <a:ext cx="1792800" cy="1792800"/>
          </a:xfrm>
          <a:prstGeom prst="rect">
            <a:avLst/>
          </a:prstGeom>
          <a:noFill/>
          <a:ln>
            <a:noFill/>
          </a:ln>
        </p:spPr>
      </p:pic>
      <p:sp>
        <p:nvSpPr>
          <p:cNvPr id="520" name="Google Shape;520;p3"/>
          <p:cNvSpPr txBox="1"/>
          <p:nvPr/>
        </p:nvSpPr>
        <p:spPr>
          <a:xfrm>
            <a:off x="3081364" y="3246710"/>
            <a:ext cx="623887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≠</a:t>
            </a:r>
            <a:endParaRPr/>
          </a:p>
        </p:txBody>
      </p:sp>
      <p:sp>
        <p:nvSpPr>
          <p:cNvPr id="521" name="Google Shape;521;p3"/>
          <p:cNvSpPr/>
          <p:nvPr/>
        </p:nvSpPr>
        <p:spPr>
          <a:xfrm>
            <a:off x="1029674" y="4748981"/>
            <a:ext cx="4725679" cy="658761"/>
          </a:xfrm>
          <a:prstGeom prst="roundRect">
            <a:avLst>
              <a:gd fmla="val 16667" name="adj"/>
            </a:avLst>
          </a:prstGeom>
          <a:solidFill>
            <a:schemeClr val="accent3"/>
          </a:solidFill>
          <a:ln cap="flat" cmpd="sng" w="19050">
            <a:solidFill>
              <a:srgbClr val="00345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Your process and your business are not always the same thing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4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Process Scale-Up</a:t>
            </a:r>
            <a:endParaRPr/>
          </a:p>
        </p:txBody>
      </p:sp>
      <p:pic>
        <p:nvPicPr>
          <p:cNvPr id="527" name="Google Shape;527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0759" y="4104000"/>
            <a:ext cx="1621561" cy="1621561"/>
          </a:xfrm>
          <a:prstGeom prst="rect">
            <a:avLst/>
          </a:prstGeom>
          <a:noFill/>
          <a:ln>
            <a:noFill/>
          </a:ln>
        </p:spPr>
      </p:pic>
      <p:sp>
        <p:nvSpPr>
          <p:cNvPr id="528" name="Google Shape;528;p4"/>
          <p:cNvSpPr/>
          <p:nvPr/>
        </p:nvSpPr>
        <p:spPr>
          <a:xfrm flipH="1" rot="9464623">
            <a:off x="2230120" y="3194481"/>
            <a:ext cx="5912082" cy="663547"/>
          </a:xfrm>
          <a:prstGeom prst="rightArrow">
            <a:avLst>
              <a:gd fmla="val 26133" name="adj1"/>
              <a:gd fmla="val 44663" name="adj2"/>
            </a:avLst>
          </a:prstGeom>
          <a:solidFill>
            <a:schemeClr val="accent3"/>
          </a:solidFill>
          <a:ln cap="flat" cmpd="sng" w="254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85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descr="Free Vectors | factory icon" id="529" name="Google Shape;529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93040" y="1027906"/>
            <a:ext cx="2466975" cy="184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5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Process Scale-Up</a:t>
            </a:r>
            <a:endParaRPr/>
          </a:p>
        </p:txBody>
      </p:sp>
      <p:pic>
        <p:nvPicPr>
          <p:cNvPr descr="Free Vectors | factory icon" id="535" name="Google Shape;535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93040" y="1027906"/>
            <a:ext cx="2466975" cy="1847850"/>
          </a:xfrm>
          <a:prstGeom prst="rect">
            <a:avLst/>
          </a:prstGeom>
          <a:noFill/>
          <a:ln>
            <a:noFill/>
          </a:ln>
        </p:spPr>
      </p:pic>
      <p:sp>
        <p:nvSpPr>
          <p:cNvPr id="536" name="Google Shape;536;p5"/>
          <p:cNvSpPr txBox="1"/>
          <p:nvPr/>
        </p:nvSpPr>
        <p:spPr>
          <a:xfrm>
            <a:off x="4478391" y="2679548"/>
            <a:ext cx="2510238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What are my Costs?</a:t>
            </a:r>
            <a:endParaRPr/>
          </a:p>
        </p:txBody>
      </p:sp>
      <p:sp>
        <p:nvSpPr>
          <p:cNvPr id="537" name="Google Shape;537;p5"/>
          <p:cNvSpPr txBox="1"/>
          <p:nvPr/>
        </p:nvSpPr>
        <p:spPr>
          <a:xfrm>
            <a:off x="2170464" y="2971801"/>
            <a:ext cx="143020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Competition</a:t>
            </a:r>
            <a:endParaRPr/>
          </a:p>
        </p:txBody>
      </p:sp>
      <p:sp>
        <p:nvSpPr>
          <p:cNvPr id="538" name="Google Shape;538;p5"/>
          <p:cNvSpPr txBox="1"/>
          <p:nvPr/>
        </p:nvSpPr>
        <p:spPr>
          <a:xfrm>
            <a:off x="5733510" y="4604465"/>
            <a:ext cx="2138727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What do I do now?</a:t>
            </a:r>
            <a:endParaRPr/>
          </a:p>
        </p:txBody>
      </p:sp>
      <p:sp>
        <p:nvSpPr>
          <p:cNvPr id="539" name="Google Shape;539;p5"/>
          <p:cNvSpPr txBox="1"/>
          <p:nvPr/>
        </p:nvSpPr>
        <p:spPr>
          <a:xfrm>
            <a:off x="7872237" y="5457165"/>
            <a:ext cx="2927404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Money – where do I get it,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how much will it cost?</a:t>
            </a:r>
            <a:endParaRPr/>
          </a:p>
        </p:txBody>
      </p:sp>
      <p:sp>
        <p:nvSpPr>
          <p:cNvPr id="540" name="Google Shape;540;p5"/>
          <p:cNvSpPr txBox="1"/>
          <p:nvPr/>
        </p:nvSpPr>
        <p:spPr>
          <a:xfrm>
            <a:off x="5595257" y="1419999"/>
            <a:ext cx="3268011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Is there a market? 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How much is available to me?</a:t>
            </a:r>
            <a:endParaRPr/>
          </a:p>
        </p:txBody>
      </p:sp>
      <p:sp>
        <p:nvSpPr>
          <p:cNvPr id="541" name="Google Shape;541;p5"/>
          <p:cNvSpPr txBox="1"/>
          <p:nvPr/>
        </p:nvSpPr>
        <p:spPr>
          <a:xfrm>
            <a:off x="2144486" y="2026888"/>
            <a:ext cx="3116174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Do I understand my process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– end to end</a:t>
            </a:r>
            <a:endParaRPr/>
          </a:p>
        </p:txBody>
      </p:sp>
      <p:sp>
        <p:nvSpPr>
          <p:cNvPr id="542" name="Google Shape;542;p5"/>
          <p:cNvSpPr txBox="1"/>
          <p:nvPr/>
        </p:nvSpPr>
        <p:spPr>
          <a:xfrm>
            <a:off x="10004132" y="3865965"/>
            <a:ext cx="1545616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Build or buy?</a:t>
            </a:r>
            <a:endParaRPr/>
          </a:p>
        </p:txBody>
      </p:sp>
      <p:sp>
        <p:nvSpPr>
          <p:cNvPr id="543" name="Google Shape;543;p5"/>
          <p:cNvSpPr txBox="1"/>
          <p:nvPr/>
        </p:nvSpPr>
        <p:spPr>
          <a:xfrm>
            <a:off x="2885564" y="4446327"/>
            <a:ext cx="844077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Safety</a:t>
            </a:r>
            <a:endParaRPr/>
          </a:p>
        </p:txBody>
      </p:sp>
      <p:sp>
        <p:nvSpPr>
          <p:cNvPr id="544" name="Google Shape;544;p5"/>
          <p:cNvSpPr txBox="1"/>
          <p:nvPr/>
        </p:nvSpPr>
        <p:spPr>
          <a:xfrm>
            <a:off x="3910927" y="5777109"/>
            <a:ext cx="2891946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Regulatory and permitting</a:t>
            </a:r>
            <a:endParaRPr/>
          </a:p>
        </p:txBody>
      </p:sp>
      <p:sp>
        <p:nvSpPr>
          <p:cNvPr id="545" name="Google Shape;545;p5"/>
          <p:cNvSpPr txBox="1"/>
          <p:nvPr/>
        </p:nvSpPr>
        <p:spPr>
          <a:xfrm>
            <a:off x="9126495" y="4898571"/>
            <a:ext cx="1508746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Supply chain</a:t>
            </a:r>
            <a:endParaRPr/>
          </a:p>
        </p:txBody>
      </p:sp>
      <p:sp>
        <p:nvSpPr>
          <p:cNvPr id="546" name="Google Shape;546;p5"/>
          <p:cNvSpPr txBox="1"/>
          <p:nvPr/>
        </p:nvSpPr>
        <p:spPr>
          <a:xfrm>
            <a:off x="8120820" y="4266395"/>
            <a:ext cx="1045479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Location</a:t>
            </a:r>
            <a:endParaRPr/>
          </a:p>
        </p:txBody>
      </p:sp>
      <p:sp>
        <p:nvSpPr>
          <p:cNvPr id="547" name="Google Shape;547;p5"/>
          <p:cNvSpPr txBox="1"/>
          <p:nvPr/>
        </p:nvSpPr>
        <p:spPr>
          <a:xfrm>
            <a:off x="284619" y="3484525"/>
            <a:ext cx="2356735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What skills do I have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What skills do I need</a:t>
            </a:r>
            <a:endParaRPr/>
          </a:p>
        </p:txBody>
      </p:sp>
      <p:sp>
        <p:nvSpPr>
          <p:cNvPr id="548" name="Google Shape;548;p5"/>
          <p:cNvSpPr txBox="1"/>
          <p:nvPr/>
        </p:nvSpPr>
        <p:spPr>
          <a:xfrm>
            <a:off x="10047514" y="838200"/>
            <a:ext cx="179767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Mentors / Team</a:t>
            </a:r>
            <a:endParaRPr/>
          </a:p>
        </p:txBody>
      </p:sp>
      <p:sp>
        <p:nvSpPr>
          <p:cNvPr id="549" name="Google Shape;549;p5"/>
          <p:cNvSpPr txBox="1"/>
          <p:nvPr/>
        </p:nvSpPr>
        <p:spPr>
          <a:xfrm>
            <a:off x="3693205" y="5067709"/>
            <a:ext cx="1992853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How risky is this?</a:t>
            </a:r>
            <a:endParaRPr/>
          </a:p>
        </p:txBody>
      </p:sp>
      <p:sp>
        <p:nvSpPr>
          <p:cNvPr id="550" name="Google Shape;550;p5"/>
          <p:cNvSpPr txBox="1"/>
          <p:nvPr/>
        </p:nvSpPr>
        <p:spPr>
          <a:xfrm>
            <a:off x="8542103" y="3024871"/>
            <a:ext cx="2420856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Scale-up or Scale-out</a:t>
            </a:r>
            <a:endParaRPr/>
          </a:p>
        </p:txBody>
      </p:sp>
      <p:sp>
        <p:nvSpPr>
          <p:cNvPr id="551" name="Google Shape;551;p5"/>
          <p:cNvSpPr txBox="1"/>
          <p:nvPr/>
        </p:nvSpPr>
        <p:spPr>
          <a:xfrm>
            <a:off x="3708389" y="3648844"/>
            <a:ext cx="2432654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Proof of concept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- Cost / quality / time</a:t>
            </a:r>
            <a:endParaRPr/>
          </a:p>
        </p:txBody>
      </p:sp>
      <p:sp>
        <p:nvSpPr>
          <p:cNvPr id="552" name="Google Shape;552;p5"/>
          <p:cNvSpPr txBox="1"/>
          <p:nvPr/>
        </p:nvSpPr>
        <p:spPr>
          <a:xfrm>
            <a:off x="6245262" y="3477056"/>
            <a:ext cx="3114955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What are the potential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showstoppers?</a:t>
            </a:r>
            <a:endParaRPr/>
          </a:p>
        </p:txBody>
      </p:sp>
      <p:pic>
        <p:nvPicPr>
          <p:cNvPr id="553" name="Google Shape;553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0759" y="4104000"/>
            <a:ext cx="1621561" cy="16215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6"/>
          <p:cNvSpPr txBox="1"/>
          <p:nvPr>
            <p:ph type="title"/>
          </p:nvPr>
        </p:nvSpPr>
        <p:spPr>
          <a:xfrm>
            <a:off x="593725" y="731837"/>
            <a:ext cx="7219950" cy="539432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 sz="3200"/>
              <a:t>Can you immediately think of any showstoppers for your process/business?</a:t>
            </a:r>
            <a:endParaRPr/>
          </a:p>
        </p:txBody>
      </p:sp>
      <p:sp>
        <p:nvSpPr>
          <p:cNvPr id="560" name="Google Shape;560;p6"/>
          <p:cNvSpPr txBox="1"/>
          <p:nvPr>
            <p:ph idx="1" type="body"/>
          </p:nvPr>
        </p:nvSpPr>
        <p:spPr>
          <a:xfrm>
            <a:off x="8509003" y="3509963"/>
            <a:ext cx="2739230" cy="19764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/>
              <a:t>Share with the group</a:t>
            </a:r>
            <a:endParaRPr/>
          </a:p>
        </p:txBody>
      </p:sp>
      <p:sp>
        <p:nvSpPr>
          <p:cNvPr id="561" name="Google Shape;561;p6"/>
          <p:cNvSpPr/>
          <p:nvPr>
            <p:ph idx="2" type="body"/>
          </p:nvPr>
        </p:nvSpPr>
        <p:spPr>
          <a:xfrm>
            <a:off x="8509003" y="5643215"/>
            <a:ext cx="1204913" cy="499264"/>
          </a:xfrm>
          <a:prstGeom prst="roundRect">
            <a:avLst>
              <a:gd fmla="val 26873" name="adj"/>
            </a:avLst>
          </a:prstGeom>
          <a:solidFill>
            <a:schemeClr val="lt1"/>
          </a:solidFill>
          <a:ln cap="flat" cmpd="sng" w="9525">
            <a:solidFill>
              <a:schemeClr val="l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spAutoFit/>
          </a:bodyPr>
          <a:lstStyle/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4 mins</a:t>
            </a:r>
            <a:endParaRPr/>
          </a:p>
        </p:txBody>
      </p:sp>
      <p:pic>
        <p:nvPicPr>
          <p:cNvPr descr="Chat outline" id="562" name="Google Shape;562;p6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8288" l="0" r="0" t="8288"/>
          <a:stretch/>
        </p:blipFill>
        <p:spPr>
          <a:xfrm>
            <a:off x="8683627" y="1889090"/>
            <a:ext cx="1177761" cy="9820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7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The Valley of Death</a:t>
            </a:r>
            <a:endParaRPr/>
          </a:p>
        </p:txBody>
      </p:sp>
      <p:pic>
        <p:nvPicPr>
          <p:cNvPr id="569" name="Google Shape;569;p7"/>
          <p:cNvPicPr preferRelativeResize="0"/>
          <p:nvPr/>
        </p:nvPicPr>
        <p:blipFill rotWithShape="1">
          <a:blip r:embed="rId3">
            <a:alphaModFix/>
          </a:blip>
          <a:srcRect b="3720" l="1394" r="1224" t="3468"/>
          <a:stretch/>
        </p:blipFill>
        <p:spPr>
          <a:xfrm>
            <a:off x="992348" y="1503405"/>
            <a:ext cx="10159128" cy="390909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0" name="Google Shape;570;p7"/>
          <p:cNvGrpSpPr/>
          <p:nvPr/>
        </p:nvGrpSpPr>
        <p:grpSpPr>
          <a:xfrm>
            <a:off x="992349" y="1441695"/>
            <a:ext cx="10196760" cy="3970800"/>
            <a:chOff x="978803" y="1275728"/>
            <a:chExt cx="10196760" cy="3970800"/>
          </a:xfrm>
        </p:grpSpPr>
        <p:sp>
          <p:nvSpPr>
            <p:cNvPr id="571" name="Google Shape;571;p7"/>
            <p:cNvSpPr/>
            <p:nvPr/>
          </p:nvSpPr>
          <p:spPr>
            <a:xfrm>
              <a:off x="8400257" y="1275728"/>
              <a:ext cx="2775306" cy="3970800"/>
            </a:xfrm>
            <a:prstGeom prst="rect">
              <a:avLst/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00519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72" name="Google Shape;572;p7"/>
            <p:cNvSpPr/>
            <p:nvPr/>
          </p:nvSpPr>
          <p:spPr>
            <a:xfrm>
              <a:off x="4151784" y="1275728"/>
              <a:ext cx="4248472" cy="3970800"/>
            </a:xfrm>
            <a:prstGeom prst="rect">
              <a:avLst/>
            </a:prstGeom>
            <a:solidFill>
              <a:schemeClr val="accent5">
                <a:alpha val="20000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00519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73" name="Google Shape;573;p7"/>
            <p:cNvSpPr/>
            <p:nvPr/>
          </p:nvSpPr>
          <p:spPr>
            <a:xfrm>
              <a:off x="978803" y="1275728"/>
              <a:ext cx="3172981" cy="3970800"/>
            </a:xfrm>
            <a:prstGeom prst="rect">
              <a:avLst/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00519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574" name="Google Shape;574;p7"/>
          <p:cNvSpPr txBox="1"/>
          <p:nvPr/>
        </p:nvSpPr>
        <p:spPr>
          <a:xfrm>
            <a:off x="407368" y="5480633"/>
            <a:ext cx="3701058" cy="3938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Invention</a:t>
            </a:r>
            <a:endParaRPr/>
          </a:p>
        </p:txBody>
      </p:sp>
      <p:sp>
        <p:nvSpPr>
          <p:cNvPr id="575" name="Google Shape;575;p7"/>
          <p:cNvSpPr txBox="1"/>
          <p:nvPr/>
        </p:nvSpPr>
        <p:spPr>
          <a:xfrm>
            <a:off x="3395700" y="5467776"/>
            <a:ext cx="5400600" cy="3938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>
                <a:srgbClr val="262C38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262C38"/>
                </a:solidFill>
                <a:latin typeface="Verdana"/>
                <a:ea typeface="Verdana"/>
                <a:cs typeface="Verdana"/>
                <a:sym typeface="Verdana"/>
              </a:rPr>
              <a:t>Scale Up</a:t>
            </a:r>
            <a:endParaRPr/>
          </a:p>
        </p:txBody>
      </p:sp>
      <p:grpSp>
        <p:nvGrpSpPr>
          <p:cNvPr id="576" name="Google Shape;576;p7"/>
          <p:cNvGrpSpPr/>
          <p:nvPr/>
        </p:nvGrpSpPr>
        <p:grpSpPr>
          <a:xfrm>
            <a:off x="3846554" y="2199251"/>
            <a:ext cx="645719" cy="1554480"/>
            <a:chOff x="3846554" y="2199251"/>
            <a:chExt cx="645719" cy="1554480"/>
          </a:xfrm>
        </p:grpSpPr>
        <p:grpSp>
          <p:nvGrpSpPr>
            <p:cNvPr id="577" name="Google Shape;577;p7"/>
            <p:cNvGrpSpPr/>
            <p:nvPr/>
          </p:nvGrpSpPr>
          <p:grpSpPr>
            <a:xfrm>
              <a:off x="3846554" y="2199251"/>
              <a:ext cx="645719" cy="1554480"/>
              <a:chOff x="3846554" y="2199251"/>
              <a:chExt cx="645719" cy="1554480"/>
            </a:xfrm>
          </p:grpSpPr>
          <p:pic>
            <p:nvPicPr>
              <p:cNvPr descr="Traffic light with solid fill" id="578" name="Google Shape;578;p7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3846554" y="2199251"/>
                <a:ext cx="645719" cy="645719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579" name="Google Shape;579;p7"/>
              <p:cNvCxnSpPr/>
              <p:nvPr/>
            </p:nvCxnSpPr>
            <p:spPr>
              <a:xfrm flipH="1">
                <a:off x="4155045" y="2744914"/>
                <a:ext cx="12781" cy="1008817"/>
              </a:xfrm>
              <a:prstGeom prst="straightConnector1">
                <a:avLst/>
              </a:prstGeom>
              <a:noFill/>
              <a:ln cap="flat" cmpd="sng" w="762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580" name="Google Shape;580;p7"/>
            <p:cNvSpPr/>
            <p:nvPr/>
          </p:nvSpPr>
          <p:spPr>
            <a:xfrm>
              <a:off x="4108426" y="2309812"/>
              <a:ext cx="128588" cy="12858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00519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81" name="Google Shape;581;p7"/>
            <p:cNvSpPr/>
            <p:nvPr/>
          </p:nvSpPr>
          <p:spPr>
            <a:xfrm>
              <a:off x="4108426" y="2457816"/>
              <a:ext cx="128588" cy="12858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00519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82" name="Google Shape;582;p7"/>
            <p:cNvSpPr/>
            <p:nvPr/>
          </p:nvSpPr>
          <p:spPr>
            <a:xfrm>
              <a:off x="4108426" y="2605820"/>
              <a:ext cx="128588" cy="12858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00519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583" name="Google Shape;583;p7"/>
          <p:cNvSpPr txBox="1"/>
          <p:nvPr>
            <p:ph idx="1" type="body"/>
          </p:nvPr>
        </p:nvSpPr>
        <p:spPr>
          <a:xfrm>
            <a:off x="8451614" y="5467775"/>
            <a:ext cx="2604485" cy="28731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>
                <a:srgbClr val="262C38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262C38"/>
                </a:solidFill>
                <a:latin typeface="Verdana"/>
                <a:ea typeface="Verdana"/>
                <a:cs typeface="Verdana"/>
                <a:sym typeface="Verdana"/>
              </a:rPr>
              <a:t>Commercialisation</a:t>
            </a:r>
            <a:endParaRPr b="0" i="0" sz="1600" u="none" cap="none" strike="noStrike">
              <a:solidFill>
                <a:srgbClr val="262C38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84" name="Google Shape;584;p7"/>
          <p:cNvSpPr txBox="1"/>
          <p:nvPr/>
        </p:nvSpPr>
        <p:spPr>
          <a:xfrm>
            <a:off x="444148" y="3249322"/>
            <a:ext cx="486030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002060"/>
                </a:solidFill>
                <a:latin typeface="Verdana"/>
                <a:ea typeface="Verdana"/>
                <a:cs typeface="Verdana"/>
                <a:sym typeface="Verdana"/>
              </a:rPr>
              <a:t>£</a:t>
            </a:r>
            <a:endParaRPr/>
          </a:p>
        </p:txBody>
      </p:sp>
      <p:pic>
        <p:nvPicPr>
          <p:cNvPr id="585" name="Google Shape;585;p7"/>
          <p:cNvPicPr preferRelativeResize="0"/>
          <p:nvPr/>
        </p:nvPicPr>
        <p:blipFill rotWithShape="1">
          <a:blip r:embed="rId5">
            <a:alphaModFix/>
          </a:blip>
          <a:srcRect b="3448" l="1318" r="1298" t="2611"/>
          <a:stretch/>
        </p:blipFill>
        <p:spPr>
          <a:xfrm>
            <a:off x="989852" y="1455940"/>
            <a:ext cx="10159127" cy="39565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8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The Iron Triangle</a:t>
            </a:r>
            <a:endParaRPr/>
          </a:p>
        </p:txBody>
      </p:sp>
      <p:grpSp>
        <p:nvGrpSpPr>
          <p:cNvPr id="591" name="Google Shape;591;p8"/>
          <p:cNvGrpSpPr/>
          <p:nvPr/>
        </p:nvGrpSpPr>
        <p:grpSpPr>
          <a:xfrm>
            <a:off x="2282504" y="711856"/>
            <a:ext cx="7484407" cy="6469844"/>
            <a:chOff x="2282504" y="711856"/>
            <a:chExt cx="7484407" cy="6469844"/>
          </a:xfrm>
        </p:grpSpPr>
        <p:grpSp>
          <p:nvGrpSpPr>
            <p:cNvPr id="592" name="Google Shape;592;p8"/>
            <p:cNvGrpSpPr/>
            <p:nvPr/>
          </p:nvGrpSpPr>
          <p:grpSpPr>
            <a:xfrm>
              <a:off x="2282504" y="711856"/>
              <a:ext cx="7484407" cy="6469844"/>
              <a:chOff x="2282504" y="711856"/>
              <a:chExt cx="7484407" cy="6469844"/>
            </a:xfrm>
          </p:grpSpPr>
          <p:grpSp>
            <p:nvGrpSpPr>
              <p:cNvPr id="593" name="Google Shape;593;p8"/>
              <p:cNvGrpSpPr/>
              <p:nvPr/>
            </p:nvGrpSpPr>
            <p:grpSpPr>
              <a:xfrm>
                <a:off x="2282504" y="711856"/>
                <a:ext cx="7484407" cy="6469844"/>
                <a:chOff x="2282504" y="711856"/>
                <a:chExt cx="7484407" cy="6469844"/>
              </a:xfrm>
            </p:grpSpPr>
            <p:sp>
              <p:nvSpPr>
                <p:cNvPr id="594" name="Google Shape;594;p8"/>
                <p:cNvSpPr/>
                <p:nvPr/>
              </p:nvSpPr>
              <p:spPr>
                <a:xfrm>
                  <a:off x="5967766" y="2525062"/>
                  <a:ext cx="2226038" cy="1919000"/>
                </a:xfrm>
                <a:prstGeom prst="triangle">
                  <a:avLst>
                    <a:gd fmla="val 50000" name="adj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595" name="Google Shape;595;p8"/>
                <p:cNvSpPr/>
                <p:nvPr/>
              </p:nvSpPr>
              <p:spPr>
                <a:xfrm>
                  <a:off x="4894016" y="4387763"/>
                  <a:ext cx="2259761" cy="1871681"/>
                </a:xfrm>
                <a:prstGeom prst="triangle">
                  <a:avLst>
                    <a:gd fmla="val 50000" name="adj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596" name="Google Shape;596;p8"/>
                <p:cNvSpPr/>
                <p:nvPr/>
              </p:nvSpPr>
              <p:spPr>
                <a:xfrm>
                  <a:off x="3860673" y="2538417"/>
                  <a:ext cx="2201408" cy="1897766"/>
                </a:xfrm>
                <a:prstGeom prst="triangle">
                  <a:avLst>
                    <a:gd fmla="val 50000" name="adj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597" name="Google Shape;597;p8"/>
                <p:cNvSpPr/>
                <p:nvPr/>
              </p:nvSpPr>
              <p:spPr>
                <a:xfrm>
                  <a:off x="4951745" y="711856"/>
                  <a:ext cx="2145924" cy="3686449"/>
                </a:xfrm>
                <a:prstGeom prst="diamond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598" name="Google Shape;598;p8"/>
                <p:cNvSpPr/>
                <p:nvPr/>
              </p:nvSpPr>
              <p:spPr>
                <a:xfrm rot="3600000">
                  <a:off x="3342302" y="3487649"/>
                  <a:ext cx="2145924" cy="3686449"/>
                </a:xfrm>
                <a:prstGeom prst="diamond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599" name="Google Shape;599;p8"/>
                <p:cNvSpPr/>
                <p:nvPr/>
              </p:nvSpPr>
              <p:spPr>
                <a:xfrm rot="-3600000">
                  <a:off x="6561189" y="3487651"/>
                  <a:ext cx="2145924" cy="3686449"/>
                </a:xfrm>
                <a:prstGeom prst="diamond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</p:grpSp>
          <p:sp>
            <p:nvSpPr>
              <p:cNvPr id="600" name="Google Shape;600;p8"/>
              <p:cNvSpPr txBox="1"/>
              <p:nvPr/>
            </p:nvSpPr>
            <p:spPr>
              <a:xfrm>
                <a:off x="5269160" y="2258529"/>
                <a:ext cx="1509470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US" sz="180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SCOPE/</a:t>
                </a:r>
                <a:endParaRPr/>
              </a:p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US" sz="180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QUALITY</a:t>
                </a:r>
                <a:endParaRPr/>
              </a:p>
            </p:txBody>
          </p:sp>
          <p:sp>
            <p:nvSpPr>
              <p:cNvPr id="601" name="Google Shape;601;p8"/>
              <p:cNvSpPr txBox="1"/>
              <p:nvPr/>
            </p:nvSpPr>
            <p:spPr>
              <a:xfrm>
                <a:off x="3564753" y="5163147"/>
                <a:ext cx="150947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US" sz="180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TIME</a:t>
                </a:r>
                <a:endParaRPr/>
              </a:p>
            </p:txBody>
          </p:sp>
          <p:sp>
            <p:nvSpPr>
              <p:cNvPr id="602" name="Google Shape;602;p8"/>
              <p:cNvSpPr txBox="1"/>
              <p:nvPr/>
            </p:nvSpPr>
            <p:spPr>
              <a:xfrm>
                <a:off x="6879416" y="5121352"/>
                <a:ext cx="150947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US" sz="180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COST</a:t>
                </a:r>
                <a:endParaRPr/>
              </a:p>
            </p:txBody>
          </p:sp>
        </p:grpSp>
        <p:sp>
          <p:nvSpPr>
            <p:cNvPr id="603" name="Google Shape;603;p8"/>
            <p:cNvSpPr txBox="1"/>
            <p:nvPr/>
          </p:nvSpPr>
          <p:spPr>
            <a:xfrm>
              <a:off x="4144461" y="3564859"/>
              <a:ext cx="1614567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Fast &amp; High Quality, but Expensive</a:t>
              </a:r>
              <a:endParaRPr/>
            </a:p>
          </p:txBody>
        </p:sp>
        <p:sp>
          <p:nvSpPr>
            <p:cNvPr id="604" name="Google Shape;604;p8"/>
            <p:cNvSpPr txBox="1"/>
            <p:nvPr/>
          </p:nvSpPr>
          <p:spPr>
            <a:xfrm>
              <a:off x="6290386" y="3654258"/>
              <a:ext cx="16145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Low Cost &amp; High Quality, but Slow</a:t>
              </a:r>
              <a:endParaRPr/>
            </a:p>
          </p:txBody>
        </p:sp>
        <p:sp>
          <p:nvSpPr>
            <p:cNvPr id="605" name="Google Shape;605;p8"/>
            <p:cNvSpPr txBox="1"/>
            <p:nvPr/>
          </p:nvSpPr>
          <p:spPr>
            <a:xfrm>
              <a:off x="5216612" y="5424293"/>
              <a:ext cx="1614567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Fast &amp; Cheap: </a:t>
              </a:r>
              <a:br>
                <a:rPr lang="en-US" sz="1200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</a:br>
              <a:r>
                <a:rPr lang="en-US" sz="1200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but low quality or reduced scope</a:t>
              </a:r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9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Determining MVP for Your Process</a:t>
            </a:r>
            <a:endParaRPr/>
          </a:p>
        </p:txBody>
      </p:sp>
      <p:sp>
        <p:nvSpPr>
          <p:cNvPr id="612" name="Google Shape;612;p9"/>
          <p:cNvSpPr txBox="1"/>
          <p:nvPr>
            <p:ph idx="1" type="body"/>
          </p:nvPr>
        </p:nvSpPr>
        <p:spPr>
          <a:xfrm>
            <a:off x="6867524" y="1776247"/>
            <a:ext cx="4720467" cy="4923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What is the minimum you need to do?</a:t>
            </a:r>
            <a:endParaRPr/>
          </a:p>
        </p:txBody>
      </p:sp>
      <p:sp>
        <p:nvSpPr>
          <p:cNvPr id="613" name="Google Shape;613;p9"/>
          <p:cNvSpPr txBox="1"/>
          <p:nvPr>
            <p:ph idx="2" type="body"/>
          </p:nvPr>
        </p:nvSpPr>
        <p:spPr>
          <a:xfrm>
            <a:off x="6867525" y="2447109"/>
            <a:ext cx="4729162" cy="34774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1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20"/>
              <a:buFont typeface="Verdana"/>
              <a:buNone/>
            </a:pPr>
            <a:r>
              <a:t/>
            </a:r>
            <a:endParaRPr sz="1600"/>
          </a:p>
          <a:p>
            <a:pPr indent="-96520" lvl="1" marL="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520"/>
              <a:buFont typeface="Verdana"/>
              <a:buChar char="•"/>
            </a:pPr>
            <a:r>
              <a:rPr lang="en-US" sz="1600"/>
              <a:t> Scale</a:t>
            </a:r>
            <a:endParaRPr/>
          </a:p>
          <a:p>
            <a:pPr indent="-96520" lvl="1" marL="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520"/>
              <a:buFont typeface="Verdana"/>
              <a:buChar char="•"/>
            </a:pPr>
            <a:r>
              <a:rPr lang="en-US" sz="1600"/>
              <a:t> Efficacy</a:t>
            </a:r>
            <a:endParaRPr/>
          </a:p>
          <a:p>
            <a:pPr indent="-96520" lvl="1" marL="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520"/>
              <a:buFont typeface="Verdana"/>
              <a:buChar char="•"/>
            </a:pPr>
            <a:r>
              <a:rPr lang="en-US" sz="1600"/>
              <a:t> Stability</a:t>
            </a:r>
            <a:endParaRPr/>
          </a:p>
          <a:p>
            <a:pPr indent="-96520" lvl="1" marL="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520"/>
              <a:buFont typeface="Verdana"/>
              <a:buChar char="•"/>
            </a:pPr>
            <a:r>
              <a:rPr lang="en-US" sz="1600"/>
              <a:t> Cost at commercialisation</a:t>
            </a:r>
            <a:endParaRPr/>
          </a:p>
          <a:p>
            <a:pPr indent="-96520" lvl="1" marL="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520"/>
              <a:buFont typeface="Verdana"/>
              <a:buChar char="•"/>
            </a:pPr>
            <a:r>
              <a:rPr lang="en-US" sz="1600"/>
              <a:t> Samples</a:t>
            </a:r>
            <a:endParaRPr/>
          </a:p>
          <a:p>
            <a:pPr indent="0" lvl="1" marL="45720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520"/>
              <a:buFont typeface="Verdana"/>
              <a:buNone/>
            </a:pPr>
            <a:r>
              <a:t/>
            </a:r>
            <a:endParaRPr sz="1600"/>
          </a:p>
          <a:p>
            <a:pPr indent="0" lvl="0" marL="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</a:pPr>
            <a:r>
              <a:t/>
            </a:r>
            <a:endParaRPr/>
          </a:p>
        </p:txBody>
      </p:sp>
      <p:pic>
        <p:nvPicPr>
          <p:cNvPr descr="Hand and arrow illustration" id="614" name="Google Shape;614;p9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2313" r="2312" t="0"/>
          <a:stretch/>
        </p:blipFill>
        <p:spPr>
          <a:xfrm>
            <a:off x="800100" y="1943100"/>
            <a:ext cx="5295900" cy="398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18626"/>
      </a:accent1>
      <a:accent2>
        <a:srgbClr val="B3C7E8"/>
      </a:accent2>
      <a:accent3>
        <a:srgbClr val="007DC2"/>
      </a:accent3>
      <a:accent4>
        <a:srgbClr val="D7DBE0"/>
      </a:accent4>
      <a:accent5>
        <a:srgbClr val="F18626"/>
      </a:accent5>
      <a:accent6>
        <a:srgbClr val="B3C7E8"/>
      </a:accent6>
      <a:hlink>
        <a:srgbClr val="007DC2"/>
      </a:hlink>
      <a:folHlink>
        <a:srgbClr val="0000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2025-11-10T15:13:50Z</dcterms:created>
  <dc:creator>Leena Scott</dc:creator>
</cp:coreProperties>
</file>