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6" r:id="rId2"/>
  </p:sldMasterIdLst>
  <p:notesMasterIdLst>
    <p:notesMasterId r:id="rId20"/>
  </p:notesMasterIdLst>
  <p:handoutMasterIdLst>
    <p:handoutMasterId r:id="rId21"/>
  </p:handoutMasterIdLst>
  <p:sldIdLst>
    <p:sldId id="311" r:id="rId3"/>
    <p:sldId id="351" r:id="rId4"/>
    <p:sldId id="263" r:id="rId5"/>
    <p:sldId id="300" r:id="rId6"/>
    <p:sldId id="258" r:id="rId7"/>
    <p:sldId id="301" r:id="rId8"/>
    <p:sldId id="259" r:id="rId9"/>
    <p:sldId id="676" r:id="rId10"/>
    <p:sldId id="304" r:id="rId11"/>
    <p:sldId id="306" r:id="rId12"/>
    <p:sldId id="677" r:id="rId13"/>
    <p:sldId id="675" r:id="rId14"/>
    <p:sldId id="273" r:id="rId15"/>
    <p:sldId id="261" r:id="rId16"/>
    <p:sldId id="309" r:id="rId17"/>
    <p:sldId id="336" r:id="rId18"/>
    <p:sldId id="352" r:id="rId19"/>
  </p:sldIdLst>
  <p:sldSz cx="12192000" cy="6858000"/>
  <p:notesSz cx="6858000" cy="9144000"/>
  <p:defaultTextStyle>
    <a:defPPr>
      <a:defRPr lang="en-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id="{A4800313-1F47-AC43-967B-17AF0A9D2027}">
          <p14:sldIdLst>
            <p14:sldId id="311"/>
            <p14:sldId id="351"/>
            <p14:sldId id="263"/>
            <p14:sldId id="300"/>
            <p14:sldId id="258"/>
            <p14:sldId id="301"/>
            <p14:sldId id="259"/>
            <p14:sldId id="676"/>
            <p14:sldId id="304"/>
            <p14:sldId id="306"/>
            <p14:sldId id="677"/>
            <p14:sldId id="675"/>
            <p14:sldId id="273"/>
            <p14:sldId id="261"/>
            <p14:sldId id="309"/>
            <p14:sldId id="336"/>
            <p14:sldId id="35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BCB401-FE2A-E610-6D28-43E8F887CDCC}" name="Leena Scott" initials="LS" userId="S::leena.scott@greenrosechemistry.com::6ad347b9-6cad-4996-b086-75f481e85ef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C7E8"/>
    <a:srgbClr val="FCE7D4"/>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2" autoAdjust="0"/>
    <p:restoredTop sz="75926" autoAdjust="0"/>
  </p:normalViewPr>
  <p:slideViewPr>
    <p:cSldViewPr snapToGrid="0">
      <p:cViewPr varScale="1">
        <p:scale>
          <a:sx n="117" d="100"/>
          <a:sy n="117" d="100"/>
        </p:scale>
        <p:origin x="1554" y="102"/>
      </p:cViewPr>
      <p:guideLst/>
    </p:cSldViewPr>
  </p:slideViewPr>
  <p:outlineViewPr>
    <p:cViewPr>
      <p:scale>
        <a:sx n="33" d="100"/>
        <a:sy n="33" d="100"/>
      </p:scale>
      <p:origin x="0" y="-5656"/>
    </p:cViewPr>
  </p:outlineViewPr>
  <p:notesTextViewPr>
    <p:cViewPr>
      <p:scale>
        <a:sx n="100" d="100"/>
        <a:sy n="100" d="100"/>
      </p:scale>
      <p:origin x="0" y="0"/>
    </p:cViewPr>
  </p:notesTextViewPr>
  <p:sorterViewPr>
    <p:cViewPr>
      <p:scale>
        <a:sx n="80" d="100"/>
        <a:sy n="80" d="100"/>
      </p:scale>
      <p:origin x="0" y="-2180"/>
    </p:cViewPr>
  </p:sorterViewPr>
  <p:notesViewPr>
    <p:cSldViewPr snapToGrid="0" showGuides="1">
      <p:cViewPr>
        <p:scale>
          <a:sx n="70" d="100"/>
          <a:sy n="70" d="100"/>
        </p:scale>
        <p:origin x="2220" y="-13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8/10/relationships/authors" Target="author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E6E8B1-FE95-FE5D-CB84-D3E90967D2A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A"/>
          </a:p>
        </p:txBody>
      </p:sp>
      <p:sp>
        <p:nvSpPr>
          <p:cNvPr id="3" name="Date Placeholder 2">
            <a:extLst>
              <a:ext uri="{FF2B5EF4-FFF2-40B4-BE49-F238E27FC236}">
                <a16:creationId xmlns:a16="http://schemas.microsoft.com/office/drawing/2014/main" id="{52238BA8-B2F4-38D4-A90B-6E2D8E7936E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D4770D-2D65-604A-979A-0EF1011BA9CC}" type="datetimeFigureOut">
              <a:rPr lang="en-UA" smtClean="0"/>
              <a:t>03/11/2026</a:t>
            </a:fld>
            <a:endParaRPr lang="en-UA"/>
          </a:p>
        </p:txBody>
      </p:sp>
      <p:sp>
        <p:nvSpPr>
          <p:cNvPr id="4" name="Footer Placeholder 3">
            <a:extLst>
              <a:ext uri="{FF2B5EF4-FFF2-40B4-BE49-F238E27FC236}">
                <a16:creationId xmlns:a16="http://schemas.microsoft.com/office/drawing/2014/main" id="{639CD601-30E2-12A6-A7CC-644D1571B20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A"/>
          </a:p>
        </p:txBody>
      </p:sp>
      <p:sp>
        <p:nvSpPr>
          <p:cNvPr id="5" name="Slide Number Placeholder 4">
            <a:extLst>
              <a:ext uri="{FF2B5EF4-FFF2-40B4-BE49-F238E27FC236}">
                <a16:creationId xmlns:a16="http://schemas.microsoft.com/office/drawing/2014/main" id="{422CAEA9-3D2C-04A1-63F7-BEF255F35A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1AE8CD5-40D9-724A-AA5A-CC3066875007}" type="slidenum">
              <a:rPr lang="en-UA" smtClean="0"/>
              <a:t>‹#›</a:t>
            </a:fld>
            <a:endParaRPr lang="en-UA"/>
          </a:p>
        </p:txBody>
      </p:sp>
    </p:spTree>
    <p:extLst>
      <p:ext uri="{BB962C8B-B14F-4D97-AF65-F5344CB8AC3E}">
        <p14:creationId xmlns:p14="http://schemas.microsoft.com/office/powerpoint/2010/main" val="31602559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B892EF-64E8-974E-A5D8-2F246359016B}" type="datetimeFigureOut">
              <a:rPr lang="en-UA" smtClean="0"/>
              <a:t>03/11/2026</a:t>
            </a:fld>
            <a:endParaRPr lang="en-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96DCA0-4D88-8B45-AA09-1E6726AC1BFC}" type="slidenum">
              <a:rPr lang="en-UA" smtClean="0"/>
              <a:t>‹#›</a:t>
            </a:fld>
            <a:endParaRPr lang="en-UA"/>
          </a:p>
        </p:txBody>
      </p:sp>
    </p:spTree>
    <p:extLst>
      <p:ext uri="{BB962C8B-B14F-4D97-AF65-F5344CB8AC3E}">
        <p14:creationId xmlns:p14="http://schemas.microsoft.com/office/powerpoint/2010/main" val="463018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commons.wikimedia.org/wiki/File:Horizontal_Decanter_Centrifuge.pn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a:t>This presentation focuses on the processing constraints of operating on plant, how these differ to those encountered at laboratory scale and why it is important to understand these constraints before embarking on any scale-up work.</a:t>
            </a:r>
          </a:p>
          <a:p>
            <a:pPr lvl="0"/>
            <a:endParaRPr lang="en-GB" dirty="0"/>
          </a:p>
          <a:p>
            <a:r>
              <a:rPr lang="en-GB" dirty="0"/>
              <a:t>This presentation describes processes based on fermentation but many of the points discussed also relate to other processes, for example those using enzymes.  </a:t>
            </a:r>
          </a:p>
          <a:p>
            <a:endParaRPr lang="en-GB" dirty="0"/>
          </a:p>
          <a:p>
            <a:endParaRPr lang="en-GB" dirty="0"/>
          </a:p>
        </p:txBody>
      </p:sp>
      <p:sp>
        <p:nvSpPr>
          <p:cNvPr id="4" name="Slide Number Placeholder 3"/>
          <p:cNvSpPr>
            <a:spLocks noGrp="1"/>
          </p:cNvSpPr>
          <p:nvPr>
            <p:ph type="sldNum" sz="quarter" idx="5"/>
          </p:nvPr>
        </p:nvSpPr>
        <p:spPr/>
        <p:txBody>
          <a:bodyPr/>
          <a:lstStyle/>
          <a:p>
            <a:fld id="{F196DCA0-4D88-8B45-AA09-1E6726AC1BFC}" type="slidenum">
              <a:rPr lang="en-UA" smtClean="0"/>
              <a:t>1</a:t>
            </a:fld>
            <a:endParaRPr lang="en-UA"/>
          </a:p>
        </p:txBody>
      </p:sp>
    </p:spTree>
    <p:extLst>
      <p:ext uri="{BB962C8B-B14F-4D97-AF65-F5344CB8AC3E}">
        <p14:creationId xmlns:p14="http://schemas.microsoft.com/office/powerpoint/2010/main" val="2452184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19A45-EE96-D39C-2230-46952FC7D0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8B3D42-72A4-3FF3-8379-21C19FA1A688}"/>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D51A2286-CD99-58E5-C101-8BD29A18A3C4}"/>
              </a:ext>
            </a:extLst>
          </p:cNvPr>
          <p:cNvSpPr>
            <a:spLocks noGrp="1"/>
          </p:cNvSpPr>
          <p:nvPr>
            <p:ph type="sldNum" sz="quarter" idx="5"/>
          </p:nvPr>
        </p:nvSpPr>
        <p:spPr/>
        <p:txBody>
          <a:bodyPr/>
          <a:lstStyle/>
          <a:p>
            <a:fld id="{F196DCA0-4D88-8B45-AA09-1E6726AC1BFC}" type="slidenum">
              <a:rPr lang="en-UA" smtClean="0"/>
              <a:t>10</a:t>
            </a:fld>
            <a:endParaRPr lang="en-UA"/>
          </a:p>
        </p:txBody>
      </p:sp>
      <p:sp>
        <p:nvSpPr>
          <p:cNvPr id="7" name="Google Shape;162;p9:notes">
            <a:extLst>
              <a:ext uri="{FF2B5EF4-FFF2-40B4-BE49-F238E27FC236}">
                <a16:creationId xmlns:a16="http://schemas.microsoft.com/office/drawing/2014/main" id="{1394DB62-F2C8-5042-9520-6960E0901BA1}"/>
              </a:ext>
            </a:extLst>
          </p:cNvPr>
          <p:cNvSpPr txBox="1">
            <a:spLocks noGrp="1"/>
          </p:cNvSpPr>
          <p:nvPr>
            <p:ph type="body" sz="quarter" idx="3"/>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Where intracellular products are the target, a key operation is cell homogenisation.  This is usually carried out using continuous flow high pressure homogenisers which typically operate  at pressures in excess of 1000 bar.  Often multiple passes through the homogeniser are required to maximise cell breakage. This process generates significant heat which must be carefully controlled if the product is heat labile.  Given the large volumes involved, long processing times and the limited concentration that can be achieved with continuous flow centrifuges it is common practice to send the cell broth direct from the fermenter to the homogeniser.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relatively low centrifugal force produced by continuous flow centrifuges means that clarification of homogenates often requires the use of </a:t>
            </a:r>
            <a:r>
              <a:rPr lang="en-GB" dirty="0" err="1"/>
              <a:t>polyethlene</a:t>
            </a:r>
            <a:r>
              <a:rPr lang="en-GB" dirty="0"/>
              <a:t> imine (PEI) to flocculate the nucleic acids and cell wall debris prior to centrifugation and improve the subsequent solid-liquid separation.  PEI treated extracts can also be clarified by filtration.</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Dialysis, although commonly used at laboratory scale, cannot be applied at large scale.  Instead diafiltration is used, where the extract is concentrated using a membrane filtration device with the appropriate molecular mass selectivity. The concentrate is then diluted with the appropriate buffer and re-concentrated multiple times until the appropriate buffer composition is achieved.</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Image credits:</a:t>
            </a:r>
          </a:p>
          <a:p>
            <a:pPr marL="0" lvl="0" indent="0" algn="l" rtl="0">
              <a:spcBef>
                <a:spcPts val="0"/>
              </a:spcBef>
              <a:spcAft>
                <a:spcPts val="0"/>
              </a:spcAft>
              <a:buNone/>
            </a:pPr>
            <a:r>
              <a:rPr lang="en-GB" sz="1200" b="0" i="0" kern="1200" dirty="0">
                <a:solidFill>
                  <a:schemeClr val="tx1"/>
                </a:solidFill>
                <a:effectLst/>
                <a:latin typeface="+mn-lt"/>
                <a:ea typeface="+mn-ea"/>
                <a:cs typeface="+mn-cs"/>
              </a:rPr>
              <a:t>CPI owned</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84118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11</a:t>
            </a:fld>
            <a:endParaRPr lang="en-UA"/>
          </a:p>
        </p:txBody>
      </p:sp>
      <p:sp>
        <p:nvSpPr>
          <p:cNvPr id="5" name="Google Shape;168;p10:notes">
            <a:extLst>
              <a:ext uri="{FF2B5EF4-FFF2-40B4-BE49-F238E27FC236}">
                <a16:creationId xmlns:a16="http://schemas.microsoft.com/office/drawing/2014/main" id="{CED2BFDC-03B1-7A97-96CB-DC256C1B12C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Product recovery is a critical part of any manufacturing process but during the early stages of development focus is often on analysis of product concentration in-situ with little consideration of how the product might be recovered for commercial use.  The recovery approach taken will be dictated by the physical properties of the target compound.</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processing of insoluble solids such as biomass is typically by centrifugation or filtration, usually followed by a drying process using hot air in one of several different modes.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Recovery of non-volatile solutes can be by spray drying, a high throughput and relatively cheap process, however this may not be suitable for heat labile products due to the high temperatures involved.  Freeze drying offers a more gentle approach but is much more expensive and more challenging for large volume products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capture of solutes from solution using an absorbent resin can be a useful way of recovering products and offers the opportunity to concentrate and increase product purity.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For more hydrophobic compounds, organic solvent extraction is a useful approach, but care needs to be taken to avoid formation of stable emulsions, centrifugal extractors are a good solution to this problem.</a:t>
            </a:r>
            <a:endParaRPr dirty="0"/>
          </a:p>
        </p:txBody>
      </p:sp>
    </p:spTree>
    <p:extLst>
      <p:ext uri="{BB962C8B-B14F-4D97-AF65-F5344CB8AC3E}">
        <p14:creationId xmlns:p14="http://schemas.microsoft.com/office/powerpoint/2010/main" val="525391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12</a:t>
            </a:fld>
            <a:endParaRPr lang="en-UA" dirty="0"/>
          </a:p>
        </p:txBody>
      </p:sp>
      <p:sp>
        <p:nvSpPr>
          <p:cNvPr id="5" name="Google Shape;174;p11:notes">
            <a:extLst>
              <a:ext uri="{FF2B5EF4-FFF2-40B4-BE49-F238E27FC236}">
                <a16:creationId xmlns:a16="http://schemas.microsoft.com/office/drawing/2014/main" id="{26504B81-94AA-427B-D109-F15FC1110019}"/>
              </a:ext>
            </a:extLst>
          </p:cNvPr>
          <p:cNvSpPr txBox="1">
            <a:spLocks noGrp="1"/>
          </p:cNvSpPr>
          <p:nvPr>
            <p:ph type="body" idx="1"/>
          </p:nvPr>
        </p:nvSpPr>
        <p:spPr>
          <a:xfrm>
            <a:off x="685800" y="4400550"/>
            <a:ext cx="5486400" cy="45697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Purification can contribute significantly to the overall cost of a process so a critical decision is whether purification is actually needed and if so to what level, this will be product and application specific.</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Despite routine use at laboratory scale, chromatography is used only in exceptional circumstances at plant scale and the routine use of His-tagged protein purification using metal affinity resins is not common practice. This feeds back to the selection of expression systems, no point in tagging a protein if the tag won’t be used.</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Resins can be useful in recovering and purifying proteins and metabolites from solution, but the mode of operation is usually batch.  In this approach the resin (ion exchange, hydrophobic etc) would be added to the liquor under conditions designed to bind the target product.  After equilibration the resin would typically be drained, washed and then the product eluted.  These operations can be carried out in an agitated filter-drier.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Whereas in the laboratory, purification of molecules on the basis of molecular mass would typically be by size exclusion chromatography, on large scale this can be replaced by the use of TFF. SEC is impractical at scale due to the quantities of product that can be separated (low product weight to column volume) and the compressibility of SEC resins in tall columns.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Crystallisation or distillation can be used depending on the physical characteristics of the product.</a:t>
            </a:r>
            <a:endParaRPr dirty="0"/>
          </a:p>
        </p:txBody>
      </p:sp>
    </p:spTree>
    <p:extLst>
      <p:ext uri="{BB962C8B-B14F-4D97-AF65-F5344CB8AC3E}">
        <p14:creationId xmlns:p14="http://schemas.microsoft.com/office/powerpoint/2010/main" val="2670359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13</a:t>
            </a:fld>
            <a:endParaRPr lang="en-UA"/>
          </a:p>
        </p:txBody>
      </p:sp>
      <p:sp>
        <p:nvSpPr>
          <p:cNvPr id="5" name="Google Shape;180;p12:notes">
            <a:extLst>
              <a:ext uri="{FF2B5EF4-FFF2-40B4-BE49-F238E27FC236}">
                <a16:creationId xmlns:a16="http://schemas.microsoft.com/office/drawing/2014/main" id="{B08F819C-2694-9370-97A6-4F175EDEEBA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Product formulation is another important consideration but is often neglected by those inexperienced  in large scale operations until late in process development.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Stability is a critical consideration; what is the shelf-life under different storage conditions?  In the laboratory, storage at -20 ⁰C or even in liquid nitrogen is not uncommon but these approaches are impractical for bulk products. Ideally the product should be stable at ambient temperature.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Whether a product should be formulated as a dry solid or as a solution will vary by product and application, there is no single, optimum form.  For example, solid products are cheaper to transport and take up less storage space than solutions, however, if the product is a protein with potential for sensitisation of end users, then formulation as a solution reduces the risk of exposure via dust inhalation.  An alternative would be to granulate the product to reduce the risk of dust generation.  These are important considerations and can require significant experimental testing and development and could cause a project to fail after significant effort and money has been invested if not considered </a:t>
            </a:r>
            <a:r>
              <a:rPr lang="en-GB"/>
              <a:t>early in </a:t>
            </a:r>
            <a:r>
              <a:rPr lang="en-GB" dirty="0"/>
              <a:t>the </a:t>
            </a:r>
            <a:r>
              <a:rPr lang="en-GB"/>
              <a:t>process development</a:t>
            </a:r>
            <a:r>
              <a:rPr lang="en-GB" dirty="0"/>
              <a:t>.</a:t>
            </a:r>
            <a:endParaRPr dirty="0"/>
          </a:p>
        </p:txBody>
      </p:sp>
    </p:spTree>
    <p:extLst>
      <p:ext uri="{BB962C8B-B14F-4D97-AF65-F5344CB8AC3E}">
        <p14:creationId xmlns:p14="http://schemas.microsoft.com/office/powerpoint/2010/main" val="3724656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14</a:t>
            </a:fld>
            <a:endParaRPr lang="en-UA"/>
          </a:p>
        </p:txBody>
      </p:sp>
      <p:sp>
        <p:nvSpPr>
          <p:cNvPr id="5" name="Google Shape;186;p13:notes">
            <a:extLst>
              <a:ext uri="{FF2B5EF4-FFF2-40B4-BE49-F238E27FC236}">
                <a16:creationId xmlns:a16="http://schemas.microsoft.com/office/drawing/2014/main" id="{3DCA9281-BA3D-AC55-84CF-C2C37373300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Everything takes longer on plant than it does in the laboratory and this needs to be considered when developing a process.  Whereas a reaction can be halted in the laboratory in a matter of seconds by immersing a reaction tube in liquid nitrogen, it can take many hours to reduce the temperature of a large- scale reactor by as little as 10 ⁰C.  Cell separation may be achieved in as little as 2-3  minutes in a microfuge but would take hours in a disc-stack centrifuge and still not provide a solid pellet.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Waste disposal needs to be carefully planned.  Can the waste be sent directly to the waste-water treatment plant or does it require any pre-treatment? Will it need specialist off-site treatment requiring transport by tanker? Are there any solid wastes for disposal by landfill? If so testing may be required to confirm environmental safety.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Are there any non-standard safety issues to consider?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Are there any authorisations required before manufacture, for example HSE or local authority?</a:t>
            </a:r>
            <a:endParaRPr dirty="0"/>
          </a:p>
        </p:txBody>
      </p:sp>
    </p:spTree>
    <p:extLst>
      <p:ext uri="{BB962C8B-B14F-4D97-AF65-F5344CB8AC3E}">
        <p14:creationId xmlns:p14="http://schemas.microsoft.com/office/powerpoint/2010/main" val="3053604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15</a:t>
            </a:fld>
            <a:endParaRPr lang="en-UA"/>
          </a:p>
        </p:txBody>
      </p:sp>
      <p:sp>
        <p:nvSpPr>
          <p:cNvPr id="5" name="Notes Placeholder 2">
            <a:extLst>
              <a:ext uri="{FF2B5EF4-FFF2-40B4-BE49-F238E27FC236}">
                <a16:creationId xmlns:a16="http://schemas.microsoft.com/office/drawing/2014/main" id="{46F747B0-026C-36C0-46B0-D2300BDB8CF3}"/>
              </a:ext>
            </a:extLst>
          </p:cNvPr>
          <p:cNvSpPr>
            <a:spLocks noGrp="1"/>
          </p:cNvSpPr>
          <p:nvPr>
            <p:ph type="body" idx="1"/>
          </p:nvPr>
        </p:nvSpPr>
        <p:spPr>
          <a:xfrm>
            <a:off x="685800" y="4400550"/>
            <a:ext cx="5486400" cy="3600450"/>
          </a:xfrm>
        </p:spPr>
        <p:txBody>
          <a:bodyPr/>
          <a:lstStyle/>
          <a:p>
            <a:pPr marL="177800" indent="50800"/>
            <a:r>
              <a:rPr lang="en-GB" dirty="0"/>
              <a:t>Scaling up processes requires skills and experience that the average laboratory researcher is unlikely to possess.  To ensure the best chance of success it is vital to collaborate at the earliest opportunity with experts in process scale-up.</a:t>
            </a:r>
          </a:p>
          <a:p>
            <a:pPr marL="177800" indent="50800"/>
            <a:endParaRPr lang="en-GB" dirty="0"/>
          </a:p>
          <a:p>
            <a:pPr marL="177800" indent="50800"/>
            <a:r>
              <a:rPr lang="en-GB" dirty="0"/>
              <a:t>Keep things as simple as possible to maximise process robustness, if it doesn’t add robustness and/or yield, don’t do it. </a:t>
            </a:r>
          </a:p>
          <a:p>
            <a:pPr marL="177800" indent="50800"/>
            <a:endParaRPr lang="en-GB" dirty="0"/>
          </a:p>
          <a:p>
            <a:pPr marL="177800" indent="50800"/>
            <a:r>
              <a:rPr lang="en-GB" dirty="0"/>
              <a:t>The scale-down approach will give a better understanding of how the process will operate at scale, this permits more accurate economic predictions to be made based on real-world operating conditions before any significant investment is needed for scale-up. Scale-down also enables more experiments to be carried out at lower cost giving vital information on reproducibility and robustness of the process; the manufacturing plant is not the place to be discovering weaknesses in your process.  Simplicity and robustness tend to go together.</a:t>
            </a:r>
          </a:p>
          <a:p>
            <a:pPr marL="177800" indent="50800"/>
            <a:endParaRPr lang="en-GB" dirty="0"/>
          </a:p>
          <a:p>
            <a:pPr marL="177800" indent="50800"/>
            <a:endParaRPr lang="en-GB" dirty="0"/>
          </a:p>
        </p:txBody>
      </p:sp>
    </p:spTree>
    <p:extLst>
      <p:ext uri="{BB962C8B-B14F-4D97-AF65-F5344CB8AC3E}">
        <p14:creationId xmlns:p14="http://schemas.microsoft.com/office/powerpoint/2010/main" val="2168576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196DCA0-4D88-8B45-AA09-1E6726AC1BFC}" type="slidenum">
              <a:rPr lang="en-UA" smtClean="0"/>
              <a:t>16</a:t>
            </a:fld>
            <a:endParaRPr lang="en-UA"/>
          </a:p>
        </p:txBody>
      </p:sp>
    </p:spTree>
    <p:extLst>
      <p:ext uri="{BB962C8B-B14F-4D97-AF65-F5344CB8AC3E}">
        <p14:creationId xmlns:p14="http://schemas.microsoft.com/office/powerpoint/2010/main" val="20772043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196DCA0-4D88-8B45-AA09-1E6726AC1BFC}" type="slidenum">
              <a:rPr lang="en-UA" smtClean="0"/>
              <a:t>17</a:t>
            </a:fld>
            <a:endParaRPr lang="en-UA"/>
          </a:p>
        </p:txBody>
      </p:sp>
    </p:spTree>
    <p:extLst>
      <p:ext uri="{BB962C8B-B14F-4D97-AF65-F5344CB8AC3E}">
        <p14:creationId xmlns:p14="http://schemas.microsoft.com/office/powerpoint/2010/main" val="2579148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196DCA0-4D88-8B45-AA09-1E6726AC1BFC}" type="slidenum">
              <a:rPr lang="en-UA" smtClean="0"/>
              <a:t>2</a:t>
            </a:fld>
            <a:endParaRPr lang="en-UA"/>
          </a:p>
        </p:txBody>
      </p:sp>
    </p:spTree>
    <p:extLst>
      <p:ext uri="{BB962C8B-B14F-4D97-AF65-F5344CB8AC3E}">
        <p14:creationId xmlns:p14="http://schemas.microsoft.com/office/powerpoint/2010/main" val="3507883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3</a:t>
            </a:fld>
            <a:endParaRPr lang="en-UA"/>
          </a:p>
        </p:txBody>
      </p:sp>
      <p:sp>
        <p:nvSpPr>
          <p:cNvPr id="5" name="Google Shape;98;p2:notes">
            <a:extLst>
              <a:ext uri="{FF2B5EF4-FFF2-40B4-BE49-F238E27FC236}">
                <a16:creationId xmlns:a16="http://schemas.microsoft.com/office/drawing/2014/main" id="{35EABDEF-3BFE-4A7A-EA84-2A1EC4E4BA6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There is almost always more than one way to solve a problem or make a product and in a free-market economy the cheapest process will always win (all other things being equal).</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No matter how exciting or interesting your technology might be nobody will want to fund a process that converts gold into lead; it might win you a Nobel Prize, but it won’t make you rich.</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It is essential to understand the market you are trying to address. What is the market price of the material you plan to make at bulk scale?  This can be orders of magnitude lower than catalogue prices.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Take account of raw materials costs, process yields, plant operating (or toll manufacturing) costs and profit margin.  Initially this will be a rough estimate, but it is an essential go/no go decision point.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An understanding of the breakdown of the process costs can also inform which areas to focus development on. Product concentration is a major factor influencing process cost and should always be a major point of focus.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It is important to remember that in most cases there is no “green premium” for products made by bioprocesses; everyone wants to be green, but nobody wants to pay for it.  The few exceptions to this include cosmetics and some food products where marketing directly to end consumers plays a vital role.</a:t>
            </a:r>
          </a:p>
          <a:p>
            <a:pPr marL="0" lvl="0" indent="0" algn="l" rtl="0">
              <a:spcBef>
                <a:spcPts val="0"/>
              </a:spcBef>
              <a:spcAft>
                <a:spcPts val="0"/>
              </a:spcAft>
              <a:buNone/>
            </a:pPr>
            <a:endParaRPr lang="en-GB"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894089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Clr>
                <a:schemeClr val="dk1"/>
              </a:buClr>
              <a:buSzPts val="2400"/>
            </a:pPr>
            <a:r>
              <a:rPr lang="en-GB" dirty="0"/>
              <a:t>A common mistake is to optimise a process under laboratory conditions using laboratory equipment, but the constraints of operating at large scale mean that different approaches must be taken and a direct scale-up of a laboratory process to a plant reactor is rarely possible.</a:t>
            </a:r>
          </a:p>
          <a:p>
            <a:pPr lvl="1">
              <a:buClr>
                <a:schemeClr val="dk1"/>
              </a:buClr>
              <a:buSzPts val="2400"/>
            </a:pPr>
            <a:endParaRPr lang="en-GB" dirty="0"/>
          </a:p>
          <a:p>
            <a:pPr lvl="1">
              <a:buClr>
                <a:schemeClr val="dk1"/>
              </a:buClr>
              <a:buSzPts val="2400"/>
            </a:pPr>
            <a:r>
              <a:rPr lang="en-GB" dirty="0"/>
              <a:t>By understanding the constraints of plant operations at the forecast final production scale it is possible to evaluate a process under large-scale conditions but in small scale equipment – this is often referred to as the scale-down approach.  By adopting this approach more experiments can be done at much lower cost; critical variables can be identified and safe operating windows scoped prior to commitment to expensive large-scale trials.</a:t>
            </a:r>
          </a:p>
          <a:p>
            <a:pPr lvl="1">
              <a:buClr>
                <a:schemeClr val="dk1"/>
              </a:buClr>
              <a:buSzPts val="2400"/>
            </a:pPr>
            <a:endParaRPr lang="en-GB" dirty="0"/>
          </a:p>
          <a:p>
            <a:pPr lvl="1">
              <a:buClr>
                <a:schemeClr val="dk1"/>
              </a:buClr>
              <a:buSzPts val="2400"/>
            </a:pPr>
            <a:r>
              <a:rPr lang="en-GB" dirty="0"/>
              <a:t>By collecting data under scale-down conditions the risk of surprises, or even total failure, on scale-up are significantly reduced. Data from scale-down experiments can also be invaluable for refining the economic model.</a:t>
            </a:r>
          </a:p>
          <a:p>
            <a:pPr lvl="1">
              <a:buClr>
                <a:schemeClr val="dk1"/>
              </a:buClr>
              <a:buSzPts val="2400"/>
            </a:pPr>
            <a:endParaRPr lang="en-GB" dirty="0"/>
          </a:p>
          <a:p>
            <a:pPr lvl="1">
              <a:buClr>
                <a:schemeClr val="dk1"/>
              </a:buClr>
              <a:buSzPts val="2400"/>
            </a:pPr>
            <a:r>
              <a:rPr lang="en-GB" dirty="0"/>
              <a:t>Consider applying the partial factorial approach to experiments to optimise conditions and identify any non-obvious interactions between variables.</a:t>
            </a:r>
          </a:p>
          <a:p>
            <a:pPr lvl="1">
              <a:buClr>
                <a:schemeClr val="dk1"/>
              </a:buClr>
              <a:buSzPts val="2400"/>
            </a:pPr>
            <a:endParaRPr lang="en-GB" dirty="0"/>
          </a:p>
          <a:p>
            <a:pPr lvl="1">
              <a:buClr>
                <a:schemeClr val="dk1"/>
              </a:buClr>
              <a:buSzPts val="2400"/>
            </a:pPr>
            <a:r>
              <a:rPr lang="en-GB" dirty="0"/>
              <a:t>Image credit: </a:t>
            </a:r>
            <a:r>
              <a:rPr lang="en-GB" sz="1200" b="0" i="0" u="none" strike="noStrike" kern="1200" dirty="0">
                <a:solidFill>
                  <a:schemeClr val="tx1"/>
                </a:solidFill>
                <a:effectLst/>
                <a:latin typeface="+mn-lt"/>
                <a:ea typeface="+mn-ea"/>
                <a:cs typeface="+mn-cs"/>
              </a:rPr>
              <a:t>iStock image - Stock illustration ID:2188346914</a:t>
            </a:r>
            <a:endParaRPr lang="en-GB" dirty="0"/>
          </a:p>
          <a:p>
            <a:endParaRPr lang="en-GB" dirty="0"/>
          </a:p>
        </p:txBody>
      </p:sp>
      <p:sp>
        <p:nvSpPr>
          <p:cNvPr id="4" name="Slide Number Placeholder 3"/>
          <p:cNvSpPr>
            <a:spLocks noGrp="1"/>
          </p:cNvSpPr>
          <p:nvPr>
            <p:ph type="sldNum" sz="quarter" idx="5"/>
          </p:nvPr>
        </p:nvSpPr>
        <p:spPr/>
        <p:txBody>
          <a:bodyPr/>
          <a:lstStyle/>
          <a:p>
            <a:fld id="{F196DCA0-4D88-8B45-AA09-1E6726AC1BFC}" type="slidenum">
              <a:rPr lang="en-UA" smtClean="0"/>
              <a:t>4</a:t>
            </a:fld>
            <a:endParaRPr lang="en-UA"/>
          </a:p>
        </p:txBody>
      </p:sp>
    </p:spTree>
    <p:extLst>
      <p:ext uri="{BB962C8B-B14F-4D97-AF65-F5344CB8AC3E}">
        <p14:creationId xmlns:p14="http://schemas.microsoft.com/office/powerpoint/2010/main" val="756482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
        <p:nvSpPr>
          <p:cNvPr id="2" name="Google Shape;105;p3:notes">
            <a:extLst>
              <a:ext uri="{FF2B5EF4-FFF2-40B4-BE49-F238E27FC236}">
                <a16:creationId xmlns:a16="http://schemas.microsoft.com/office/drawing/2014/main" id="{E6AFA349-9B01-6EBB-7F02-F149F4FF4DC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en-GB" dirty="0"/>
              <a:t>Every process is different, so a generic process flow diagram has been used to illustrate the unit operations found in many bioprocesses.  </a:t>
            </a:r>
          </a:p>
          <a:p>
            <a:pPr marL="0" lvl="0" indent="0" algn="l" rtl="0">
              <a:spcBef>
                <a:spcPts val="0"/>
              </a:spcBef>
              <a:spcAft>
                <a:spcPts val="0"/>
              </a:spcAft>
              <a:buNone/>
            </a:pPr>
            <a:endParaRPr dirty="0"/>
          </a:p>
          <a:p>
            <a:pPr marL="0" lvl="0" indent="0" algn="l" rtl="0">
              <a:spcBef>
                <a:spcPts val="0"/>
              </a:spcBef>
              <a:spcAft>
                <a:spcPts val="0"/>
              </a:spcAft>
              <a:buNone/>
            </a:pPr>
            <a:r>
              <a:rPr lang="en-GB" dirty="0"/>
              <a:t>The first step in most processes is the selection of the appropriate production organism or biocatalyst; this is one stage where the technical approach is the same whether the end goal is bench scale or large-scale operation. The rest of the steps are likely to differ in detail depending on the scale of operation.</a:t>
            </a:r>
          </a:p>
          <a:p>
            <a:pPr marL="0" lvl="0" indent="0" algn="l" rtl="0">
              <a:spcBef>
                <a:spcPts val="0"/>
              </a:spcBef>
              <a:spcAft>
                <a:spcPts val="0"/>
              </a:spcAft>
              <a:buNone/>
            </a:pPr>
            <a:endParaRPr dirty="0"/>
          </a:p>
          <a:p>
            <a:pPr marL="0" lvl="0" indent="0" algn="l" rtl="0">
              <a:spcBef>
                <a:spcPts val="0"/>
              </a:spcBef>
              <a:spcAft>
                <a:spcPts val="0"/>
              </a:spcAft>
              <a:buClr>
                <a:schemeClr val="dk1"/>
              </a:buClr>
              <a:buSzPts val="1200"/>
            </a:pPr>
            <a:r>
              <a:rPr lang="en-GB" dirty="0"/>
              <a:t>Fermentation is often a key step whether it be to produce a natural product, an enzyme (both of which may be intra- or extracellular) or the biomass itself. </a:t>
            </a:r>
          </a:p>
          <a:p>
            <a:pPr marL="0" lvl="0" indent="0" algn="l" rtl="0">
              <a:spcBef>
                <a:spcPts val="0"/>
              </a:spcBef>
              <a:spcAft>
                <a:spcPts val="0"/>
              </a:spcAft>
              <a:buClr>
                <a:schemeClr val="dk1"/>
              </a:buClr>
              <a:buSzPts val="1200"/>
            </a:pPr>
            <a:endParaRPr lang="en-GB" dirty="0"/>
          </a:p>
          <a:p>
            <a:pPr marL="0" lvl="0" indent="0" algn="l" rtl="0">
              <a:spcBef>
                <a:spcPts val="0"/>
              </a:spcBef>
              <a:spcAft>
                <a:spcPts val="0"/>
              </a:spcAft>
              <a:buClr>
                <a:schemeClr val="dk1"/>
              </a:buClr>
              <a:buSzPts val="1200"/>
            </a:pPr>
            <a:r>
              <a:rPr lang="en-GB" dirty="0"/>
              <a:t>Product recovery, and potentially purification of the product are very important steps which often do not get the attention they require during the early stage of process evaluation and development.</a:t>
            </a:r>
          </a:p>
          <a:p>
            <a:pPr marL="0" lvl="0" indent="0" algn="l" rtl="0">
              <a:spcBef>
                <a:spcPts val="0"/>
              </a:spcBef>
              <a:spcAft>
                <a:spcPts val="0"/>
              </a:spcAft>
              <a:buClr>
                <a:schemeClr val="dk1"/>
              </a:buClr>
              <a:buSzPts val="1200"/>
            </a:pPr>
            <a:endParaRPr lang="en-GB" dirty="0"/>
          </a:p>
          <a:p>
            <a:pPr marL="0" lvl="0" indent="0" algn="l" rtl="0">
              <a:spcBef>
                <a:spcPts val="0"/>
              </a:spcBef>
              <a:spcAft>
                <a:spcPts val="0"/>
              </a:spcAft>
              <a:buClr>
                <a:schemeClr val="dk1"/>
              </a:buClr>
              <a:buSzPts val="1200"/>
            </a:pPr>
            <a:r>
              <a:rPr lang="en-GB" dirty="0"/>
              <a:t>Another issue which is often overlooked is the final form of the product.</a:t>
            </a:r>
          </a:p>
          <a:p>
            <a:pPr marL="0" lvl="0" indent="0" algn="l" rtl="0">
              <a:spcBef>
                <a:spcPts val="0"/>
              </a:spcBef>
              <a:spcAft>
                <a:spcPts val="0"/>
              </a:spcAft>
              <a:buClr>
                <a:schemeClr val="dk1"/>
              </a:buClr>
              <a:buSzPts val="1200"/>
            </a:pPr>
            <a:endParaRPr lang="en-GB" dirty="0"/>
          </a:p>
          <a:p>
            <a:pPr marL="0" lvl="0" indent="0" algn="l" rtl="0">
              <a:spcBef>
                <a:spcPts val="0"/>
              </a:spcBef>
              <a:spcAft>
                <a:spcPts val="0"/>
              </a:spcAft>
              <a:buClr>
                <a:schemeClr val="dk1"/>
              </a:buClr>
              <a:buSzPts val="1200"/>
            </a:pPr>
            <a:r>
              <a:rPr lang="en-GB" dirty="0"/>
              <a:t>Additional steps may include a biocatalytic reaction and pre-processing of raw materials.</a:t>
            </a:r>
          </a:p>
          <a:p>
            <a:pPr marL="0" lvl="0" indent="0" algn="l" rtl="0">
              <a:spcBef>
                <a:spcPts val="0"/>
              </a:spcBef>
              <a:spcAft>
                <a:spcPts val="0"/>
              </a:spcAft>
              <a:buClr>
                <a:schemeClr val="dk1"/>
              </a:buClr>
              <a:buSzPts val="1200"/>
            </a:pPr>
            <a:endParaRPr lang="en-GB" dirty="0"/>
          </a:p>
          <a:p>
            <a:pPr marL="0" lvl="0" indent="0">
              <a:buClr>
                <a:schemeClr val="dk1"/>
              </a:buClr>
              <a:buSzPts val="1200"/>
            </a:pPr>
            <a:r>
              <a:rPr lang="en-GB" dirty="0"/>
              <a:t>Subsequent slides will address each of these (apart from raw material processing which is addressed elsewhere) in more detail.</a:t>
            </a:r>
          </a:p>
          <a:p>
            <a:pPr marL="0" lvl="0" indent="0" algn="l" rtl="0">
              <a:spcBef>
                <a:spcPts val="0"/>
              </a:spcBef>
              <a:spcAft>
                <a:spcPts val="0"/>
              </a:spcAft>
              <a:buClr>
                <a:schemeClr val="dk1"/>
              </a:buClr>
              <a:buSzPts val="1200"/>
            </a:pPr>
            <a:endParaRPr lang="en-GB" dirty="0"/>
          </a:p>
          <a:p>
            <a:pPr marL="0" lvl="0" indent="0" algn="l" rtl="0">
              <a:spcBef>
                <a:spcPts val="0"/>
              </a:spcBef>
              <a:spcAft>
                <a:spcPts val="0"/>
              </a:spcAft>
              <a:buClr>
                <a:schemeClr val="dk1"/>
              </a:buClr>
              <a:buSzPts val="1200"/>
            </a:pPr>
            <a:endParaRPr lang="en-GB" dirty="0"/>
          </a:p>
          <a:p>
            <a:pPr marL="0" lvl="0" indent="0" algn="l" rtl="0">
              <a:spcBef>
                <a:spcPts val="0"/>
              </a:spcBef>
              <a:spcAft>
                <a:spcPts val="0"/>
              </a:spcAft>
              <a:buClr>
                <a:schemeClr val="dk1"/>
              </a:buClr>
              <a:buSzPts val="1200"/>
            </a:pPr>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6</a:t>
            </a:fld>
            <a:endParaRPr lang="en-UA"/>
          </a:p>
        </p:txBody>
      </p:sp>
      <p:sp>
        <p:nvSpPr>
          <p:cNvPr id="5" name="Google Shape;130;p4:notes">
            <a:extLst>
              <a:ext uri="{FF2B5EF4-FFF2-40B4-BE49-F238E27FC236}">
                <a16:creationId xmlns:a16="http://schemas.microsoft.com/office/drawing/2014/main" id="{39782A25-4AC3-98AA-657D-76875E78991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In any process involving microorganisms it is preferable to use those complying with biosafety level 1 containment requirements as defined by the Advisory Committee on Dangerous Pathogens (ACDP).  Although biosafety level 2 organisms can be grown at scale this requires additional controls and regulatory approvals and many toll operators will not be willing to handle them.</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 the laboratory, antibiotic selection is used routinely, primarily for selection of microorganisms expressing heterologous genes but this approach is rarely used at scale for reasons of cost and the requirement to irreversibly inactivate any antibiotic prior to discharge of waste to a treatment plant.  The use of antibiotic selection during small scale growth of inoculum may be acceptable.  In any case, beta-lactam antibiotics are best avoided completely due to the risk of allergic reaction/anaphylactic shock in sensitive people.</a:t>
            </a:r>
          </a:p>
          <a:p>
            <a:pPr marL="0" lvl="0" indent="0" algn="l" rtl="0">
              <a:spcBef>
                <a:spcPts val="0"/>
              </a:spcBef>
              <a:spcAft>
                <a:spcPts val="0"/>
              </a:spcAft>
              <a:buNone/>
            </a:pPr>
            <a:endParaRPr lang="en-GB" dirty="0"/>
          </a:p>
        </p:txBody>
      </p:sp>
    </p:spTree>
    <p:extLst>
      <p:ext uri="{BB962C8B-B14F-4D97-AF65-F5344CB8AC3E}">
        <p14:creationId xmlns:p14="http://schemas.microsoft.com/office/powerpoint/2010/main" val="3935465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7</a:t>
            </a:fld>
            <a:endParaRPr lang="en-UA"/>
          </a:p>
        </p:txBody>
      </p:sp>
      <p:sp>
        <p:nvSpPr>
          <p:cNvPr id="7" name="Notes Placeholder 2">
            <a:extLst>
              <a:ext uri="{FF2B5EF4-FFF2-40B4-BE49-F238E27FC236}">
                <a16:creationId xmlns:a16="http://schemas.microsoft.com/office/drawing/2014/main" id="{0A135A74-2D20-85AC-63BD-4ABDCB8CBC6B}"/>
              </a:ext>
            </a:extLst>
          </p:cNvPr>
          <p:cNvSpPr>
            <a:spLocks noGrp="1"/>
          </p:cNvSpPr>
          <p:nvPr>
            <p:ph type="body" sz="quarter" idx="3"/>
          </p:nvPr>
        </p:nvSpPr>
        <p:spPr>
          <a:xfrm>
            <a:off x="685800" y="4400550"/>
            <a:ext cx="5486400" cy="3600450"/>
          </a:xfrm>
        </p:spPr>
        <p:txBody>
          <a:bodyPr/>
          <a:lstStyle/>
          <a:p>
            <a:pPr marL="182563" indent="0"/>
            <a:r>
              <a:rPr lang="en-GB" dirty="0"/>
              <a:t>Fermentation at large scale poses different constraints to those found in a typical laboratory fermenter. </a:t>
            </a:r>
          </a:p>
          <a:p>
            <a:pPr marL="182563" indent="0"/>
            <a:endParaRPr lang="en-GB" dirty="0"/>
          </a:p>
          <a:p>
            <a:pPr marL="182563" indent="0"/>
            <a:r>
              <a:rPr lang="en-GB" dirty="0"/>
              <a:t>Maximum aeration rates are likely to be no more than 1 volume per minute and the use of pure oxygen as a supplement is unlikely to be an option due to logistics, cost and safety concerns.</a:t>
            </a:r>
          </a:p>
          <a:p>
            <a:pPr marL="182563" indent="0"/>
            <a:endParaRPr lang="en-GB" dirty="0"/>
          </a:p>
          <a:p>
            <a:pPr marL="182563" indent="0"/>
            <a:r>
              <a:rPr lang="en-GB" dirty="0"/>
              <a:t>Whereas laboratory fermenters often require heating to maintain the desired temperature, in large scale fermenters it is usually necessary to cool the vessel due to the heat generated through metabolic activity and the energy input from the agitator. Heat removal capacity can limit the maximum achievable growth rate</a:t>
            </a:r>
          </a:p>
          <a:p>
            <a:pPr marL="182563" indent="0"/>
            <a:endParaRPr lang="en-GB" dirty="0"/>
          </a:p>
          <a:p>
            <a:pPr marL="182563" indent="0"/>
            <a:r>
              <a:rPr lang="en-GB" dirty="0"/>
              <a:t>Mixing times in large vessels are much longer than in small vessels and this can have an impact on feedback control of pH (amongst other things) leading to broader operating ranges compared to small scale laboratory vessels.</a:t>
            </a:r>
          </a:p>
          <a:p>
            <a:pPr marL="182563" indent="0"/>
            <a:endParaRPr lang="en-GB" dirty="0"/>
          </a:p>
          <a:p>
            <a:pPr marL="182563" indent="0"/>
            <a:r>
              <a:rPr lang="en-GB" dirty="0"/>
              <a:t>Image credit: </a:t>
            </a:r>
            <a:r>
              <a:rPr lang="en-GB" sz="1200" b="0" i="0" u="none" strike="noStrike" kern="1200" dirty="0">
                <a:solidFill>
                  <a:schemeClr val="tx1"/>
                </a:solidFill>
                <a:effectLst/>
                <a:latin typeface="+mn-lt"/>
                <a:ea typeface="+mn-ea"/>
                <a:cs typeface="+mn-cs"/>
              </a:rPr>
              <a:t>Royalty free from </a:t>
            </a:r>
            <a:r>
              <a:rPr lang="en-GB" sz="1200" b="0" i="0" u="none" strike="noStrike" kern="1200" dirty="0" err="1">
                <a:solidFill>
                  <a:schemeClr val="tx1"/>
                </a:solidFill>
                <a:effectLst/>
                <a:latin typeface="+mn-lt"/>
                <a:ea typeface="+mn-ea"/>
                <a:cs typeface="+mn-cs"/>
              </a:rPr>
              <a:t>Dreamstime</a:t>
            </a:r>
            <a:r>
              <a:rPr lang="en-GB" sz="1200" b="0" i="0" u="none" strike="noStrike" kern="1200" dirty="0">
                <a:solidFill>
                  <a:schemeClr val="tx1"/>
                </a:solidFill>
                <a:effectLst/>
                <a:latin typeface="+mn-lt"/>
                <a:ea typeface="+mn-ea"/>
                <a:cs typeface="+mn-cs"/>
              </a:rPr>
              <a:t> </a:t>
            </a:r>
            <a:endParaRPr lang="en-GB" dirty="0"/>
          </a:p>
        </p:txBody>
      </p:sp>
    </p:spTree>
    <p:extLst>
      <p:ext uri="{BB962C8B-B14F-4D97-AF65-F5344CB8AC3E}">
        <p14:creationId xmlns:p14="http://schemas.microsoft.com/office/powerpoint/2010/main" val="23937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8</a:t>
            </a:fld>
            <a:endParaRPr lang="en-UA"/>
          </a:p>
        </p:txBody>
      </p:sp>
      <p:sp>
        <p:nvSpPr>
          <p:cNvPr id="6" name="Google Shape;143;p6:notes">
            <a:extLst>
              <a:ext uri="{FF2B5EF4-FFF2-40B4-BE49-F238E27FC236}">
                <a16:creationId xmlns:a16="http://schemas.microsoft.com/office/drawing/2014/main" id="{70AEA20E-DD0E-0DFD-4B80-F31D8086FFB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Commonly used laboratory growth media such as Luria-Bertani and Terrific Broth are not typically used at large scale for several reasons including cost and the increased risk of foaming in the presence of high concentrations of complex medium components.  Media should be as simple as possible and where complex components are required animal derived products should be avoided due to the perceived risk of transmissible spongiform encephalopathy.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Fed-batch is the most common mode of fermentation at industrial scale and has several advantages over a simple batch.  High cell densities (30-50 grams dry weight per litre in bacterial cultures and even higher in Pichia cultures) can be achieved by feeding a carbon/energy source such as glucose or glycerol.  In addition, the feed rate can be used to control growth rate which has the knock-on effect of controlling oxygen consumption rate and heat output rate.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At larger scale the use of IPTG as inducer can be a significant cost if used at 1.0 mM concentration as often used in the laboratory.  In most cases a concentration of 0.1 mM or less will produce equivalent levels of expression. Lactose can also substitute for IPTG in glucose-limited fed-batch cultures. A further significant difference is that whereas in laboratory experiments it is typical to induce at very low cell density, in large scale E. coli fermentations induction is often carried out shortly before reaching maximum cell density.  Genetic expression systems should be chosen on the basis of simplicity and robustness; for example, don’t use co-expressed chaperones if expression at a  low temperature can achieve the same result. The more parts you have, the more likely it is that something will go wrong.</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581539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F196DCA0-4D88-8B45-AA09-1E6726AC1BFC}" type="slidenum">
              <a:rPr lang="en-UA" smtClean="0"/>
              <a:t>9</a:t>
            </a:fld>
            <a:endParaRPr lang="en-UA"/>
          </a:p>
        </p:txBody>
      </p:sp>
      <p:sp>
        <p:nvSpPr>
          <p:cNvPr id="5" name="Google Shape;156;p8:notes">
            <a:extLst>
              <a:ext uri="{FF2B5EF4-FFF2-40B4-BE49-F238E27FC236}">
                <a16:creationId xmlns:a16="http://schemas.microsoft.com/office/drawing/2014/main" id="{D2AE0A34-5BBC-251D-2F12-28A5C349914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Most processes involve at least one solid-liquid separation step and whilst bucket centrifuges are used at laboratory scale, at plant scale it is normal to use continuous flow systems of which there are several variations.  In contrast to bucket centrifuges which produce a solid pellet, continuous flow disc-stack centrifuges produce a mobile cream with a maximum dry weight concentration of approximately 100 grams per litre which constrains subsequent processing options. An alternative is a scroll-decanter centrifuge which can handle higher solids concentrations but is less efficient at clarifying, especially with smaller particles due to lower centrifugal force than disc-stack.</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Depending on the nature of the microorganism and the location of the product (intra- or extracellular) filtration may be a good alternative to centrifugation.  A variety of filtration systems exist, for example rotating drum or belt filters fitted with a fabric filter cloth, these can be used with a filter aid if required.  Membrane filtration systems of various types are also available, and the porosity of the membrane can be chosen to suit the task (cell removal, soluble protein fractionation according to molecular mass).  These systems typically operate with the flow of material being filtered passing tangentially across the face of the membrane to minimise the risk of blocking the membrane pores – tangential flow filtration (TFF).</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Image credits:</a:t>
            </a:r>
          </a:p>
          <a:p>
            <a:pPr marL="0" lvl="0" indent="0" algn="l" rtl="0">
              <a:spcBef>
                <a:spcPts val="0"/>
              </a:spcBef>
              <a:spcAft>
                <a:spcPts val="0"/>
              </a:spcAft>
              <a:buNone/>
            </a:pPr>
            <a:r>
              <a:rPr lang="en-GB" sz="1200" b="0" i="0" kern="1200" dirty="0">
                <a:solidFill>
                  <a:schemeClr val="tx1"/>
                </a:solidFill>
                <a:effectLst/>
                <a:latin typeface="+mn-lt"/>
                <a:ea typeface="+mn-ea"/>
                <a:cs typeface="+mn-cs"/>
              </a:rPr>
              <a:t>Disc-stack centrifuge and membrane filtration images are CPI owned</a:t>
            </a:r>
          </a:p>
          <a:p>
            <a:pPr rtl="0"/>
            <a:r>
              <a:rPr lang="en-GB" sz="1200" b="0" i="0" u="none" strike="noStrike" kern="1200" dirty="0">
                <a:solidFill>
                  <a:schemeClr val="tx1"/>
                </a:solidFill>
                <a:effectLst/>
                <a:latin typeface="+mn-lt"/>
                <a:ea typeface="+mn-ea"/>
                <a:cs typeface="+mn-cs"/>
              </a:rPr>
              <a:t>Decanter centrifuge</a:t>
            </a:r>
            <a:endParaRPr lang="en-GB" b="0" dirty="0">
              <a:effectLst/>
            </a:endParaRPr>
          </a:p>
          <a:p>
            <a:pPr rtl="0"/>
            <a:r>
              <a:rPr lang="en-GB" sz="1200" b="0" i="0" u="sng" strike="noStrike" kern="1200" dirty="0">
                <a:solidFill>
                  <a:schemeClr val="tx1"/>
                </a:solidFill>
                <a:effectLst/>
                <a:latin typeface="+mn-lt"/>
                <a:ea typeface="+mn-ea"/>
                <a:cs typeface="+mn-cs"/>
                <a:hlinkClick r:id="rId3"/>
              </a:rPr>
              <a:t>https://commons.wikimedia.org/wiki/File:Horizontal_Decanter_Centrifuge.png</a:t>
            </a:r>
            <a:endParaRPr lang="en-GB" b="0" dirty="0">
              <a:effectLst/>
            </a:endParaRPr>
          </a:p>
          <a:p>
            <a:br>
              <a:rPr lang="en-GB" dirty="0"/>
            </a:br>
            <a:endParaRPr dirty="0"/>
          </a:p>
        </p:txBody>
      </p:sp>
    </p:spTree>
    <p:extLst>
      <p:ext uri="{BB962C8B-B14F-4D97-AF65-F5344CB8AC3E}">
        <p14:creationId xmlns:p14="http://schemas.microsoft.com/office/powerpoint/2010/main" val="156994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sv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2CCD807-FC9E-B7F5-F4E8-9061C88F7DBB}"/>
              </a:ext>
            </a:extLst>
          </p:cNvPr>
          <p:cNvPicPr>
            <a:picLocks noChangeAspect="1"/>
          </p:cNvPicPr>
          <p:nvPr userDrawn="1"/>
        </p:nvPicPr>
        <p:blipFill>
          <a:blip r:embed="rId2"/>
          <a:stretch>
            <a:fillRect/>
          </a:stretch>
        </p:blipFill>
        <p:spPr>
          <a:xfrm>
            <a:off x="3478468" y="1642896"/>
            <a:ext cx="3298092" cy="4320540"/>
          </a:xfrm>
          <a:prstGeom prst="rect">
            <a:avLst/>
          </a:prstGeom>
        </p:spPr>
      </p:pic>
      <p:sp>
        <p:nvSpPr>
          <p:cNvPr id="28" name="Freeform: Shape 27">
            <a:extLst>
              <a:ext uri="{FF2B5EF4-FFF2-40B4-BE49-F238E27FC236}">
                <a16:creationId xmlns:a16="http://schemas.microsoft.com/office/drawing/2014/main" id="{ED429C94-20A6-408C-05E3-AD2E2C80218A}"/>
              </a:ext>
            </a:extLst>
          </p:cNvPr>
          <p:cNvSpPr/>
          <p:nvPr userDrawn="1"/>
        </p:nvSpPr>
        <p:spPr>
          <a:xfrm>
            <a:off x="7840346" y="4927921"/>
            <a:ext cx="431601" cy="491574"/>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2C86657-907F-3F29-3356-2CDD9D8C62F3}"/>
              </a:ext>
            </a:extLst>
          </p:cNvPr>
          <p:cNvSpPr>
            <a:spLocks noGrp="1"/>
          </p:cNvSpPr>
          <p:nvPr>
            <p:ph type="title"/>
          </p:nvPr>
        </p:nvSpPr>
        <p:spPr/>
        <p:txBody>
          <a:bodyPr/>
          <a:lstStyle/>
          <a:p>
            <a:r>
              <a:rPr lang="en-US" dirty="0"/>
              <a:t>Click to edit Master title style</a:t>
            </a:r>
          </a:p>
        </p:txBody>
      </p:sp>
      <p:sp>
        <p:nvSpPr>
          <p:cNvPr id="10" name="Rectangle 9">
            <a:extLst>
              <a:ext uri="{FF2B5EF4-FFF2-40B4-BE49-F238E27FC236}">
                <a16:creationId xmlns:a16="http://schemas.microsoft.com/office/drawing/2014/main" id="{40EF4932-F678-0AFA-3383-F8691D3A1596}"/>
              </a:ext>
            </a:extLst>
          </p:cNvPr>
          <p:cNvSpPr/>
          <p:nvPr userDrawn="1"/>
        </p:nvSpPr>
        <p:spPr>
          <a:xfrm>
            <a:off x="9079347" y="3803166"/>
            <a:ext cx="147679" cy="14767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F6B8DB9-B338-A39B-E768-C988E11AA5B8}"/>
              </a:ext>
            </a:extLst>
          </p:cNvPr>
          <p:cNvSpPr/>
          <p:nvPr userDrawn="1"/>
        </p:nvSpPr>
        <p:spPr>
          <a:xfrm>
            <a:off x="3478466" y="1666709"/>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3FBFE19-C22D-8925-3420-084CF92B6F10}"/>
              </a:ext>
            </a:extLst>
          </p:cNvPr>
          <p:cNvSpPr/>
          <p:nvPr userDrawn="1"/>
        </p:nvSpPr>
        <p:spPr>
          <a:xfrm>
            <a:off x="4600490" y="1666709"/>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8A1DD96-6B03-AD8B-D83D-8C5EA2E4AE38}"/>
              </a:ext>
            </a:extLst>
          </p:cNvPr>
          <p:cNvSpPr/>
          <p:nvPr userDrawn="1"/>
        </p:nvSpPr>
        <p:spPr>
          <a:xfrm>
            <a:off x="4600490" y="2393320"/>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8539925-489E-2898-29B9-813B4FCA7E88}"/>
              </a:ext>
            </a:extLst>
          </p:cNvPr>
          <p:cNvSpPr/>
          <p:nvPr userDrawn="1"/>
        </p:nvSpPr>
        <p:spPr>
          <a:xfrm>
            <a:off x="4620333" y="5332629"/>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518383-AE93-A314-5591-9B3FC7EE015A}"/>
              </a:ext>
            </a:extLst>
          </p:cNvPr>
          <p:cNvSpPr/>
          <p:nvPr userDrawn="1"/>
        </p:nvSpPr>
        <p:spPr>
          <a:xfrm>
            <a:off x="3486588" y="3855595"/>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E9A84A1-723C-3D9D-9BFD-EDBD21409E23}"/>
              </a:ext>
            </a:extLst>
          </p:cNvPr>
          <p:cNvSpPr/>
          <p:nvPr userDrawn="1"/>
        </p:nvSpPr>
        <p:spPr>
          <a:xfrm>
            <a:off x="5728408" y="3855595"/>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BC1B99-DFEB-4E83-C1AA-0B92DB8FB582}"/>
              </a:ext>
            </a:extLst>
          </p:cNvPr>
          <p:cNvSpPr/>
          <p:nvPr userDrawn="1"/>
        </p:nvSpPr>
        <p:spPr>
          <a:xfrm>
            <a:off x="5722513" y="2393320"/>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836CD76-B280-5D4B-A2C1-9AB8845307B3}"/>
              </a:ext>
            </a:extLst>
          </p:cNvPr>
          <p:cNvSpPr/>
          <p:nvPr userDrawn="1"/>
        </p:nvSpPr>
        <p:spPr>
          <a:xfrm>
            <a:off x="3486588" y="3124457"/>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4ABAA2A-499A-4668-812F-1E3F550A59E2}"/>
              </a:ext>
            </a:extLst>
          </p:cNvPr>
          <p:cNvSpPr/>
          <p:nvPr userDrawn="1"/>
        </p:nvSpPr>
        <p:spPr>
          <a:xfrm>
            <a:off x="4600489" y="3124457"/>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46AF515-490C-55F9-6EFD-C845071D7E8F}"/>
              </a:ext>
            </a:extLst>
          </p:cNvPr>
          <p:cNvSpPr/>
          <p:nvPr userDrawn="1"/>
        </p:nvSpPr>
        <p:spPr>
          <a:xfrm>
            <a:off x="4629858" y="4606018"/>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5418851-797A-A37A-5671-EA3398F474EA}"/>
              </a:ext>
            </a:extLst>
          </p:cNvPr>
          <p:cNvSpPr/>
          <p:nvPr userDrawn="1"/>
        </p:nvSpPr>
        <p:spPr>
          <a:xfrm>
            <a:off x="5722513" y="4606018"/>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4082122-9180-D45E-104E-21140098CBBA}"/>
              </a:ext>
            </a:extLst>
          </p:cNvPr>
          <p:cNvSpPr/>
          <p:nvPr userDrawn="1"/>
        </p:nvSpPr>
        <p:spPr>
          <a:xfrm>
            <a:off x="3486588" y="5332629"/>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DE531E-27AF-15CB-0A12-91C5A00870FD}"/>
              </a:ext>
            </a:extLst>
          </p:cNvPr>
          <p:cNvSpPr/>
          <p:nvPr userDrawn="1"/>
        </p:nvSpPr>
        <p:spPr>
          <a:xfrm>
            <a:off x="5698403" y="3124457"/>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068959-B8A4-65D3-1992-9D7879007080}"/>
              </a:ext>
            </a:extLst>
          </p:cNvPr>
          <p:cNvSpPr/>
          <p:nvPr userDrawn="1"/>
        </p:nvSpPr>
        <p:spPr>
          <a:xfrm>
            <a:off x="3493214" y="4606018"/>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8624BA0-85ED-EAF3-B8D2-90250D5B39AE}"/>
              </a:ext>
            </a:extLst>
          </p:cNvPr>
          <p:cNvSpPr/>
          <p:nvPr userDrawn="1"/>
        </p:nvSpPr>
        <p:spPr>
          <a:xfrm>
            <a:off x="4600488" y="3855595"/>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BB37A5DB-11C1-68C0-B569-BF751F31A4FC}"/>
              </a:ext>
            </a:extLst>
          </p:cNvPr>
          <p:cNvSpPr/>
          <p:nvPr userDrawn="1"/>
        </p:nvSpPr>
        <p:spPr>
          <a:xfrm>
            <a:off x="3478466" y="2393320"/>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9CEFF8CE-23E7-3C10-54B3-B8BFC3DE2A1A}"/>
              </a:ext>
            </a:extLst>
          </p:cNvPr>
          <p:cNvSpPr/>
          <p:nvPr userDrawn="1"/>
        </p:nvSpPr>
        <p:spPr>
          <a:xfrm>
            <a:off x="5722513" y="1666709"/>
            <a:ext cx="967327" cy="56769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5178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images">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2FB5786-2730-434C-C058-9504C43CE7DF}"/>
              </a:ext>
            </a:extLst>
          </p:cNvPr>
          <p:cNvSpPr>
            <a:spLocks noGrp="1"/>
          </p:cNvSpPr>
          <p:nvPr>
            <p:ph type="title"/>
          </p:nvPr>
        </p:nvSpPr>
        <p:spPr/>
        <p:txBody>
          <a:bodyPr/>
          <a:lstStyle/>
          <a:p>
            <a:r>
              <a:rPr lang="en-US" dirty="0"/>
              <a:t>Click to edit Master title style</a:t>
            </a:r>
            <a:endParaRPr lang="en-UA" dirty="0"/>
          </a:p>
        </p:txBody>
      </p:sp>
      <p:sp>
        <p:nvSpPr>
          <p:cNvPr id="15" name="Text Placeholder 14">
            <a:extLst>
              <a:ext uri="{FF2B5EF4-FFF2-40B4-BE49-F238E27FC236}">
                <a16:creationId xmlns:a16="http://schemas.microsoft.com/office/drawing/2014/main" id="{6A9DD5F7-C9A4-68B0-D75C-AF10A90509A3}"/>
              </a:ext>
            </a:extLst>
          </p:cNvPr>
          <p:cNvSpPr>
            <a:spLocks noGrp="1"/>
          </p:cNvSpPr>
          <p:nvPr>
            <p:ph type="body" sz="quarter" idx="31" hasCustomPrompt="1"/>
          </p:nvPr>
        </p:nvSpPr>
        <p:spPr>
          <a:xfrm>
            <a:off x="722556" y="2277496"/>
            <a:ext cx="2362377" cy="483043"/>
          </a:xfrm>
          <a:prstGeom prst="rect">
            <a:avLst/>
          </a:prstGeom>
        </p:spPr>
        <p:txBody>
          <a:bodyPr>
            <a:noAutofit/>
          </a:bodyPr>
          <a:lstStyle>
            <a:lvl1pPr>
              <a:buNone/>
              <a:defRPr sz="1400" b="1">
                <a:latin typeface="+mj-lt"/>
              </a:defRPr>
            </a:lvl1pPr>
          </a:lstStyle>
          <a:p>
            <a:pPr lvl="0"/>
            <a:r>
              <a:rPr lang="en-US" dirty="0"/>
              <a:t>Click to edit </a:t>
            </a:r>
            <a:br>
              <a:rPr lang="uk-UA" dirty="0"/>
            </a:br>
            <a:r>
              <a:rPr lang="en-US" dirty="0"/>
              <a:t>Master</a:t>
            </a:r>
          </a:p>
        </p:txBody>
      </p:sp>
      <p:sp>
        <p:nvSpPr>
          <p:cNvPr id="4" name="Text Placeholder 3">
            <a:extLst>
              <a:ext uri="{FF2B5EF4-FFF2-40B4-BE49-F238E27FC236}">
                <a16:creationId xmlns:a16="http://schemas.microsoft.com/office/drawing/2014/main" id="{0C69EF90-9B47-0EAA-2B2D-9B1BA063BED8}"/>
              </a:ext>
            </a:extLst>
          </p:cNvPr>
          <p:cNvSpPr>
            <a:spLocks noGrp="1"/>
          </p:cNvSpPr>
          <p:nvPr>
            <p:ph type="body" sz="quarter" idx="61"/>
          </p:nvPr>
        </p:nvSpPr>
        <p:spPr>
          <a:xfrm>
            <a:off x="722944" y="5593257"/>
            <a:ext cx="2361600" cy="532800"/>
          </a:xfrm>
        </p:spPr>
        <p:txBody>
          <a:bodyPr/>
          <a:lstStyle>
            <a:lvl2pPr marL="0" indent="0">
              <a:buNone/>
              <a:defRPr/>
            </a:lvl2pPr>
          </a:lstStyle>
          <a:p>
            <a:pPr lvl="0"/>
            <a:r>
              <a:rPr lang="en-US" dirty="0"/>
              <a:t>Click to edit Master text styles</a:t>
            </a:r>
          </a:p>
        </p:txBody>
      </p:sp>
      <p:sp>
        <p:nvSpPr>
          <p:cNvPr id="27" name="Text Placeholder 14">
            <a:extLst>
              <a:ext uri="{FF2B5EF4-FFF2-40B4-BE49-F238E27FC236}">
                <a16:creationId xmlns:a16="http://schemas.microsoft.com/office/drawing/2014/main" id="{F12D64E2-9EBE-CDFF-8219-CD1FB3E6CF59}"/>
              </a:ext>
            </a:extLst>
          </p:cNvPr>
          <p:cNvSpPr>
            <a:spLocks noGrp="1"/>
          </p:cNvSpPr>
          <p:nvPr>
            <p:ph type="body" sz="quarter" idx="52" hasCustomPrompt="1"/>
          </p:nvPr>
        </p:nvSpPr>
        <p:spPr>
          <a:xfrm>
            <a:off x="3564396" y="2277496"/>
            <a:ext cx="2362377" cy="483043"/>
          </a:xfrm>
          <a:prstGeom prst="rect">
            <a:avLst/>
          </a:prstGeom>
        </p:spPr>
        <p:txBody>
          <a:bodyPr>
            <a:noAutofit/>
          </a:bodyPr>
          <a:lstStyle>
            <a:lvl1pPr>
              <a:buNone/>
              <a:defRPr sz="1400" b="1">
                <a:latin typeface="+mj-lt"/>
              </a:defRPr>
            </a:lvl1pPr>
          </a:lstStyle>
          <a:p>
            <a:pPr lvl="0"/>
            <a:r>
              <a:rPr lang="en-US" dirty="0"/>
              <a:t>Click to edit </a:t>
            </a:r>
            <a:br>
              <a:rPr lang="uk-UA" dirty="0"/>
            </a:br>
            <a:r>
              <a:rPr lang="en-US" dirty="0"/>
              <a:t>Master</a:t>
            </a:r>
          </a:p>
        </p:txBody>
      </p:sp>
      <p:sp>
        <p:nvSpPr>
          <p:cNvPr id="31" name="Text Placeholder 14">
            <a:extLst>
              <a:ext uri="{FF2B5EF4-FFF2-40B4-BE49-F238E27FC236}">
                <a16:creationId xmlns:a16="http://schemas.microsoft.com/office/drawing/2014/main" id="{C930367C-499F-99DA-67D4-1E47451EEA22}"/>
              </a:ext>
            </a:extLst>
          </p:cNvPr>
          <p:cNvSpPr>
            <a:spLocks noGrp="1"/>
          </p:cNvSpPr>
          <p:nvPr>
            <p:ph type="body" sz="quarter" idx="53" hasCustomPrompt="1"/>
          </p:nvPr>
        </p:nvSpPr>
        <p:spPr>
          <a:xfrm>
            <a:off x="6400822" y="2277496"/>
            <a:ext cx="2362377" cy="483043"/>
          </a:xfrm>
          <a:prstGeom prst="rect">
            <a:avLst/>
          </a:prstGeom>
        </p:spPr>
        <p:txBody>
          <a:bodyPr>
            <a:noAutofit/>
          </a:bodyPr>
          <a:lstStyle>
            <a:lvl1pPr>
              <a:buNone/>
              <a:defRPr sz="1400" b="1">
                <a:latin typeface="+mj-lt"/>
              </a:defRPr>
            </a:lvl1pPr>
          </a:lstStyle>
          <a:p>
            <a:pPr lvl="0"/>
            <a:r>
              <a:rPr lang="en-US" dirty="0"/>
              <a:t>Click to edit </a:t>
            </a:r>
            <a:br>
              <a:rPr lang="uk-UA" dirty="0"/>
            </a:br>
            <a:r>
              <a:rPr lang="en-US" dirty="0"/>
              <a:t>Master</a:t>
            </a:r>
          </a:p>
        </p:txBody>
      </p:sp>
      <p:sp>
        <p:nvSpPr>
          <p:cNvPr id="32" name="Text Placeholder 14">
            <a:extLst>
              <a:ext uri="{FF2B5EF4-FFF2-40B4-BE49-F238E27FC236}">
                <a16:creationId xmlns:a16="http://schemas.microsoft.com/office/drawing/2014/main" id="{51BEC900-7BD5-33A3-3921-956DDECBA45F}"/>
              </a:ext>
            </a:extLst>
          </p:cNvPr>
          <p:cNvSpPr>
            <a:spLocks noGrp="1"/>
          </p:cNvSpPr>
          <p:nvPr>
            <p:ph type="body" sz="quarter" idx="54" hasCustomPrompt="1"/>
          </p:nvPr>
        </p:nvSpPr>
        <p:spPr>
          <a:xfrm>
            <a:off x="9240076" y="2277496"/>
            <a:ext cx="2362377" cy="483043"/>
          </a:xfrm>
          <a:prstGeom prst="rect">
            <a:avLst/>
          </a:prstGeom>
        </p:spPr>
        <p:txBody>
          <a:bodyPr>
            <a:noAutofit/>
          </a:bodyPr>
          <a:lstStyle>
            <a:lvl1pPr>
              <a:buNone/>
              <a:defRPr sz="1400" b="1">
                <a:latin typeface="+mj-lt"/>
              </a:defRPr>
            </a:lvl1pPr>
          </a:lstStyle>
          <a:p>
            <a:pPr lvl="0"/>
            <a:r>
              <a:rPr lang="en-US" dirty="0"/>
              <a:t>Click to edit </a:t>
            </a:r>
            <a:br>
              <a:rPr lang="uk-UA" dirty="0"/>
            </a:br>
            <a:r>
              <a:rPr lang="en-US" dirty="0"/>
              <a:t>Master</a:t>
            </a:r>
          </a:p>
        </p:txBody>
      </p:sp>
      <p:sp>
        <p:nvSpPr>
          <p:cNvPr id="33" name="Picture Placeholder 15">
            <a:extLst>
              <a:ext uri="{FF2B5EF4-FFF2-40B4-BE49-F238E27FC236}">
                <a16:creationId xmlns:a16="http://schemas.microsoft.com/office/drawing/2014/main" id="{59E66659-68B5-A4B8-C574-B717DAA9A845}"/>
              </a:ext>
            </a:extLst>
          </p:cNvPr>
          <p:cNvSpPr>
            <a:spLocks noGrp="1"/>
          </p:cNvSpPr>
          <p:nvPr>
            <p:ph type="pic" sz="quarter" idx="16"/>
          </p:nvPr>
        </p:nvSpPr>
        <p:spPr>
          <a:xfrm>
            <a:off x="722556" y="2946707"/>
            <a:ext cx="2370655" cy="2460274"/>
          </a:xfrm>
          <a:prstGeom prst="roundRect">
            <a:avLst>
              <a:gd name="adj" fmla="val 4230"/>
            </a:avLst>
          </a:prstGeom>
        </p:spPr>
        <p:txBody>
          <a:bodyPr/>
          <a:lstStyle/>
          <a:p>
            <a:endParaRPr lang="en-UA"/>
          </a:p>
        </p:txBody>
      </p:sp>
      <p:sp>
        <p:nvSpPr>
          <p:cNvPr id="40" name="Picture Placeholder 15">
            <a:extLst>
              <a:ext uri="{FF2B5EF4-FFF2-40B4-BE49-F238E27FC236}">
                <a16:creationId xmlns:a16="http://schemas.microsoft.com/office/drawing/2014/main" id="{64B398DB-883B-F0D6-CBFE-6A01BEF7FEED}"/>
              </a:ext>
            </a:extLst>
          </p:cNvPr>
          <p:cNvSpPr>
            <a:spLocks noGrp="1"/>
          </p:cNvSpPr>
          <p:nvPr>
            <p:ph type="pic" sz="quarter" idx="55"/>
          </p:nvPr>
        </p:nvSpPr>
        <p:spPr>
          <a:xfrm>
            <a:off x="3564396" y="2946707"/>
            <a:ext cx="2370655" cy="2460274"/>
          </a:xfrm>
          <a:prstGeom prst="roundRect">
            <a:avLst>
              <a:gd name="adj" fmla="val 4230"/>
            </a:avLst>
          </a:prstGeom>
        </p:spPr>
        <p:txBody>
          <a:bodyPr/>
          <a:lstStyle/>
          <a:p>
            <a:endParaRPr lang="en-UA"/>
          </a:p>
        </p:txBody>
      </p:sp>
      <p:sp>
        <p:nvSpPr>
          <p:cNvPr id="44" name="Picture Placeholder 15">
            <a:extLst>
              <a:ext uri="{FF2B5EF4-FFF2-40B4-BE49-F238E27FC236}">
                <a16:creationId xmlns:a16="http://schemas.microsoft.com/office/drawing/2014/main" id="{9CB56E9B-248A-1505-4272-51E30A29E1CA}"/>
              </a:ext>
            </a:extLst>
          </p:cNvPr>
          <p:cNvSpPr>
            <a:spLocks noGrp="1"/>
          </p:cNvSpPr>
          <p:nvPr>
            <p:ph type="pic" sz="quarter" idx="56"/>
          </p:nvPr>
        </p:nvSpPr>
        <p:spPr>
          <a:xfrm>
            <a:off x="6400822" y="2946707"/>
            <a:ext cx="2370655" cy="2460274"/>
          </a:xfrm>
          <a:prstGeom prst="roundRect">
            <a:avLst>
              <a:gd name="adj" fmla="val 4230"/>
            </a:avLst>
          </a:prstGeom>
        </p:spPr>
        <p:txBody>
          <a:bodyPr/>
          <a:lstStyle/>
          <a:p>
            <a:endParaRPr lang="en-UA"/>
          </a:p>
        </p:txBody>
      </p:sp>
      <p:sp>
        <p:nvSpPr>
          <p:cNvPr id="45" name="Picture Placeholder 15">
            <a:extLst>
              <a:ext uri="{FF2B5EF4-FFF2-40B4-BE49-F238E27FC236}">
                <a16:creationId xmlns:a16="http://schemas.microsoft.com/office/drawing/2014/main" id="{C85F801F-D269-230D-127E-12A37C43F6D8}"/>
              </a:ext>
            </a:extLst>
          </p:cNvPr>
          <p:cNvSpPr>
            <a:spLocks noGrp="1"/>
          </p:cNvSpPr>
          <p:nvPr>
            <p:ph type="pic" sz="quarter" idx="57"/>
          </p:nvPr>
        </p:nvSpPr>
        <p:spPr>
          <a:xfrm>
            <a:off x="9240076" y="2946707"/>
            <a:ext cx="2370655" cy="2460274"/>
          </a:xfrm>
          <a:prstGeom prst="roundRect">
            <a:avLst>
              <a:gd name="adj" fmla="val 4230"/>
            </a:avLst>
          </a:prstGeom>
        </p:spPr>
        <p:txBody>
          <a:bodyPr/>
          <a:lstStyle/>
          <a:p>
            <a:endParaRPr lang="en-UA"/>
          </a:p>
        </p:txBody>
      </p:sp>
      <p:sp>
        <p:nvSpPr>
          <p:cNvPr id="7" name="Text Placeholder 3">
            <a:extLst>
              <a:ext uri="{FF2B5EF4-FFF2-40B4-BE49-F238E27FC236}">
                <a16:creationId xmlns:a16="http://schemas.microsoft.com/office/drawing/2014/main" id="{D93A10CC-69C8-A5D8-8CA8-7DAB297ADCAB}"/>
              </a:ext>
            </a:extLst>
          </p:cNvPr>
          <p:cNvSpPr>
            <a:spLocks noGrp="1"/>
          </p:cNvSpPr>
          <p:nvPr>
            <p:ph type="body" sz="quarter" idx="64"/>
          </p:nvPr>
        </p:nvSpPr>
        <p:spPr>
          <a:xfrm>
            <a:off x="3564784" y="5593257"/>
            <a:ext cx="2361600" cy="532800"/>
          </a:xfrm>
        </p:spPr>
        <p:txBody>
          <a:bodyPr/>
          <a:lstStyle>
            <a:lvl2pPr marL="0" indent="0">
              <a:buNone/>
              <a:defRPr/>
            </a:lvl2pPr>
          </a:lstStyle>
          <a:p>
            <a:pPr lvl="0"/>
            <a:r>
              <a:rPr lang="en-US" dirty="0"/>
              <a:t>Click to edit Master text styles</a:t>
            </a:r>
          </a:p>
        </p:txBody>
      </p:sp>
      <p:sp>
        <p:nvSpPr>
          <p:cNvPr id="6" name="Text Placeholder 3">
            <a:extLst>
              <a:ext uri="{FF2B5EF4-FFF2-40B4-BE49-F238E27FC236}">
                <a16:creationId xmlns:a16="http://schemas.microsoft.com/office/drawing/2014/main" id="{83F6A38E-1816-E980-76ED-00B8105B6F3E}"/>
              </a:ext>
            </a:extLst>
          </p:cNvPr>
          <p:cNvSpPr>
            <a:spLocks noGrp="1"/>
          </p:cNvSpPr>
          <p:nvPr>
            <p:ph type="body" sz="quarter" idx="63"/>
          </p:nvPr>
        </p:nvSpPr>
        <p:spPr>
          <a:xfrm>
            <a:off x="6401211" y="5593257"/>
            <a:ext cx="2361600" cy="532800"/>
          </a:xfrm>
        </p:spPr>
        <p:txBody>
          <a:bodyPr/>
          <a:lstStyle>
            <a:lvl2pPr marL="0" indent="0">
              <a:buNone/>
              <a:defRPr/>
            </a:lvl2pPr>
          </a:lstStyle>
          <a:p>
            <a:pPr lvl="0"/>
            <a:r>
              <a:rPr lang="en-US" dirty="0"/>
              <a:t>Click to edit Master text styles</a:t>
            </a:r>
          </a:p>
        </p:txBody>
      </p:sp>
      <p:sp>
        <p:nvSpPr>
          <p:cNvPr id="5" name="Text Placeholder 3">
            <a:extLst>
              <a:ext uri="{FF2B5EF4-FFF2-40B4-BE49-F238E27FC236}">
                <a16:creationId xmlns:a16="http://schemas.microsoft.com/office/drawing/2014/main" id="{2AC2DFF6-513B-A0B7-D94F-9DA1BA3BB1D5}"/>
              </a:ext>
            </a:extLst>
          </p:cNvPr>
          <p:cNvSpPr>
            <a:spLocks noGrp="1"/>
          </p:cNvSpPr>
          <p:nvPr>
            <p:ph type="body" sz="quarter" idx="62"/>
          </p:nvPr>
        </p:nvSpPr>
        <p:spPr>
          <a:xfrm>
            <a:off x="9240465" y="5593257"/>
            <a:ext cx="2361600" cy="532800"/>
          </a:xfrm>
        </p:spPr>
        <p:txBody>
          <a:bodyPr/>
          <a:lstStyle>
            <a:lvl2pPr marL="0" indent="0">
              <a:buNone/>
              <a:defRPr/>
            </a:lvl2pPr>
          </a:lstStyle>
          <a:p>
            <a:pPr lvl="0"/>
            <a:r>
              <a:rPr lang="en-US" dirty="0"/>
              <a:t>Click to edit Master text styles</a:t>
            </a:r>
          </a:p>
        </p:txBody>
      </p:sp>
      <p:sp>
        <p:nvSpPr>
          <p:cNvPr id="49" name="Freeform 48">
            <a:extLst>
              <a:ext uri="{FF2B5EF4-FFF2-40B4-BE49-F238E27FC236}">
                <a16:creationId xmlns:a16="http://schemas.microsoft.com/office/drawing/2014/main" id="{C31E80CB-215D-DC81-9125-B3C828D801D4}"/>
              </a:ext>
            </a:extLst>
          </p:cNvPr>
          <p:cNvSpPr>
            <a:spLocks noChangeAspect="1"/>
          </p:cNvSpPr>
          <p:nvPr userDrawn="1"/>
        </p:nvSpPr>
        <p:spPr>
          <a:xfrm>
            <a:off x="492188"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sp>
        <p:nvSpPr>
          <p:cNvPr id="51" name="Freeform 50">
            <a:extLst>
              <a:ext uri="{FF2B5EF4-FFF2-40B4-BE49-F238E27FC236}">
                <a16:creationId xmlns:a16="http://schemas.microsoft.com/office/drawing/2014/main" id="{A3917095-BEA9-69BC-A040-F4732DA34070}"/>
              </a:ext>
            </a:extLst>
          </p:cNvPr>
          <p:cNvSpPr>
            <a:spLocks noChangeAspect="1"/>
          </p:cNvSpPr>
          <p:nvPr userDrawn="1"/>
        </p:nvSpPr>
        <p:spPr>
          <a:xfrm>
            <a:off x="3331648"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sp>
        <p:nvSpPr>
          <p:cNvPr id="53" name="Freeform 52">
            <a:extLst>
              <a:ext uri="{FF2B5EF4-FFF2-40B4-BE49-F238E27FC236}">
                <a16:creationId xmlns:a16="http://schemas.microsoft.com/office/drawing/2014/main" id="{AEB7FB4A-38EF-E571-5C32-943A640A4686}"/>
              </a:ext>
            </a:extLst>
          </p:cNvPr>
          <p:cNvSpPr>
            <a:spLocks noChangeAspect="1"/>
          </p:cNvSpPr>
          <p:nvPr userDrawn="1"/>
        </p:nvSpPr>
        <p:spPr>
          <a:xfrm>
            <a:off x="6168008"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cxnSp>
        <p:nvCxnSpPr>
          <p:cNvPr id="2" name="Straight Connector 1">
            <a:extLst>
              <a:ext uri="{FF2B5EF4-FFF2-40B4-BE49-F238E27FC236}">
                <a16:creationId xmlns:a16="http://schemas.microsoft.com/office/drawing/2014/main" id="{CCDB461B-8D79-4FA7-65AE-5374B7480D8D}"/>
              </a:ext>
            </a:extLst>
          </p:cNvPr>
          <p:cNvCxnSpPr>
            <a:cxnSpLocks/>
          </p:cNvCxnSpPr>
          <p:nvPr userDrawn="1"/>
        </p:nvCxnSpPr>
        <p:spPr>
          <a:xfrm>
            <a:off x="592940"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9B3CD784-BD75-992D-930C-F5886F4EE46F}"/>
              </a:ext>
            </a:extLst>
          </p:cNvPr>
          <p:cNvCxnSpPr>
            <a:cxnSpLocks/>
          </p:cNvCxnSpPr>
          <p:nvPr userDrawn="1"/>
        </p:nvCxnSpPr>
        <p:spPr>
          <a:xfrm>
            <a:off x="3432400"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7313DBEE-C701-E4D5-619E-45D9BD1B34D5}"/>
              </a:ext>
            </a:extLst>
          </p:cNvPr>
          <p:cNvCxnSpPr>
            <a:cxnSpLocks/>
          </p:cNvCxnSpPr>
          <p:nvPr userDrawn="1"/>
        </p:nvCxnSpPr>
        <p:spPr>
          <a:xfrm>
            <a:off x="6268760"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4FEA142C-7880-6DC6-6ECB-11875B064ADF}"/>
              </a:ext>
            </a:extLst>
          </p:cNvPr>
          <p:cNvCxnSpPr>
            <a:cxnSpLocks/>
          </p:cNvCxnSpPr>
          <p:nvPr userDrawn="1"/>
        </p:nvCxnSpPr>
        <p:spPr>
          <a:xfrm>
            <a:off x="9112932"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sp>
        <p:nvSpPr>
          <p:cNvPr id="55" name="Freeform 54">
            <a:extLst>
              <a:ext uri="{FF2B5EF4-FFF2-40B4-BE49-F238E27FC236}">
                <a16:creationId xmlns:a16="http://schemas.microsoft.com/office/drawing/2014/main" id="{65A7E4F3-1E1C-CF2F-8A84-093865D56C43}"/>
              </a:ext>
            </a:extLst>
          </p:cNvPr>
          <p:cNvSpPr>
            <a:spLocks noChangeAspect="1"/>
          </p:cNvSpPr>
          <p:nvPr userDrawn="1"/>
        </p:nvSpPr>
        <p:spPr>
          <a:xfrm>
            <a:off x="9012180"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sp>
        <p:nvSpPr>
          <p:cNvPr id="14" name="Slide Number Placeholder 13">
            <a:extLst>
              <a:ext uri="{FF2B5EF4-FFF2-40B4-BE49-F238E27FC236}">
                <a16:creationId xmlns:a16="http://schemas.microsoft.com/office/drawing/2014/main" id="{3647C51C-3E14-493A-7C2E-15648CDE8B8C}"/>
              </a:ext>
            </a:extLst>
          </p:cNvPr>
          <p:cNvSpPr>
            <a:spLocks noGrp="1"/>
          </p:cNvSpPr>
          <p:nvPr>
            <p:ph type="sldNum" sz="quarter" idx="67"/>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883565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98BF3B1-A0B1-9F9F-CCF2-B28B5D86ACD1}"/>
              </a:ext>
            </a:extLst>
          </p:cNvPr>
          <p:cNvSpPr>
            <a:spLocks noGrp="1"/>
          </p:cNvSpPr>
          <p:nvPr>
            <p:ph type="title"/>
          </p:nvPr>
        </p:nvSpPr>
        <p:spPr/>
        <p:txBody>
          <a:bodyPr/>
          <a:lstStyle/>
          <a:p>
            <a:r>
              <a:rPr lang="en-US" dirty="0"/>
              <a:t>Click to edit Master title style</a:t>
            </a:r>
            <a:endParaRPr lang="en-UA" dirty="0"/>
          </a:p>
        </p:txBody>
      </p:sp>
      <p:cxnSp>
        <p:nvCxnSpPr>
          <p:cNvPr id="13" name="Straight Connector 12">
            <a:extLst>
              <a:ext uri="{FF2B5EF4-FFF2-40B4-BE49-F238E27FC236}">
                <a16:creationId xmlns:a16="http://schemas.microsoft.com/office/drawing/2014/main" id="{EE360727-B064-2E67-E4D5-31F98B1FC1A2}"/>
              </a:ext>
            </a:extLst>
          </p:cNvPr>
          <p:cNvCxnSpPr>
            <a:cxnSpLocks/>
          </p:cNvCxnSpPr>
          <p:nvPr userDrawn="1"/>
        </p:nvCxnSpPr>
        <p:spPr>
          <a:xfrm>
            <a:off x="0" y="5732283"/>
            <a:ext cx="11596688" cy="0"/>
          </a:xfrm>
          <a:prstGeom prst="line">
            <a:avLst/>
          </a:prstGeom>
          <a:ln w="12700">
            <a:solidFill>
              <a:schemeClr val="accent3"/>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283341-3E46-F8B9-BD2D-0736F5E141B0}"/>
              </a:ext>
            </a:extLst>
          </p:cNvPr>
          <p:cNvCxnSpPr>
            <a:cxnSpLocks/>
          </p:cNvCxnSpPr>
          <p:nvPr userDrawn="1"/>
        </p:nvCxnSpPr>
        <p:spPr>
          <a:xfrm>
            <a:off x="776605" y="1823085"/>
            <a:ext cx="0" cy="3823561"/>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8C188E13-95A3-3461-28BD-FA1D58B298E1}"/>
              </a:ext>
            </a:extLst>
          </p:cNvPr>
          <p:cNvCxnSpPr>
            <a:cxnSpLocks/>
          </p:cNvCxnSpPr>
          <p:nvPr userDrawn="1"/>
        </p:nvCxnSpPr>
        <p:spPr>
          <a:xfrm>
            <a:off x="9105900" y="1823085"/>
            <a:ext cx="1" cy="38232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5126BD91-CBEB-F695-65AC-5473B481A57D}"/>
              </a:ext>
            </a:extLst>
          </p:cNvPr>
          <p:cNvCxnSpPr>
            <a:cxnSpLocks/>
          </p:cNvCxnSpPr>
          <p:nvPr userDrawn="1"/>
        </p:nvCxnSpPr>
        <p:spPr>
          <a:xfrm flipH="1">
            <a:off x="3552684" y="1823085"/>
            <a:ext cx="529" cy="38232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1EBE3EC8-9F4E-A940-88DF-8C3B93F25C4F}"/>
              </a:ext>
            </a:extLst>
          </p:cNvPr>
          <p:cNvCxnSpPr>
            <a:cxnSpLocks/>
          </p:cNvCxnSpPr>
          <p:nvPr userDrawn="1"/>
        </p:nvCxnSpPr>
        <p:spPr>
          <a:xfrm>
            <a:off x="6329292" y="1823085"/>
            <a:ext cx="529" cy="38232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20" name="Text Placeholder 14">
            <a:extLst>
              <a:ext uri="{FF2B5EF4-FFF2-40B4-BE49-F238E27FC236}">
                <a16:creationId xmlns:a16="http://schemas.microsoft.com/office/drawing/2014/main" id="{E31CCC01-BE53-16D3-D7CA-CCB401819959}"/>
              </a:ext>
            </a:extLst>
          </p:cNvPr>
          <p:cNvSpPr>
            <a:spLocks noGrp="1"/>
          </p:cNvSpPr>
          <p:nvPr>
            <p:ph type="body" sz="quarter" idx="31"/>
          </p:nvPr>
        </p:nvSpPr>
        <p:spPr>
          <a:xfrm>
            <a:off x="913774" y="2463520"/>
            <a:ext cx="2353619" cy="462560"/>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26" name="Text Placeholder 11">
            <a:extLst>
              <a:ext uri="{FF2B5EF4-FFF2-40B4-BE49-F238E27FC236}">
                <a16:creationId xmlns:a16="http://schemas.microsoft.com/office/drawing/2014/main" id="{C81206E9-9BC2-DD5E-9522-F283E567BC4D}"/>
              </a:ext>
            </a:extLst>
          </p:cNvPr>
          <p:cNvSpPr>
            <a:spLocks noGrp="1"/>
          </p:cNvSpPr>
          <p:nvPr>
            <p:ph type="body" sz="quarter" idx="75"/>
          </p:nvPr>
        </p:nvSpPr>
        <p:spPr>
          <a:xfrm>
            <a:off x="913774" y="4496583"/>
            <a:ext cx="2350800" cy="1080000"/>
          </a:xfrm>
        </p:spPr>
        <p:txBody>
          <a:bodyPr/>
          <a:lstStyle/>
          <a:p>
            <a:pPr lvl="0"/>
            <a:r>
              <a:rPr lang="en-US" dirty="0"/>
              <a:t>Click to edit Master text style</a:t>
            </a:r>
          </a:p>
        </p:txBody>
      </p:sp>
      <p:sp>
        <p:nvSpPr>
          <p:cNvPr id="32" name="Text Placeholder 31">
            <a:extLst>
              <a:ext uri="{FF2B5EF4-FFF2-40B4-BE49-F238E27FC236}">
                <a16:creationId xmlns:a16="http://schemas.microsoft.com/office/drawing/2014/main" id="{E91A45C2-62FB-2714-A273-52A5235D956E}"/>
              </a:ext>
            </a:extLst>
          </p:cNvPr>
          <p:cNvSpPr>
            <a:spLocks noGrp="1" noChangeAspect="1"/>
          </p:cNvSpPr>
          <p:nvPr>
            <p:ph type="body" sz="quarter" idx="44" hasCustomPrompt="1"/>
          </p:nvPr>
        </p:nvSpPr>
        <p:spPr>
          <a:xfrm>
            <a:off x="599600"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54" name="Text Placeholder 14">
            <a:extLst>
              <a:ext uri="{FF2B5EF4-FFF2-40B4-BE49-F238E27FC236}">
                <a16:creationId xmlns:a16="http://schemas.microsoft.com/office/drawing/2014/main" id="{75CBCCFC-D412-4B46-AC69-80F03D2ABA0C}"/>
              </a:ext>
            </a:extLst>
          </p:cNvPr>
          <p:cNvSpPr>
            <a:spLocks noGrp="1"/>
          </p:cNvSpPr>
          <p:nvPr>
            <p:ph type="body" sz="quarter" idx="52"/>
          </p:nvPr>
        </p:nvSpPr>
        <p:spPr>
          <a:xfrm>
            <a:off x="2843336" y="5955527"/>
            <a:ext cx="1419224" cy="170636"/>
          </a:xfrm>
          <a:prstGeom prst="rect">
            <a:avLst/>
          </a:prstGeom>
        </p:spPr>
        <p:txBody>
          <a:bodyPr>
            <a:noAutofit/>
          </a:bodyPr>
          <a:lstStyle>
            <a:lvl1pPr algn="ctr">
              <a:spcBef>
                <a:spcPts val="0"/>
              </a:spcBef>
              <a:buNone/>
              <a:defRPr sz="1100" b="0">
                <a:solidFill>
                  <a:schemeClr val="accent3"/>
                </a:solidFill>
                <a:latin typeface="+mj-lt"/>
              </a:defRPr>
            </a:lvl1pPr>
          </a:lstStyle>
          <a:p>
            <a:pPr lvl="0"/>
            <a:r>
              <a:rPr lang="en-US" dirty="0"/>
              <a:t>Click to edit</a:t>
            </a:r>
          </a:p>
        </p:txBody>
      </p:sp>
      <p:sp>
        <p:nvSpPr>
          <p:cNvPr id="56" name="Text Placeholder 14">
            <a:extLst>
              <a:ext uri="{FF2B5EF4-FFF2-40B4-BE49-F238E27FC236}">
                <a16:creationId xmlns:a16="http://schemas.microsoft.com/office/drawing/2014/main" id="{6B326E3C-67BA-694E-4921-703C6442439A}"/>
              </a:ext>
            </a:extLst>
          </p:cNvPr>
          <p:cNvSpPr>
            <a:spLocks noGrp="1"/>
          </p:cNvSpPr>
          <p:nvPr>
            <p:ph type="body" sz="quarter" idx="53"/>
          </p:nvPr>
        </p:nvSpPr>
        <p:spPr>
          <a:xfrm>
            <a:off x="593725" y="5955527"/>
            <a:ext cx="1419224" cy="170636"/>
          </a:xfrm>
          <a:prstGeom prst="rect">
            <a:avLst/>
          </a:prstGeom>
        </p:spPr>
        <p:txBody>
          <a:bodyPr>
            <a:noAutofit/>
          </a:bodyPr>
          <a:lstStyle>
            <a:lvl1pPr algn="l">
              <a:spcBef>
                <a:spcPts val="0"/>
              </a:spcBef>
              <a:buNone/>
              <a:defRPr sz="1100" b="0">
                <a:solidFill>
                  <a:schemeClr val="accent3"/>
                </a:solidFill>
                <a:latin typeface="+mj-lt"/>
              </a:defRPr>
            </a:lvl1pPr>
          </a:lstStyle>
          <a:p>
            <a:pPr lvl="0"/>
            <a:r>
              <a:rPr lang="en-US" dirty="0"/>
              <a:t>Click to edit</a:t>
            </a:r>
          </a:p>
        </p:txBody>
      </p:sp>
      <p:sp>
        <p:nvSpPr>
          <p:cNvPr id="57" name="Text Placeholder 14">
            <a:extLst>
              <a:ext uri="{FF2B5EF4-FFF2-40B4-BE49-F238E27FC236}">
                <a16:creationId xmlns:a16="http://schemas.microsoft.com/office/drawing/2014/main" id="{947E0358-840C-68C2-F2CD-DADE62DE191C}"/>
              </a:ext>
            </a:extLst>
          </p:cNvPr>
          <p:cNvSpPr>
            <a:spLocks noGrp="1"/>
          </p:cNvSpPr>
          <p:nvPr>
            <p:ph type="body" sz="quarter" idx="54"/>
          </p:nvPr>
        </p:nvSpPr>
        <p:spPr>
          <a:xfrm>
            <a:off x="5619944" y="5955527"/>
            <a:ext cx="1419224" cy="170636"/>
          </a:xfrm>
          <a:prstGeom prst="rect">
            <a:avLst/>
          </a:prstGeom>
        </p:spPr>
        <p:txBody>
          <a:bodyPr>
            <a:noAutofit/>
          </a:bodyPr>
          <a:lstStyle>
            <a:lvl1pPr algn="ctr">
              <a:spcBef>
                <a:spcPts val="0"/>
              </a:spcBef>
              <a:buNone/>
              <a:defRPr sz="1100" b="0">
                <a:solidFill>
                  <a:schemeClr val="accent3"/>
                </a:solidFill>
                <a:latin typeface="+mj-lt"/>
              </a:defRPr>
            </a:lvl1pPr>
          </a:lstStyle>
          <a:p>
            <a:pPr lvl="0"/>
            <a:r>
              <a:rPr lang="en-US" dirty="0"/>
              <a:t>Click to edit</a:t>
            </a:r>
          </a:p>
        </p:txBody>
      </p:sp>
      <p:sp>
        <p:nvSpPr>
          <p:cNvPr id="58" name="Text Placeholder 14">
            <a:extLst>
              <a:ext uri="{FF2B5EF4-FFF2-40B4-BE49-F238E27FC236}">
                <a16:creationId xmlns:a16="http://schemas.microsoft.com/office/drawing/2014/main" id="{E4A3145A-6737-6452-3F98-72D4476AB9D0}"/>
              </a:ext>
            </a:extLst>
          </p:cNvPr>
          <p:cNvSpPr>
            <a:spLocks noGrp="1"/>
          </p:cNvSpPr>
          <p:nvPr>
            <p:ph type="body" sz="quarter" idx="55"/>
          </p:nvPr>
        </p:nvSpPr>
        <p:spPr>
          <a:xfrm>
            <a:off x="8396289" y="5955527"/>
            <a:ext cx="1419224" cy="170636"/>
          </a:xfrm>
          <a:prstGeom prst="rect">
            <a:avLst/>
          </a:prstGeom>
        </p:spPr>
        <p:txBody>
          <a:bodyPr>
            <a:noAutofit/>
          </a:bodyPr>
          <a:lstStyle>
            <a:lvl1pPr algn="ctr">
              <a:spcBef>
                <a:spcPts val="0"/>
              </a:spcBef>
              <a:buNone/>
              <a:defRPr sz="1100" b="0">
                <a:solidFill>
                  <a:schemeClr val="accent3"/>
                </a:solidFill>
                <a:latin typeface="+mj-lt"/>
              </a:defRPr>
            </a:lvl1pPr>
          </a:lstStyle>
          <a:p>
            <a:pPr lvl="0"/>
            <a:r>
              <a:rPr lang="en-US" dirty="0"/>
              <a:t>Click to edit</a:t>
            </a:r>
          </a:p>
        </p:txBody>
      </p:sp>
      <p:sp>
        <p:nvSpPr>
          <p:cNvPr id="30" name="Text Placeholder 11">
            <a:extLst>
              <a:ext uri="{FF2B5EF4-FFF2-40B4-BE49-F238E27FC236}">
                <a16:creationId xmlns:a16="http://schemas.microsoft.com/office/drawing/2014/main" id="{533DF202-A197-DB07-C2B5-CEC48C87BEC4}"/>
              </a:ext>
            </a:extLst>
          </p:cNvPr>
          <p:cNvSpPr>
            <a:spLocks noGrp="1"/>
          </p:cNvSpPr>
          <p:nvPr>
            <p:ph type="body" sz="quarter" idx="78"/>
          </p:nvPr>
        </p:nvSpPr>
        <p:spPr>
          <a:xfrm>
            <a:off x="3688748" y="4496583"/>
            <a:ext cx="2350800" cy="1080000"/>
          </a:xfrm>
        </p:spPr>
        <p:txBody>
          <a:bodyPr/>
          <a:lstStyle/>
          <a:p>
            <a:pPr lvl="0"/>
            <a:r>
              <a:rPr lang="en-US" dirty="0"/>
              <a:t>Click to edit Master text style</a:t>
            </a:r>
          </a:p>
        </p:txBody>
      </p:sp>
      <p:sp>
        <p:nvSpPr>
          <p:cNvPr id="29" name="Text Placeholder 11">
            <a:extLst>
              <a:ext uri="{FF2B5EF4-FFF2-40B4-BE49-F238E27FC236}">
                <a16:creationId xmlns:a16="http://schemas.microsoft.com/office/drawing/2014/main" id="{1F80E3F7-892D-5354-322F-D570969C0579}"/>
              </a:ext>
            </a:extLst>
          </p:cNvPr>
          <p:cNvSpPr>
            <a:spLocks noGrp="1"/>
          </p:cNvSpPr>
          <p:nvPr>
            <p:ph type="body" sz="quarter" idx="77"/>
          </p:nvPr>
        </p:nvSpPr>
        <p:spPr>
          <a:xfrm>
            <a:off x="6471167" y="4496583"/>
            <a:ext cx="2350800" cy="1080000"/>
          </a:xfrm>
        </p:spPr>
        <p:txBody>
          <a:bodyPr/>
          <a:lstStyle/>
          <a:p>
            <a:pPr lvl="0"/>
            <a:r>
              <a:rPr lang="en-US" dirty="0"/>
              <a:t>Click to edit Master text style</a:t>
            </a:r>
          </a:p>
        </p:txBody>
      </p:sp>
      <p:sp>
        <p:nvSpPr>
          <p:cNvPr id="28" name="Text Placeholder 11">
            <a:extLst>
              <a:ext uri="{FF2B5EF4-FFF2-40B4-BE49-F238E27FC236}">
                <a16:creationId xmlns:a16="http://schemas.microsoft.com/office/drawing/2014/main" id="{3AF26343-8D56-86F5-FD0C-F52D841466ED}"/>
              </a:ext>
            </a:extLst>
          </p:cNvPr>
          <p:cNvSpPr>
            <a:spLocks noGrp="1"/>
          </p:cNvSpPr>
          <p:nvPr>
            <p:ph type="body" sz="quarter" idx="76"/>
          </p:nvPr>
        </p:nvSpPr>
        <p:spPr>
          <a:xfrm>
            <a:off x="9265762" y="4496583"/>
            <a:ext cx="2350800" cy="1080000"/>
          </a:xfrm>
        </p:spPr>
        <p:txBody>
          <a:bodyPr/>
          <a:lstStyle/>
          <a:p>
            <a:pPr lvl="0"/>
            <a:r>
              <a:rPr lang="en-US" dirty="0"/>
              <a:t>Click to edit Master text style</a:t>
            </a:r>
          </a:p>
        </p:txBody>
      </p:sp>
      <p:sp>
        <p:nvSpPr>
          <p:cNvPr id="12" name="Text Placeholder 11">
            <a:extLst>
              <a:ext uri="{FF2B5EF4-FFF2-40B4-BE49-F238E27FC236}">
                <a16:creationId xmlns:a16="http://schemas.microsoft.com/office/drawing/2014/main" id="{A2779DD1-47DD-39AA-7CEB-31FE0FEBA3AB}"/>
              </a:ext>
            </a:extLst>
          </p:cNvPr>
          <p:cNvSpPr>
            <a:spLocks noGrp="1"/>
          </p:cNvSpPr>
          <p:nvPr>
            <p:ph type="body" sz="quarter" idx="71"/>
          </p:nvPr>
        </p:nvSpPr>
        <p:spPr>
          <a:xfrm>
            <a:off x="913130" y="3161780"/>
            <a:ext cx="2350800" cy="1188000"/>
          </a:xfrm>
        </p:spPr>
        <p:txBody>
          <a:bodyPr/>
          <a:lstStyle/>
          <a:p>
            <a:pPr lvl="0"/>
            <a:r>
              <a:rPr lang="en-US" dirty="0"/>
              <a:t>Click to edit Master text style</a:t>
            </a:r>
          </a:p>
        </p:txBody>
      </p:sp>
      <p:sp>
        <p:nvSpPr>
          <p:cNvPr id="2" name="Text Placeholder 14">
            <a:extLst>
              <a:ext uri="{FF2B5EF4-FFF2-40B4-BE49-F238E27FC236}">
                <a16:creationId xmlns:a16="http://schemas.microsoft.com/office/drawing/2014/main" id="{BD129EB2-9D5E-FD6F-2540-A7D1DA7628E1}"/>
              </a:ext>
            </a:extLst>
          </p:cNvPr>
          <p:cNvSpPr>
            <a:spLocks noGrp="1"/>
          </p:cNvSpPr>
          <p:nvPr>
            <p:ph type="body" sz="quarter" idx="62"/>
          </p:nvPr>
        </p:nvSpPr>
        <p:spPr>
          <a:xfrm>
            <a:off x="3687338" y="2463520"/>
            <a:ext cx="2353619" cy="462560"/>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14" name="Text Placeholder 11">
            <a:extLst>
              <a:ext uri="{FF2B5EF4-FFF2-40B4-BE49-F238E27FC236}">
                <a16:creationId xmlns:a16="http://schemas.microsoft.com/office/drawing/2014/main" id="{3EBAEC28-1727-6CBB-96A4-4EE01A0C69B3}"/>
              </a:ext>
            </a:extLst>
          </p:cNvPr>
          <p:cNvSpPr>
            <a:spLocks noGrp="1"/>
          </p:cNvSpPr>
          <p:nvPr>
            <p:ph type="body" sz="quarter" idx="72"/>
          </p:nvPr>
        </p:nvSpPr>
        <p:spPr>
          <a:xfrm>
            <a:off x="3687338" y="3161780"/>
            <a:ext cx="2350800" cy="1188000"/>
          </a:xfrm>
        </p:spPr>
        <p:txBody>
          <a:bodyPr/>
          <a:lstStyle/>
          <a:p>
            <a:pPr lvl="0"/>
            <a:r>
              <a:rPr lang="en-US" dirty="0"/>
              <a:t>Click to edit Master text style</a:t>
            </a:r>
          </a:p>
        </p:txBody>
      </p:sp>
      <p:sp>
        <p:nvSpPr>
          <p:cNvPr id="4" name="Text Placeholder 14">
            <a:extLst>
              <a:ext uri="{FF2B5EF4-FFF2-40B4-BE49-F238E27FC236}">
                <a16:creationId xmlns:a16="http://schemas.microsoft.com/office/drawing/2014/main" id="{72AC7BEE-3F45-52A5-B219-54924C60CBFA}"/>
              </a:ext>
            </a:extLst>
          </p:cNvPr>
          <p:cNvSpPr>
            <a:spLocks noGrp="1"/>
          </p:cNvSpPr>
          <p:nvPr>
            <p:ph type="body" sz="quarter" idx="64"/>
          </p:nvPr>
        </p:nvSpPr>
        <p:spPr>
          <a:xfrm>
            <a:off x="6469757" y="2463520"/>
            <a:ext cx="2353619" cy="462560"/>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23" name="Text Placeholder 11">
            <a:extLst>
              <a:ext uri="{FF2B5EF4-FFF2-40B4-BE49-F238E27FC236}">
                <a16:creationId xmlns:a16="http://schemas.microsoft.com/office/drawing/2014/main" id="{2404BEE7-F063-1F37-F68D-9B1EFDC935A9}"/>
              </a:ext>
            </a:extLst>
          </p:cNvPr>
          <p:cNvSpPr>
            <a:spLocks noGrp="1"/>
          </p:cNvSpPr>
          <p:nvPr>
            <p:ph type="body" sz="quarter" idx="74"/>
          </p:nvPr>
        </p:nvSpPr>
        <p:spPr>
          <a:xfrm>
            <a:off x="6469757" y="3161780"/>
            <a:ext cx="2350800" cy="1188000"/>
          </a:xfrm>
        </p:spPr>
        <p:txBody>
          <a:bodyPr/>
          <a:lstStyle/>
          <a:p>
            <a:pPr lvl="0"/>
            <a:r>
              <a:rPr lang="en-US" dirty="0"/>
              <a:t>Click to edit Master text style</a:t>
            </a:r>
          </a:p>
        </p:txBody>
      </p:sp>
      <p:sp>
        <p:nvSpPr>
          <p:cNvPr id="6" name="Text Placeholder 14">
            <a:extLst>
              <a:ext uri="{FF2B5EF4-FFF2-40B4-BE49-F238E27FC236}">
                <a16:creationId xmlns:a16="http://schemas.microsoft.com/office/drawing/2014/main" id="{CCF790CB-2745-6170-5D4B-FAD846213608}"/>
              </a:ext>
            </a:extLst>
          </p:cNvPr>
          <p:cNvSpPr>
            <a:spLocks noGrp="1"/>
          </p:cNvSpPr>
          <p:nvPr>
            <p:ph type="body" sz="quarter" idx="66"/>
          </p:nvPr>
        </p:nvSpPr>
        <p:spPr>
          <a:xfrm>
            <a:off x="9264352" y="2463520"/>
            <a:ext cx="2353619" cy="462560"/>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15" name="Text Placeholder 11">
            <a:extLst>
              <a:ext uri="{FF2B5EF4-FFF2-40B4-BE49-F238E27FC236}">
                <a16:creationId xmlns:a16="http://schemas.microsoft.com/office/drawing/2014/main" id="{8CB5D1A9-8AF8-4E21-DDD7-7D1C9C9E24C9}"/>
              </a:ext>
            </a:extLst>
          </p:cNvPr>
          <p:cNvSpPr>
            <a:spLocks noGrp="1"/>
          </p:cNvSpPr>
          <p:nvPr>
            <p:ph type="body" sz="quarter" idx="73"/>
          </p:nvPr>
        </p:nvSpPr>
        <p:spPr>
          <a:xfrm>
            <a:off x="9264352" y="3161780"/>
            <a:ext cx="2350800" cy="1188000"/>
          </a:xfrm>
        </p:spPr>
        <p:txBody>
          <a:bodyPr/>
          <a:lstStyle/>
          <a:p>
            <a:pPr lvl="0"/>
            <a:r>
              <a:rPr lang="en-US" dirty="0"/>
              <a:t>Click to edit Master text style</a:t>
            </a:r>
          </a:p>
        </p:txBody>
      </p:sp>
      <p:sp>
        <p:nvSpPr>
          <p:cNvPr id="21" name="Freeform 20">
            <a:extLst>
              <a:ext uri="{FF2B5EF4-FFF2-40B4-BE49-F238E27FC236}">
                <a16:creationId xmlns:a16="http://schemas.microsoft.com/office/drawing/2014/main" id="{279984F6-60BD-6465-6632-0A2CCE4F6F2F}"/>
              </a:ext>
            </a:extLst>
          </p:cNvPr>
          <p:cNvSpPr>
            <a:spLocks noChangeAspect="1"/>
          </p:cNvSpPr>
          <p:nvPr userDrawn="1"/>
        </p:nvSpPr>
        <p:spPr>
          <a:xfrm>
            <a:off x="673713"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24" name="Freeform 23">
            <a:extLst>
              <a:ext uri="{FF2B5EF4-FFF2-40B4-BE49-F238E27FC236}">
                <a16:creationId xmlns:a16="http://schemas.microsoft.com/office/drawing/2014/main" id="{C43D847C-7432-10BC-2C21-5F30430CB9A0}"/>
              </a:ext>
            </a:extLst>
          </p:cNvPr>
          <p:cNvSpPr>
            <a:spLocks noChangeAspect="1"/>
          </p:cNvSpPr>
          <p:nvPr userDrawn="1"/>
        </p:nvSpPr>
        <p:spPr>
          <a:xfrm>
            <a:off x="3451803"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25" name="Freeform 24">
            <a:extLst>
              <a:ext uri="{FF2B5EF4-FFF2-40B4-BE49-F238E27FC236}">
                <a16:creationId xmlns:a16="http://schemas.microsoft.com/office/drawing/2014/main" id="{F571698D-A80B-AD40-1C85-16B8883841FF}"/>
              </a:ext>
            </a:extLst>
          </p:cNvPr>
          <p:cNvSpPr>
            <a:spLocks noChangeAspect="1"/>
          </p:cNvSpPr>
          <p:nvPr userDrawn="1"/>
        </p:nvSpPr>
        <p:spPr>
          <a:xfrm>
            <a:off x="6228411"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27" name="Freeform 26">
            <a:extLst>
              <a:ext uri="{FF2B5EF4-FFF2-40B4-BE49-F238E27FC236}">
                <a16:creationId xmlns:a16="http://schemas.microsoft.com/office/drawing/2014/main" id="{85340E48-0618-E8A9-ED49-1889A79CA77A}"/>
              </a:ext>
            </a:extLst>
          </p:cNvPr>
          <p:cNvSpPr>
            <a:spLocks noChangeAspect="1"/>
          </p:cNvSpPr>
          <p:nvPr userDrawn="1"/>
        </p:nvSpPr>
        <p:spPr>
          <a:xfrm>
            <a:off x="9004756"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33" name="Text Placeholder 32">
            <a:extLst>
              <a:ext uri="{FF2B5EF4-FFF2-40B4-BE49-F238E27FC236}">
                <a16:creationId xmlns:a16="http://schemas.microsoft.com/office/drawing/2014/main" id="{2779EBFA-B92F-3D44-7208-3735AF04E52E}"/>
              </a:ext>
            </a:extLst>
          </p:cNvPr>
          <p:cNvSpPr>
            <a:spLocks noGrp="1" noChangeAspect="1"/>
          </p:cNvSpPr>
          <p:nvPr>
            <p:ph type="body" sz="quarter" idx="68" hasCustomPrompt="1"/>
          </p:nvPr>
        </p:nvSpPr>
        <p:spPr>
          <a:xfrm>
            <a:off x="3375943"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33">
            <a:extLst>
              <a:ext uri="{FF2B5EF4-FFF2-40B4-BE49-F238E27FC236}">
                <a16:creationId xmlns:a16="http://schemas.microsoft.com/office/drawing/2014/main" id="{A46A425B-3059-CE65-8DDB-DE7C9BECE9F4}"/>
              </a:ext>
            </a:extLst>
          </p:cNvPr>
          <p:cNvSpPr>
            <a:spLocks noGrp="1" noChangeAspect="1"/>
          </p:cNvSpPr>
          <p:nvPr>
            <p:ph type="body" sz="quarter" idx="69" hasCustomPrompt="1"/>
          </p:nvPr>
        </p:nvSpPr>
        <p:spPr>
          <a:xfrm>
            <a:off x="6152551"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5" name="Text Placeholder 34">
            <a:extLst>
              <a:ext uri="{FF2B5EF4-FFF2-40B4-BE49-F238E27FC236}">
                <a16:creationId xmlns:a16="http://schemas.microsoft.com/office/drawing/2014/main" id="{32F47A8B-A024-D7EE-532E-DF026A0E1811}"/>
              </a:ext>
            </a:extLst>
          </p:cNvPr>
          <p:cNvSpPr>
            <a:spLocks noGrp="1" noChangeAspect="1"/>
          </p:cNvSpPr>
          <p:nvPr>
            <p:ph type="body" sz="quarter" idx="70" hasCustomPrompt="1"/>
          </p:nvPr>
        </p:nvSpPr>
        <p:spPr>
          <a:xfrm>
            <a:off x="8928896"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9" name="Slide Number Placeholder 38">
            <a:extLst>
              <a:ext uri="{FF2B5EF4-FFF2-40B4-BE49-F238E27FC236}">
                <a16:creationId xmlns:a16="http://schemas.microsoft.com/office/drawing/2014/main" id="{9A5AB50F-18A2-D239-89EC-C497C0B328FD}"/>
              </a:ext>
            </a:extLst>
          </p:cNvPr>
          <p:cNvSpPr>
            <a:spLocks noGrp="1"/>
          </p:cNvSpPr>
          <p:nvPr>
            <p:ph type="sldNum" sz="quarter" idx="81"/>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134933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ive steps">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593724" y="1823339"/>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1" name="Rounded Rectangle 20">
            <a:extLst>
              <a:ext uri="{FF2B5EF4-FFF2-40B4-BE49-F238E27FC236}">
                <a16:creationId xmlns:a16="http://schemas.microsoft.com/office/drawing/2014/main" id="{AA714325-FE60-547A-28FB-96AC6B7B0754}"/>
              </a:ext>
            </a:extLst>
          </p:cNvPr>
          <p:cNvSpPr/>
          <p:nvPr userDrawn="1"/>
        </p:nvSpPr>
        <p:spPr>
          <a:xfrm>
            <a:off x="1487487" y="4497387"/>
            <a:ext cx="1324458"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US" dirty="0"/>
              <a:t>Click to edit Master title style</a:t>
            </a:r>
            <a:endParaRPr lang="en-UA" dirty="0"/>
          </a:p>
        </p:txBody>
      </p:sp>
      <p:sp>
        <p:nvSpPr>
          <p:cNvPr id="28" name="Rounded Rectangle 20">
            <a:extLst>
              <a:ext uri="{FF2B5EF4-FFF2-40B4-BE49-F238E27FC236}">
                <a16:creationId xmlns:a16="http://schemas.microsoft.com/office/drawing/2014/main" id="{F9D9A0F2-2A53-5AB5-C778-BA8BA593DDD1}"/>
              </a:ext>
            </a:extLst>
          </p:cNvPr>
          <p:cNvSpPr/>
          <p:nvPr userDrawn="1"/>
        </p:nvSpPr>
        <p:spPr>
          <a:xfrm>
            <a:off x="6045200" y="4497387"/>
            <a:ext cx="1324458"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9" name="Rounded Rectangle 20">
            <a:extLst>
              <a:ext uri="{FF2B5EF4-FFF2-40B4-BE49-F238E27FC236}">
                <a16:creationId xmlns:a16="http://schemas.microsoft.com/office/drawing/2014/main" id="{B0DC867E-C005-43DD-536A-A2993740C4C8}"/>
              </a:ext>
            </a:extLst>
          </p:cNvPr>
          <p:cNvSpPr/>
          <p:nvPr userDrawn="1"/>
        </p:nvSpPr>
        <p:spPr>
          <a:xfrm flipV="1">
            <a:off x="3752445" y="2067678"/>
            <a:ext cx="1324458"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0" name="Rounded Rectangle 20">
            <a:extLst>
              <a:ext uri="{FF2B5EF4-FFF2-40B4-BE49-F238E27FC236}">
                <a16:creationId xmlns:a16="http://schemas.microsoft.com/office/drawing/2014/main" id="{977FE6AF-586F-3C49-47F2-ED5EAAB82F64}"/>
              </a:ext>
            </a:extLst>
          </p:cNvPr>
          <p:cNvSpPr/>
          <p:nvPr userDrawn="1"/>
        </p:nvSpPr>
        <p:spPr>
          <a:xfrm flipV="1">
            <a:off x="8302252" y="2067678"/>
            <a:ext cx="1324458"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2" name="Graphic 18">
            <a:extLst>
              <a:ext uri="{FF2B5EF4-FFF2-40B4-BE49-F238E27FC236}">
                <a16:creationId xmlns:a16="http://schemas.microsoft.com/office/drawing/2014/main" id="{FFE7A372-0AC8-6B21-24C7-7EBE23220E86}"/>
              </a:ext>
            </a:extLst>
          </p:cNvPr>
          <p:cNvSpPr/>
          <p:nvPr userDrawn="1"/>
        </p:nvSpPr>
        <p:spPr>
          <a:xfrm>
            <a:off x="2854500" y="3463118"/>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3" name="Graphic 18">
            <a:extLst>
              <a:ext uri="{FF2B5EF4-FFF2-40B4-BE49-F238E27FC236}">
                <a16:creationId xmlns:a16="http://schemas.microsoft.com/office/drawing/2014/main" id="{20BC5BE1-DF8F-82FD-871E-4DF47DEC1002}"/>
              </a:ext>
            </a:extLst>
          </p:cNvPr>
          <p:cNvSpPr/>
          <p:nvPr userDrawn="1"/>
        </p:nvSpPr>
        <p:spPr>
          <a:xfrm>
            <a:off x="5112779" y="1825276"/>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4" name="Graphic 18">
            <a:extLst>
              <a:ext uri="{FF2B5EF4-FFF2-40B4-BE49-F238E27FC236}">
                <a16:creationId xmlns:a16="http://schemas.microsoft.com/office/drawing/2014/main" id="{250ED996-238B-07D4-A716-739AA4208AA7}"/>
              </a:ext>
            </a:extLst>
          </p:cNvPr>
          <p:cNvSpPr/>
          <p:nvPr userDrawn="1"/>
        </p:nvSpPr>
        <p:spPr>
          <a:xfrm>
            <a:off x="7371056" y="3463118"/>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6" name="Graphic 18">
            <a:extLst>
              <a:ext uri="{FF2B5EF4-FFF2-40B4-BE49-F238E27FC236}">
                <a16:creationId xmlns:a16="http://schemas.microsoft.com/office/drawing/2014/main" id="{8CAD1941-6C66-CB19-459A-76D1E208E4E9}"/>
              </a:ext>
            </a:extLst>
          </p:cNvPr>
          <p:cNvSpPr/>
          <p:nvPr userDrawn="1"/>
        </p:nvSpPr>
        <p:spPr>
          <a:xfrm>
            <a:off x="9629335" y="1825276"/>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730894" y="2442327"/>
            <a:ext cx="1755131" cy="464159"/>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724115" y="1937669"/>
            <a:ext cx="360456" cy="300205"/>
          </a:xfrm>
          <a:prstGeom prst="rect">
            <a:avLst/>
          </a:prstGeom>
        </p:spPr>
        <p:txBody>
          <a:bodyPr/>
          <a:lstStyle>
            <a:lvl1pPr>
              <a:buNone/>
              <a:defRPr sz="1600" b="1">
                <a:solidFill>
                  <a:schemeClr val="accent1"/>
                </a:solidFill>
                <a:latin typeface="+mj-lt"/>
              </a:defRPr>
            </a:lvl1pPr>
          </a:lstStyle>
          <a:p>
            <a:pPr lvl="0"/>
            <a:r>
              <a:rPr lang="en-US" dirty="0"/>
              <a:t>01</a:t>
            </a:r>
          </a:p>
        </p:txBody>
      </p:sp>
      <p:sp>
        <p:nvSpPr>
          <p:cNvPr id="3" name="Text Placeholder 2">
            <a:extLst>
              <a:ext uri="{FF2B5EF4-FFF2-40B4-BE49-F238E27FC236}">
                <a16:creationId xmlns:a16="http://schemas.microsoft.com/office/drawing/2014/main" id="{DB8B672D-27F9-6B76-B2F7-6E6DA9C3BD68}"/>
              </a:ext>
            </a:extLst>
          </p:cNvPr>
          <p:cNvSpPr>
            <a:spLocks noGrp="1"/>
          </p:cNvSpPr>
          <p:nvPr>
            <p:ph type="body" sz="quarter" idx="45"/>
          </p:nvPr>
        </p:nvSpPr>
        <p:spPr>
          <a:xfrm>
            <a:off x="729738" y="3088264"/>
            <a:ext cx="1756800" cy="1252800"/>
          </a:xfrm>
        </p:spPr>
        <p:txBody>
          <a:bodyPr/>
          <a:lstStyle/>
          <a:p>
            <a:pPr lvl="0"/>
            <a:r>
              <a:rPr lang="en-US" dirty="0"/>
              <a:t>Click to edit Master text styles</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5247946" y="2442327"/>
            <a:ext cx="1755131" cy="464159"/>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5241167" y="1937669"/>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3</a:t>
            </a:r>
            <a:endParaRPr lang="en-US" dirty="0"/>
          </a:p>
        </p:txBody>
      </p:sp>
      <p:sp>
        <p:nvSpPr>
          <p:cNvPr id="5" name="Text Placeholder 2">
            <a:extLst>
              <a:ext uri="{FF2B5EF4-FFF2-40B4-BE49-F238E27FC236}">
                <a16:creationId xmlns:a16="http://schemas.microsoft.com/office/drawing/2014/main" id="{D23513E1-C700-9390-6383-76B50A81D823}"/>
              </a:ext>
            </a:extLst>
          </p:cNvPr>
          <p:cNvSpPr>
            <a:spLocks noGrp="1"/>
          </p:cNvSpPr>
          <p:nvPr>
            <p:ph type="body" sz="quarter" idx="47"/>
          </p:nvPr>
        </p:nvSpPr>
        <p:spPr>
          <a:xfrm>
            <a:off x="5246790" y="3088264"/>
            <a:ext cx="1756800" cy="1252800"/>
          </a:xfrm>
        </p:spPr>
        <p:txBody>
          <a:bodyPr/>
          <a:lstStyle/>
          <a:p>
            <a:pPr lvl="0"/>
            <a:r>
              <a:rPr lang="en-US" dirty="0"/>
              <a:t>Click to edit Master text styles</a:t>
            </a:r>
          </a:p>
        </p:txBody>
      </p:sp>
      <p:sp>
        <p:nvSpPr>
          <p:cNvPr id="50" name="Text Placeholder 14">
            <a:extLst>
              <a:ext uri="{FF2B5EF4-FFF2-40B4-BE49-F238E27FC236}">
                <a16:creationId xmlns:a16="http://schemas.microsoft.com/office/drawing/2014/main" id="{F5F3A5CF-1A29-3F3C-9662-532A2CA6BFC1}"/>
              </a:ext>
            </a:extLst>
          </p:cNvPr>
          <p:cNvSpPr>
            <a:spLocks noGrp="1"/>
          </p:cNvSpPr>
          <p:nvPr>
            <p:ph type="body" sz="quarter" idx="36"/>
          </p:nvPr>
        </p:nvSpPr>
        <p:spPr>
          <a:xfrm>
            <a:off x="9774438" y="2442327"/>
            <a:ext cx="1755131" cy="475044"/>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53" name="Text Placeholder 14">
            <a:extLst>
              <a:ext uri="{FF2B5EF4-FFF2-40B4-BE49-F238E27FC236}">
                <a16:creationId xmlns:a16="http://schemas.microsoft.com/office/drawing/2014/main" id="{CE5E99B4-8942-8FDE-960F-7D5FA6250D73}"/>
              </a:ext>
            </a:extLst>
          </p:cNvPr>
          <p:cNvSpPr>
            <a:spLocks noGrp="1"/>
          </p:cNvSpPr>
          <p:nvPr>
            <p:ph type="body" sz="quarter" idx="37" hasCustomPrompt="1"/>
          </p:nvPr>
        </p:nvSpPr>
        <p:spPr>
          <a:xfrm>
            <a:off x="9767659" y="1937669"/>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5</a:t>
            </a:r>
            <a:endParaRPr lang="en-US" dirty="0"/>
          </a:p>
        </p:txBody>
      </p:sp>
      <p:sp>
        <p:nvSpPr>
          <p:cNvPr id="7" name="Text Placeholder 2">
            <a:extLst>
              <a:ext uri="{FF2B5EF4-FFF2-40B4-BE49-F238E27FC236}">
                <a16:creationId xmlns:a16="http://schemas.microsoft.com/office/drawing/2014/main" id="{8ABEC782-1507-65B0-1968-8C2B2DBB12B4}"/>
              </a:ext>
            </a:extLst>
          </p:cNvPr>
          <p:cNvSpPr>
            <a:spLocks noGrp="1"/>
          </p:cNvSpPr>
          <p:nvPr>
            <p:ph type="body" sz="quarter" idx="49"/>
          </p:nvPr>
        </p:nvSpPr>
        <p:spPr>
          <a:xfrm>
            <a:off x="9773282" y="3088264"/>
            <a:ext cx="1756800" cy="1252800"/>
          </a:xfrm>
        </p:spPr>
        <p:txBody>
          <a:bodyPr/>
          <a:lstStyle/>
          <a:p>
            <a:pPr lvl="0"/>
            <a:r>
              <a:rPr lang="en-US" dirty="0"/>
              <a:t>Click to edit Master text styles</a:t>
            </a:r>
          </a:p>
        </p:txBody>
      </p:sp>
      <p:sp>
        <p:nvSpPr>
          <p:cNvPr id="55" name="Text Placeholder 14">
            <a:extLst>
              <a:ext uri="{FF2B5EF4-FFF2-40B4-BE49-F238E27FC236}">
                <a16:creationId xmlns:a16="http://schemas.microsoft.com/office/drawing/2014/main" id="{C275FA53-6CC6-2378-CF11-7A144D8DF480}"/>
              </a:ext>
            </a:extLst>
          </p:cNvPr>
          <p:cNvSpPr>
            <a:spLocks noGrp="1"/>
          </p:cNvSpPr>
          <p:nvPr>
            <p:ph type="body" sz="quarter" idx="39"/>
          </p:nvPr>
        </p:nvSpPr>
        <p:spPr>
          <a:xfrm>
            <a:off x="7502085" y="4088244"/>
            <a:ext cx="1755131" cy="494642"/>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58" name="Text Placeholder 14">
            <a:extLst>
              <a:ext uri="{FF2B5EF4-FFF2-40B4-BE49-F238E27FC236}">
                <a16:creationId xmlns:a16="http://schemas.microsoft.com/office/drawing/2014/main" id="{301A8490-3C05-B637-F76A-1F7CAA5A7BCB}"/>
              </a:ext>
            </a:extLst>
          </p:cNvPr>
          <p:cNvSpPr>
            <a:spLocks noGrp="1"/>
          </p:cNvSpPr>
          <p:nvPr>
            <p:ph type="body" sz="quarter" idx="40" hasCustomPrompt="1"/>
          </p:nvPr>
        </p:nvSpPr>
        <p:spPr>
          <a:xfrm>
            <a:off x="7495306" y="3583586"/>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4</a:t>
            </a:r>
            <a:endParaRPr lang="en-US" dirty="0"/>
          </a:p>
        </p:txBody>
      </p:sp>
      <p:sp>
        <p:nvSpPr>
          <p:cNvPr id="6" name="Text Placeholder 2">
            <a:extLst>
              <a:ext uri="{FF2B5EF4-FFF2-40B4-BE49-F238E27FC236}">
                <a16:creationId xmlns:a16="http://schemas.microsoft.com/office/drawing/2014/main" id="{B5BADABB-2FFC-697E-A9CF-FA8F311FAF58}"/>
              </a:ext>
            </a:extLst>
          </p:cNvPr>
          <p:cNvSpPr>
            <a:spLocks noGrp="1"/>
          </p:cNvSpPr>
          <p:nvPr>
            <p:ph type="body" sz="quarter" idx="48"/>
          </p:nvPr>
        </p:nvSpPr>
        <p:spPr>
          <a:xfrm>
            <a:off x="7500929" y="4734182"/>
            <a:ext cx="1756800" cy="1252800"/>
          </a:xfrm>
        </p:spPr>
        <p:txBody>
          <a:bodyPr/>
          <a:lstStyle/>
          <a:p>
            <a:pPr lvl="0"/>
            <a:r>
              <a:rPr lang="en-US" dirty="0"/>
              <a:t>Click to edit Master text styles</a:t>
            </a:r>
          </a:p>
        </p:txBody>
      </p:sp>
      <p:sp>
        <p:nvSpPr>
          <p:cNvPr id="60" name="Text Placeholder 14">
            <a:extLst>
              <a:ext uri="{FF2B5EF4-FFF2-40B4-BE49-F238E27FC236}">
                <a16:creationId xmlns:a16="http://schemas.microsoft.com/office/drawing/2014/main" id="{503081EE-00D4-F7A6-1824-F7B040220454}"/>
              </a:ext>
            </a:extLst>
          </p:cNvPr>
          <p:cNvSpPr>
            <a:spLocks noGrp="1"/>
          </p:cNvSpPr>
          <p:nvPr>
            <p:ph type="body" sz="quarter" idx="42"/>
          </p:nvPr>
        </p:nvSpPr>
        <p:spPr>
          <a:xfrm>
            <a:off x="2987097" y="4088244"/>
            <a:ext cx="1755131" cy="494642"/>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2980318" y="3583586"/>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2</a:t>
            </a:r>
            <a:endParaRPr lang="en-US" dirty="0"/>
          </a:p>
        </p:txBody>
      </p:sp>
      <p:sp>
        <p:nvSpPr>
          <p:cNvPr id="4" name="Text Placeholder 2">
            <a:extLst>
              <a:ext uri="{FF2B5EF4-FFF2-40B4-BE49-F238E27FC236}">
                <a16:creationId xmlns:a16="http://schemas.microsoft.com/office/drawing/2014/main" id="{69946B09-76FF-5AD6-7958-8C645ADE7166}"/>
              </a:ext>
            </a:extLst>
          </p:cNvPr>
          <p:cNvSpPr>
            <a:spLocks noGrp="1"/>
          </p:cNvSpPr>
          <p:nvPr>
            <p:ph type="body" sz="quarter" idx="46"/>
          </p:nvPr>
        </p:nvSpPr>
        <p:spPr>
          <a:xfrm>
            <a:off x="2985941" y="4734182"/>
            <a:ext cx="1756800" cy="1252800"/>
          </a:xfrm>
        </p:spPr>
        <p:txBody>
          <a:bodyPr/>
          <a:lstStyle/>
          <a:p>
            <a:pPr lvl="0"/>
            <a:r>
              <a:rPr lang="en-US" dirty="0"/>
              <a:t>Click to edit Master text styles</a:t>
            </a:r>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20347114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steps with text">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593724" y="1823339"/>
            <a:ext cx="2716722"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1" name="Rounded Rectangle 20">
            <a:extLst>
              <a:ext uri="{FF2B5EF4-FFF2-40B4-BE49-F238E27FC236}">
                <a16:creationId xmlns:a16="http://schemas.microsoft.com/office/drawing/2014/main" id="{AA714325-FE60-547A-28FB-96AC6B7B0754}"/>
              </a:ext>
            </a:extLst>
          </p:cNvPr>
          <p:cNvSpPr/>
          <p:nvPr userDrawn="1"/>
        </p:nvSpPr>
        <p:spPr>
          <a:xfrm>
            <a:off x="1487486" y="4497387"/>
            <a:ext cx="3317467"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US" dirty="0"/>
              <a:t>Click to edit Master title style</a:t>
            </a:r>
            <a:endParaRPr lang="en-UA" dirty="0"/>
          </a:p>
        </p:txBody>
      </p:sp>
      <p:sp>
        <p:nvSpPr>
          <p:cNvPr id="29" name="Rounded Rectangle 20">
            <a:extLst>
              <a:ext uri="{FF2B5EF4-FFF2-40B4-BE49-F238E27FC236}">
                <a16:creationId xmlns:a16="http://schemas.microsoft.com/office/drawing/2014/main" id="{B0DC867E-C005-43DD-536A-A2993740C4C8}"/>
              </a:ext>
            </a:extLst>
          </p:cNvPr>
          <p:cNvSpPr/>
          <p:nvPr userDrawn="1"/>
        </p:nvSpPr>
        <p:spPr>
          <a:xfrm flipV="1">
            <a:off x="5787178" y="2208805"/>
            <a:ext cx="3229006"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2" name="Graphic 18">
            <a:extLst>
              <a:ext uri="{FF2B5EF4-FFF2-40B4-BE49-F238E27FC236}">
                <a16:creationId xmlns:a16="http://schemas.microsoft.com/office/drawing/2014/main" id="{FFE7A372-0AC8-6B21-24C7-7EBE23220E86}"/>
              </a:ext>
            </a:extLst>
          </p:cNvPr>
          <p:cNvSpPr/>
          <p:nvPr userDrawn="1"/>
        </p:nvSpPr>
        <p:spPr>
          <a:xfrm>
            <a:off x="4804954" y="3429000"/>
            <a:ext cx="2716723"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3" name="Graphic 18">
            <a:extLst>
              <a:ext uri="{FF2B5EF4-FFF2-40B4-BE49-F238E27FC236}">
                <a16:creationId xmlns:a16="http://schemas.microsoft.com/office/drawing/2014/main" id="{20BC5BE1-DF8F-82FD-871E-4DF47DEC1002}"/>
              </a:ext>
            </a:extLst>
          </p:cNvPr>
          <p:cNvSpPr/>
          <p:nvPr userDrawn="1"/>
        </p:nvSpPr>
        <p:spPr>
          <a:xfrm>
            <a:off x="8881556" y="1823339"/>
            <a:ext cx="2716723"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730894" y="2442327"/>
            <a:ext cx="2474189" cy="464159"/>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724115" y="1937669"/>
            <a:ext cx="360456" cy="300205"/>
          </a:xfrm>
          <a:prstGeom prst="rect">
            <a:avLst/>
          </a:prstGeom>
        </p:spPr>
        <p:txBody>
          <a:bodyPr/>
          <a:lstStyle>
            <a:lvl1pPr>
              <a:buNone/>
              <a:defRPr sz="1600" b="1">
                <a:solidFill>
                  <a:schemeClr val="accent1"/>
                </a:solidFill>
                <a:latin typeface="+mj-lt"/>
              </a:defRPr>
            </a:lvl1pPr>
          </a:lstStyle>
          <a:p>
            <a:pPr lvl="0"/>
            <a:r>
              <a:rPr lang="en-US" dirty="0"/>
              <a:t>01</a:t>
            </a:r>
          </a:p>
        </p:txBody>
      </p:sp>
      <p:sp>
        <p:nvSpPr>
          <p:cNvPr id="3" name="Text Placeholder 2">
            <a:extLst>
              <a:ext uri="{FF2B5EF4-FFF2-40B4-BE49-F238E27FC236}">
                <a16:creationId xmlns:a16="http://schemas.microsoft.com/office/drawing/2014/main" id="{DB8B672D-27F9-6B76-B2F7-6E6DA9C3BD68}"/>
              </a:ext>
            </a:extLst>
          </p:cNvPr>
          <p:cNvSpPr>
            <a:spLocks noGrp="1"/>
          </p:cNvSpPr>
          <p:nvPr>
            <p:ph type="body" sz="quarter" idx="45"/>
          </p:nvPr>
        </p:nvSpPr>
        <p:spPr>
          <a:xfrm>
            <a:off x="729738" y="3088264"/>
            <a:ext cx="2474188" cy="1252800"/>
          </a:xfrm>
        </p:spPr>
        <p:txBody>
          <a:bodyPr/>
          <a:lstStyle/>
          <a:p>
            <a:pPr lvl="0"/>
            <a:r>
              <a:rPr lang="en-US" dirty="0"/>
              <a:t>Click to edit Master text styles</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9022963" y="2442327"/>
            <a:ext cx="2438143" cy="464159"/>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9016184" y="1937669"/>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3</a:t>
            </a:r>
            <a:endParaRPr lang="en-US" dirty="0"/>
          </a:p>
        </p:txBody>
      </p:sp>
      <p:sp>
        <p:nvSpPr>
          <p:cNvPr id="60" name="Text Placeholder 14">
            <a:extLst>
              <a:ext uri="{FF2B5EF4-FFF2-40B4-BE49-F238E27FC236}">
                <a16:creationId xmlns:a16="http://schemas.microsoft.com/office/drawing/2014/main" id="{503081EE-00D4-F7A6-1824-F7B040220454}"/>
              </a:ext>
            </a:extLst>
          </p:cNvPr>
          <p:cNvSpPr>
            <a:spLocks noGrp="1"/>
          </p:cNvSpPr>
          <p:nvPr>
            <p:ph type="body" sz="quarter" idx="42"/>
          </p:nvPr>
        </p:nvSpPr>
        <p:spPr>
          <a:xfrm>
            <a:off x="4937551" y="4054126"/>
            <a:ext cx="2466138" cy="494642"/>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4930772" y="3549468"/>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2</a:t>
            </a:r>
            <a:endParaRPr lang="en-US" dirty="0"/>
          </a:p>
        </p:txBody>
      </p:sp>
      <p:sp>
        <p:nvSpPr>
          <p:cNvPr id="4" name="Text Placeholder 2">
            <a:extLst>
              <a:ext uri="{FF2B5EF4-FFF2-40B4-BE49-F238E27FC236}">
                <a16:creationId xmlns:a16="http://schemas.microsoft.com/office/drawing/2014/main" id="{69946B09-76FF-5AD6-7958-8C645ADE7166}"/>
              </a:ext>
            </a:extLst>
          </p:cNvPr>
          <p:cNvSpPr>
            <a:spLocks noGrp="1"/>
          </p:cNvSpPr>
          <p:nvPr>
            <p:ph type="body" sz="quarter" idx="46"/>
          </p:nvPr>
        </p:nvSpPr>
        <p:spPr>
          <a:xfrm>
            <a:off x="4936394" y="4700064"/>
            <a:ext cx="2467295" cy="1252800"/>
          </a:xfrm>
        </p:spPr>
        <p:txBody>
          <a:bodyPr/>
          <a:lstStyle/>
          <a:p>
            <a:pPr lvl="0"/>
            <a:r>
              <a:rPr lang="en-US" dirty="0"/>
              <a:t>Click to edit Master text styles</a:t>
            </a:r>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p:txBody>
          <a:bodyPr/>
          <a:lstStyle/>
          <a:p>
            <a:fld id="{5A77C6FD-9128-984E-A9FB-B4F0D4945C8B}" type="slidenum">
              <a:rPr lang="en-UA" smtClean="0"/>
              <a:pPr/>
              <a:t>‹#›</a:t>
            </a:fld>
            <a:endParaRPr lang="en-UA" dirty="0"/>
          </a:p>
        </p:txBody>
      </p:sp>
      <p:sp>
        <p:nvSpPr>
          <p:cNvPr id="9" name="Text Placeholder 2">
            <a:extLst>
              <a:ext uri="{FF2B5EF4-FFF2-40B4-BE49-F238E27FC236}">
                <a16:creationId xmlns:a16="http://schemas.microsoft.com/office/drawing/2014/main" id="{41B2CC99-D3E5-EBEA-6778-362E8B6BE50A}"/>
              </a:ext>
            </a:extLst>
          </p:cNvPr>
          <p:cNvSpPr>
            <a:spLocks noGrp="1"/>
          </p:cNvSpPr>
          <p:nvPr>
            <p:ph type="body" sz="quarter" idx="53"/>
          </p:nvPr>
        </p:nvSpPr>
        <p:spPr>
          <a:xfrm>
            <a:off x="9006269" y="3088264"/>
            <a:ext cx="2467295" cy="1252800"/>
          </a:xfrm>
        </p:spPr>
        <p:txBody>
          <a:bodyPr/>
          <a:lstStyle/>
          <a:p>
            <a:pPr lvl="0"/>
            <a:r>
              <a:rPr lang="en-US" dirty="0"/>
              <a:t>Click to edit Master text styles</a:t>
            </a:r>
          </a:p>
        </p:txBody>
      </p:sp>
    </p:spTree>
    <p:extLst>
      <p:ext uri="{BB962C8B-B14F-4D97-AF65-F5344CB8AC3E}">
        <p14:creationId xmlns:p14="http://schemas.microsoft.com/office/powerpoint/2010/main" val="1155178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steps with pictures">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593723" y="1823339"/>
            <a:ext cx="3317467"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1" name="Rounded Rectangle 20">
            <a:extLst>
              <a:ext uri="{FF2B5EF4-FFF2-40B4-BE49-F238E27FC236}">
                <a16:creationId xmlns:a16="http://schemas.microsoft.com/office/drawing/2014/main" id="{AA714325-FE60-547A-28FB-96AC6B7B0754}"/>
              </a:ext>
            </a:extLst>
          </p:cNvPr>
          <p:cNvSpPr/>
          <p:nvPr userDrawn="1"/>
        </p:nvSpPr>
        <p:spPr>
          <a:xfrm>
            <a:off x="1966452" y="4497387"/>
            <a:ext cx="2470815"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US" dirty="0"/>
              <a:t>Click to edit Master title style</a:t>
            </a:r>
            <a:endParaRPr lang="en-UA" dirty="0"/>
          </a:p>
        </p:txBody>
      </p:sp>
      <p:sp>
        <p:nvSpPr>
          <p:cNvPr id="29" name="Rounded Rectangle 20">
            <a:extLst>
              <a:ext uri="{FF2B5EF4-FFF2-40B4-BE49-F238E27FC236}">
                <a16:creationId xmlns:a16="http://schemas.microsoft.com/office/drawing/2014/main" id="{B0DC867E-C005-43DD-536A-A2993740C4C8}"/>
              </a:ext>
            </a:extLst>
          </p:cNvPr>
          <p:cNvSpPr/>
          <p:nvPr userDrawn="1"/>
        </p:nvSpPr>
        <p:spPr>
          <a:xfrm flipV="1">
            <a:off x="6026600" y="2208803"/>
            <a:ext cx="2254212"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2" name="Graphic 18">
            <a:extLst>
              <a:ext uri="{FF2B5EF4-FFF2-40B4-BE49-F238E27FC236}">
                <a16:creationId xmlns:a16="http://schemas.microsoft.com/office/drawing/2014/main" id="{FFE7A372-0AC8-6B21-24C7-7EBE23220E86}"/>
              </a:ext>
            </a:extLst>
          </p:cNvPr>
          <p:cNvSpPr/>
          <p:nvPr userDrawn="1"/>
        </p:nvSpPr>
        <p:spPr>
          <a:xfrm>
            <a:off x="4437267" y="3429000"/>
            <a:ext cx="3317468"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3" name="Graphic 18">
            <a:extLst>
              <a:ext uri="{FF2B5EF4-FFF2-40B4-BE49-F238E27FC236}">
                <a16:creationId xmlns:a16="http://schemas.microsoft.com/office/drawing/2014/main" id="{20BC5BE1-DF8F-82FD-871E-4DF47DEC1002}"/>
              </a:ext>
            </a:extLst>
          </p:cNvPr>
          <p:cNvSpPr/>
          <p:nvPr userDrawn="1"/>
        </p:nvSpPr>
        <p:spPr>
          <a:xfrm>
            <a:off x="8280812" y="1823339"/>
            <a:ext cx="3317467"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730894" y="2442327"/>
            <a:ext cx="2626565" cy="464159"/>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724115" y="1937669"/>
            <a:ext cx="360456" cy="300205"/>
          </a:xfrm>
          <a:prstGeom prst="rect">
            <a:avLst/>
          </a:prstGeom>
        </p:spPr>
        <p:txBody>
          <a:bodyPr/>
          <a:lstStyle>
            <a:lvl1pPr>
              <a:buNone/>
              <a:defRPr sz="1600" b="1">
                <a:solidFill>
                  <a:schemeClr val="accent1"/>
                </a:solidFill>
                <a:latin typeface="+mj-lt"/>
              </a:defRPr>
            </a:lvl1pPr>
          </a:lstStyle>
          <a:p>
            <a:pPr lvl="0"/>
            <a:r>
              <a:rPr lang="en-US" dirty="0"/>
              <a:t>01</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8433028" y="2446254"/>
            <a:ext cx="2638095" cy="464159"/>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8426249" y="1941596"/>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3</a:t>
            </a:r>
            <a:endParaRPr lang="en-US" dirty="0"/>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4600261" y="3600288"/>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2</a:t>
            </a:r>
            <a:endParaRPr lang="en-US" dirty="0"/>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p:txBody>
          <a:bodyPr/>
          <a:lstStyle/>
          <a:p>
            <a:fld id="{5A77C6FD-9128-984E-A9FB-B4F0D4945C8B}" type="slidenum">
              <a:rPr lang="en-UA" smtClean="0"/>
              <a:pPr/>
              <a:t>‹#›</a:t>
            </a:fld>
            <a:endParaRPr lang="en-UA" dirty="0"/>
          </a:p>
        </p:txBody>
      </p:sp>
      <p:sp>
        <p:nvSpPr>
          <p:cNvPr id="8" name="Picture Placeholder 7">
            <a:extLst>
              <a:ext uri="{FF2B5EF4-FFF2-40B4-BE49-F238E27FC236}">
                <a16:creationId xmlns:a16="http://schemas.microsoft.com/office/drawing/2014/main" id="{3E20B88B-2D59-4E12-4898-F5F05FB773BF}"/>
              </a:ext>
            </a:extLst>
          </p:cNvPr>
          <p:cNvSpPr>
            <a:spLocks noGrp="1"/>
          </p:cNvSpPr>
          <p:nvPr>
            <p:ph type="pic" sz="quarter" idx="53"/>
          </p:nvPr>
        </p:nvSpPr>
        <p:spPr>
          <a:xfrm>
            <a:off x="8433028" y="3009462"/>
            <a:ext cx="2638095" cy="1335529"/>
          </a:xfrm>
        </p:spPr>
        <p:txBody>
          <a:bodyPr/>
          <a:lstStyle/>
          <a:p>
            <a:endParaRPr lang="en-US"/>
          </a:p>
        </p:txBody>
      </p:sp>
      <p:sp>
        <p:nvSpPr>
          <p:cNvPr id="5" name="Picture Placeholder 7">
            <a:extLst>
              <a:ext uri="{FF2B5EF4-FFF2-40B4-BE49-F238E27FC236}">
                <a16:creationId xmlns:a16="http://schemas.microsoft.com/office/drawing/2014/main" id="{46ADE71E-68F8-E621-282F-148D38882297}"/>
              </a:ext>
            </a:extLst>
          </p:cNvPr>
          <p:cNvSpPr>
            <a:spLocks noGrp="1"/>
          </p:cNvSpPr>
          <p:nvPr>
            <p:ph type="pic" sz="quarter" idx="55"/>
          </p:nvPr>
        </p:nvSpPr>
        <p:spPr>
          <a:xfrm>
            <a:off x="744819" y="3031805"/>
            <a:ext cx="2626565" cy="1335529"/>
          </a:xfrm>
        </p:spPr>
        <p:txBody>
          <a:bodyPr/>
          <a:lstStyle/>
          <a:p>
            <a:endParaRPr lang="en-US"/>
          </a:p>
        </p:txBody>
      </p:sp>
      <p:sp>
        <p:nvSpPr>
          <p:cNvPr id="7" name="Text Placeholder 14">
            <a:extLst>
              <a:ext uri="{FF2B5EF4-FFF2-40B4-BE49-F238E27FC236}">
                <a16:creationId xmlns:a16="http://schemas.microsoft.com/office/drawing/2014/main" id="{008D0B37-1848-7AFF-EC18-CAD6F67A9268}"/>
              </a:ext>
            </a:extLst>
          </p:cNvPr>
          <p:cNvSpPr>
            <a:spLocks noGrp="1"/>
          </p:cNvSpPr>
          <p:nvPr>
            <p:ph type="body" sz="quarter" idx="56"/>
          </p:nvPr>
        </p:nvSpPr>
        <p:spPr>
          <a:xfrm>
            <a:off x="4589483" y="4032455"/>
            <a:ext cx="2638095" cy="464159"/>
          </a:xfrm>
          <a:prstGeom prst="rect">
            <a:avLst/>
          </a:prstGeom>
        </p:spPr>
        <p:txBody>
          <a:bodyPr>
            <a:noAutofit/>
          </a:bodyPr>
          <a:lstStyle>
            <a:lvl1pPr>
              <a:spcBef>
                <a:spcPts val="0"/>
              </a:spcBef>
              <a:buNone/>
              <a:defRPr sz="1400" b="1">
                <a:latin typeface="+mj-lt"/>
              </a:defRPr>
            </a:lvl1pPr>
          </a:lstStyle>
          <a:p>
            <a:pPr lvl="0"/>
            <a:r>
              <a:rPr lang="en-US" dirty="0"/>
              <a:t>Click to edit Master</a:t>
            </a:r>
          </a:p>
        </p:txBody>
      </p:sp>
      <p:sp>
        <p:nvSpPr>
          <p:cNvPr id="9" name="Picture Placeholder 7">
            <a:extLst>
              <a:ext uri="{FF2B5EF4-FFF2-40B4-BE49-F238E27FC236}">
                <a16:creationId xmlns:a16="http://schemas.microsoft.com/office/drawing/2014/main" id="{AA5C8E57-DFC1-5F43-F15F-69BABB0679B9}"/>
              </a:ext>
            </a:extLst>
          </p:cNvPr>
          <p:cNvSpPr>
            <a:spLocks noGrp="1"/>
          </p:cNvSpPr>
          <p:nvPr>
            <p:ph type="pic" sz="quarter" idx="57"/>
          </p:nvPr>
        </p:nvSpPr>
        <p:spPr>
          <a:xfrm>
            <a:off x="4589483" y="4595663"/>
            <a:ext cx="2638095" cy="1335529"/>
          </a:xfrm>
        </p:spPr>
        <p:txBody>
          <a:bodyPr/>
          <a:lstStyle/>
          <a:p>
            <a:endParaRPr lang="en-US"/>
          </a:p>
        </p:txBody>
      </p:sp>
    </p:spTree>
    <p:extLst>
      <p:ext uri="{BB962C8B-B14F-4D97-AF65-F5344CB8AC3E}">
        <p14:creationId xmlns:p14="http://schemas.microsoft.com/office/powerpoint/2010/main" val="24327239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charts">
    <p:spTree>
      <p:nvGrpSpPr>
        <p:cNvPr id="1" name=""/>
        <p:cNvGrpSpPr/>
        <p:nvPr/>
      </p:nvGrpSpPr>
      <p:grpSpPr>
        <a:xfrm>
          <a:off x="0" y="0"/>
          <a:ext cx="0" cy="0"/>
          <a:chOff x="0" y="0"/>
          <a:chExt cx="0" cy="0"/>
        </a:xfrm>
      </p:grpSpPr>
      <p:sp>
        <p:nvSpPr>
          <p:cNvPr id="26" name="Graphic 24">
            <a:extLst>
              <a:ext uri="{FF2B5EF4-FFF2-40B4-BE49-F238E27FC236}">
                <a16:creationId xmlns:a16="http://schemas.microsoft.com/office/drawing/2014/main" id="{FAA25B51-06D9-AEDF-76D7-634E99C207C0}"/>
              </a:ext>
            </a:extLst>
          </p:cNvPr>
          <p:cNvSpPr/>
          <p:nvPr/>
        </p:nvSpPr>
        <p:spPr>
          <a:xfrm>
            <a:off x="593725" y="1776247"/>
            <a:ext cx="3435780" cy="3710153"/>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solidFill>
            <a:srgbClr val="F8F8F8"/>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A7194AB-C21E-20F1-FFF3-506589BF31E0}"/>
              </a:ext>
            </a:extLst>
          </p:cNvPr>
          <p:cNvSpPr/>
          <p:nvPr userDrawn="1"/>
        </p:nvSpPr>
        <p:spPr>
          <a:xfrm>
            <a:off x="3675064" y="5083198"/>
            <a:ext cx="354010" cy="403202"/>
          </a:xfrm>
          <a:custGeom>
            <a:avLst/>
            <a:gdLst>
              <a:gd name="connsiteX0" fmla="*/ 177004 w 354010"/>
              <a:gd name="connsiteY0" fmla="*/ 0 h 403202"/>
              <a:gd name="connsiteX1" fmla="*/ 354010 w 354010"/>
              <a:gd name="connsiteY1" fmla="*/ 100819 h 403202"/>
              <a:gd name="connsiteX2" fmla="*/ 354010 w 354010"/>
              <a:gd name="connsiteY2" fmla="*/ 200796 h 403202"/>
              <a:gd name="connsiteX3" fmla="*/ 354010 w 354010"/>
              <a:gd name="connsiteY3" fmla="*/ 302454 h 403202"/>
              <a:gd name="connsiteX4" fmla="*/ 354010 w 354010"/>
              <a:gd name="connsiteY4" fmla="*/ 403202 h 403202"/>
              <a:gd name="connsiteX5" fmla="*/ 180179 w 354010"/>
              <a:gd name="connsiteY5" fmla="*/ 403202 h 403202"/>
              <a:gd name="connsiteX6" fmla="*/ 180179 w 354010"/>
              <a:gd name="connsiteY6" fmla="*/ 401395 h 403202"/>
              <a:gd name="connsiteX7" fmla="*/ 177004 w 354010"/>
              <a:gd name="connsiteY7" fmla="*/ 403202 h 403202"/>
              <a:gd name="connsiteX8" fmla="*/ 0 w 354010"/>
              <a:gd name="connsiteY8" fmla="*/ 302454 h 403202"/>
              <a:gd name="connsiteX9" fmla="*/ 0 w 354010"/>
              <a:gd name="connsiteY9"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010" h="403202">
                <a:moveTo>
                  <a:pt x="177004" y="0"/>
                </a:moveTo>
                <a:lnTo>
                  <a:pt x="354010" y="100819"/>
                </a:lnTo>
                <a:lnTo>
                  <a:pt x="354010" y="200796"/>
                </a:lnTo>
                <a:lnTo>
                  <a:pt x="354010" y="302454"/>
                </a:lnTo>
                <a:lnTo>
                  <a:pt x="354010" y="403202"/>
                </a:lnTo>
                <a:lnTo>
                  <a:pt x="180179" y="403202"/>
                </a:lnTo>
                <a:lnTo>
                  <a:pt x="180179" y="401395"/>
                </a:lnTo>
                <a:lnTo>
                  <a:pt x="177004" y="403202"/>
                </a:lnTo>
                <a:lnTo>
                  <a:pt x="0" y="302454"/>
                </a:lnTo>
                <a:lnTo>
                  <a:pt x="0" y="100819"/>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Chart Placeholder 10">
            <a:extLst>
              <a:ext uri="{FF2B5EF4-FFF2-40B4-BE49-F238E27FC236}">
                <a16:creationId xmlns:a16="http://schemas.microsoft.com/office/drawing/2014/main" id="{A49E39B4-091C-B9C3-F864-8A7ABA7B58CA}"/>
              </a:ext>
            </a:extLst>
          </p:cNvPr>
          <p:cNvSpPr>
            <a:spLocks noGrp="1"/>
          </p:cNvSpPr>
          <p:nvPr>
            <p:ph type="chart" sz="quarter" idx="33"/>
          </p:nvPr>
        </p:nvSpPr>
        <p:spPr>
          <a:xfrm>
            <a:off x="741404" y="1923926"/>
            <a:ext cx="3139992" cy="3414794"/>
          </a:xfrm>
        </p:spPr>
        <p:txBody>
          <a:bodyPr/>
          <a:lstStyle/>
          <a:p>
            <a:endParaRPr lang="en-UA"/>
          </a:p>
        </p:txBody>
      </p:sp>
      <p:sp>
        <p:nvSpPr>
          <p:cNvPr id="2" name="Title 1">
            <a:extLst>
              <a:ext uri="{FF2B5EF4-FFF2-40B4-BE49-F238E27FC236}">
                <a16:creationId xmlns:a16="http://schemas.microsoft.com/office/drawing/2014/main" id="{55FA4350-67C0-1F87-649B-04A0B5850513}"/>
              </a:ext>
            </a:extLst>
          </p:cNvPr>
          <p:cNvSpPr>
            <a:spLocks noGrp="1"/>
          </p:cNvSpPr>
          <p:nvPr>
            <p:ph type="title"/>
          </p:nvPr>
        </p:nvSpPr>
        <p:spPr>
          <a:xfrm>
            <a:off x="593725" y="472611"/>
            <a:ext cx="11002963" cy="1062501"/>
          </a:xfrm>
        </p:spPr>
        <p:txBody>
          <a:bodyPr/>
          <a:lstStyle/>
          <a:p>
            <a:r>
              <a:rPr lang="en-US"/>
              <a:t>Click to edit Master title style</a:t>
            </a:r>
          </a:p>
        </p:txBody>
      </p:sp>
      <p:sp>
        <p:nvSpPr>
          <p:cNvPr id="3" name="Footer Placeholder 2">
            <a:extLst>
              <a:ext uri="{FF2B5EF4-FFF2-40B4-BE49-F238E27FC236}">
                <a16:creationId xmlns:a16="http://schemas.microsoft.com/office/drawing/2014/main" id="{357394C4-DD29-4002-A1B9-A4B5D7B60768}"/>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9574FAAA-E9D0-51B5-7D48-A0B8065D6656}"/>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6" name="Text Placeholder 6">
            <a:extLst>
              <a:ext uri="{FF2B5EF4-FFF2-40B4-BE49-F238E27FC236}">
                <a16:creationId xmlns:a16="http://schemas.microsoft.com/office/drawing/2014/main" id="{2885C1BF-7B5B-7A71-3E9A-D2BAADD34610}"/>
              </a:ext>
            </a:extLst>
          </p:cNvPr>
          <p:cNvSpPr>
            <a:spLocks noGrp="1"/>
          </p:cNvSpPr>
          <p:nvPr>
            <p:ph type="body" sz="quarter" idx="38"/>
          </p:nvPr>
        </p:nvSpPr>
        <p:spPr>
          <a:xfrm>
            <a:off x="593725" y="5669004"/>
            <a:ext cx="3435350" cy="492084"/>
          </a:xfrm>
        </p:spPr>
        <p:txBody>
          <a:bodyPr/>
          <a:lstStyle>
            <a:lvl1pPr>
              <a:defRPr/>
            </a:lvl1pPr>
            <a:lvl2pPr marL="0" indent="0">
              <a:buNone/>
              <a:defRPr/>
            </a:lvl2pPr>
          </a:lstStyle>
          <a:p>
            <a:pPr lvl="0"/>
            <a:r>
              <a:rPr lang="en-US" dirty="0"/>
              <a:t>Click to edit Master text styles</a:t>
            </a:r>
          </a:p>
        </p:txBody>
      </p:sp>
      <p:sp>
        <p:nvSpPr>
          <p:cNvPr id="27" name="Graphic 24">
            <a:extLst>
              <a:ext uri="{FF2B5EF4-FFF2-40B4-BE49-F238E27FC236}">
                <a16:creationId xmlns:a16="http://schemas.microsoft.com/office/drawing/2014/main" id="{FEDFADC9-7BE6-0EB7-617B-A30FEC07DEF6}"/>
              </a:ext>
            </a:extLst>
          </p:cNvPr>
          <p:cNvSpPr/>
          <p:nvPr userDrawn="1"/>
        </p:nvSpPr>
        <p:spPr>
          <a:xfrm>
            <a:off x="4378110" y="1776247"/>
            <a:ext cx="3435780" cy="3710153"/>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solidFill>
            <a:srgbClr val="F8F8F8"/>
          </a:solidFill>
          <a:ln w="9525" cap="flat">
            <a:noFill/>
            <a:prstDash val="solid"/>
            <a:miter/>
          </a:ln>
        </p:spPr>
        <p:txBody>
          <a:bodyPr rtlCol="0" anchor="ctr"/>
          <a:lstStyle/>
          <a:p>
            <a:endParaRPr lang="en-US"/>
          </a:p>
        </p:txBody>
      </p:sp>
      <p:sp>
        <p:nvSpPr>
          <p:cNvPr id="28" name="Graphic 24">
            <a:extLst>
              <a:ext uri="{FF2B5EF4-FFF2-40B4-BE49-F238E27FC236}">
                <a16:creationId xmlns:a16="http://schemas.microsoft.com/office/drawing/2014/main" id="{43913E1F-276E-EEE8-B71A-B8AA17830BB7}"/>
              </a:ext>
            </a:extLst>
          </p:cNvPr>
          <p:cNvSpPr/>
          <p:nvPr userDrawn="1"/>
        </p:nvSpPr>
        <p:spPr>
          <a:xfrm>
            <a:off x="8162710" y="1776247"/>
            <a:ext cx="3435780" cy="3710153"/>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solidFill>
            <a:srgbClr val="F8F8F8"/>
          </a:solidFill>
          <a:ln w="9525" cap="flat">
            <a:noFill/>
            <a:prstDash val="solid"/>
            <a:miter/>
          </a:ln>
        </p:spPr>
        <p:txBody>
          <a:bodyPr rtlCol="0" anchor="ctr"/>
          <a:lstStyle/>
          <a:p>
            <a:endParaRPr lang="en-US"/>
          </a:p>
        </p:txBody>
      </p:sp>
      <p:sp>
        <p:nvSpPr>
          <p:cNvPr id="14" name="Text Placeholder 6">
            <a:extLst>
              <a:ext uri="{FF2B5EF4-FFF2-40B4-BE49-F238E27FC236}">
                <a16:creationId xmlns:a16="http://schemas.microsoft.com/office/drawing/2014/main" id="{00F76031-1F38-5D37-B122-4C1F64424C95}"/>
              </a:ext>
            </a:extLst>
          </p:cNvPr>
          <p:cNvSpPr>
            <a:spLocks noGrp="1"/>
          </p:cNvSpPr>
          <p:nvPr>
            <p:ph type="body" sz="quarter" idx="39"/>
          </p:nvPr>
        </p:nvSpPr>
        <p:spPr>
          <a:xfrm>
            <a:off x="4378325" y="5669004"/>
            <a:ext cx="3435350" cy="492084"/>
          </a:xfrm>
        </p:spPr>
        <p:txBody>
          <a:bodyPr/>
          <a:lstStyle>
            <a:lvl2pPr marL="0" indent="0">
              <a:buNone/>
              <a:defRPr/>
            </a:lvl2pPr>
          </a:lstStyle>
          <a:p>
            <a:pPr lvl="0"/>
            <a:r>
              <a:rPr lang="en-US" dirty="0"/>
              <a:t>Click to edit Master text styles</a:t>
            </a:r>
          </a:p>
        </p:txBody>
      </p:sp>
      <p:sp>
        <p:nvSpPr>
          <p:cNvPr id="15" name="Text Placeholder 6">
            <a:extLst>
              <a:ext uri="{FF2B5EF4-FFF2-40B4-BE49-F238E27FC236}">
                <a16:creationId xmlns:a16="http://schemas.microsoft.com/office/drawing/2014/main" id="{6FDBE874-B4F8-923B-9E3D-09063527D53A}"/>
              </a:ext>
            </a:extLst>
          </p:cNvPr>
          <p:cNvSpPr>
            <a:spLocks noGrp="1"/>
          </p:cNvSpPr>
          <p:nvPr>
            <p:ph type="body" sz="quarter" idx="40"/>
          </p:nvPr>
        </p:nvSpPr>
        <p:spPr>
          <a:xfrm>
            <a:off x="8162925" y="5669004"/>
            <a:ext cx="3435350" cy="492084"/>
          </a:xfrm>
        </p:spPr>
        <p:txBody>
          <a:bodyPr/>
          <a:lstStyle>
            <a:lvl2pPr marL="0" indent="0">
              <a:buNone/>
              <a:defRPr/>
            </a:lvl2pPr>
          </a:lstStyle>
          <a:p>
            <a:pPr lvl="0"/>
            <a:r>
              <a:rPr lang="en-US" dirty="0"/>
              <a:t>Click to edit Master text styles</a:t>
            </a:r>
          </a:p>
        </p:txBody>
      </p:sp>
      <p:sp>
        <p:nvSpPr>
          <p:cNvPr id="17" name="Chart Placeholder 10">
            <a:extLst>
              <a:ext uri="{FF2B5EF4-FFF2-40B4-BE49-F238E27FC236}">
                <a16:creationId xmlns:a16="http://schemas.microsoft.com/office/drawing/2014/main" id="{C44729F8-9A26-60F3-8F3E-5AD746E8E435}"/>
              </a:ext>
            </a:extLst>
          </p:cNvPr>
          <p:cNvSpPr>
            <a:spLocks noGrp="1"/>
          </p:cNvSpPr>
          <p:nvPr>
            <p:ph type="chart" sz="quarter" idx="41"/>
          </p:nvPr>
        </p:nvSpPr>
        <p:spPr>
          <a:xfrm>
            <a:off x="4526004" y="1923926"/>
            <a:ext cx="3139992" cy="3414794"/>
          </a:xfrm>
        </p:spPr>
        <p:txBody>
          <a:bodyPr/>
          <a:lstStyle/>
          <a:p>
            <a:endParaRPr lang="en-UA"/>
          </a:p>
        </p:txBody>
      </p:sp>
      <p:sp>
        <p:nvSpPr>
          <p:cNvPr id="18" name="Chart Placeholder 10">
            <a:extLst>
              <a:ext uri="{FF2B5EF4-FFF2-40B4-BE49-F238E27FC236}">
                <a16:creationId xmlns:a16="http://schemas.microsoft.com/office/drawing/2014/main" id="{6527E9EE-46A1-B628-1DE3-D14D3CA49608}"/>
              </a:ext>
            </a:extLst>
          </p:cNvPr>
          <p:cNvSpPr>
            <a:spLocks noGrp="1"/>
          </p:cNvSpPr>
          <p:nvPr>
            <p:ph type="chart" sz="quarter" idx="42"/>
          </p:nvPr>
        </p:nvSpPr>
        <p:spPr>
          <a:xfrm>
            <a:off x="8310604" y="1923926"/>
            <a:ext cx="3139992" cy="3414794"/>
          </a:xfrm>
        </p:spPr>
        <p:txBody>
          <a:bodyPr/>
          <a:lstStyle/>
          <a:p>
            <a:endParaRPr lang="en-UA"/>
          </a:p>
        </p:txBody>
      </p:sp>
    </p:spTree>
    <p:extLst>
      <p:ext uri="{BB962C8B-B14F-4D97-AF65-F5344CB8AC3E}">
        <p14:creationId xmlns:p14="http://schemas.microsoft.com/office/powerpoint/2010/main" val="22216314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6CFEB05-ABDB-54D8-C1BD-F58D92A2A585}"/>
              </a:ext>
            </a:extLst>
          </p:cNvPr>
          <p:cNvSpPr/>
          <p:nvPr userDrawn="1"/>
        </p:nvSpPr>
        <p:spPr>
          <a:xfrm>
            <a:off x="604354" y="554314"/>
            <a:ext cx="7219949" cy="5578475"/>
          </a:xfrm>
          <a:prstGeom prst="roundRect">
            <a:avLst>
              <a:gd name="adj" fmla="val 2277"/>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1" name="Rectangle 20">
            <a:extLst>
              <a:ext uri="{FF2B5EF4-FFF2-40B4-BE49-F238E27FC236}">
                <a16:creationId xmlns:a16="http://schemas.microsoft.com/office/drawing/2014/main" id="{90C79B92-1B99-D8E4-3531-771134500807}"/>
              </a:ext>
            </a:extLst>
          </p:cNvPr>
          <p:cNvSpPr/>
          <p:nvPr userDrawn="1"/>
        </p:nvSpPr>
        <p:spPr>
          <a:xfrm>
            <a:off x="6700353" y="5008839"/>
            <a:ext cx="1123950" cy="11239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EE58DC1A-D295-FAB6-598F-BF7E124B5958}"/>
              </a:ext>
            </a:extLst>
          </p:cNvPr>
          <p:cNvSpPr/>
          <p:nvPr userDrawn="1"/>
        </p:nvSpPr>
        <p:spPr>
          <a:xfrm>
            <a:off x="6033603" y="4484964"/>
            <a:ext cx="1790700" cy="1647825"/>
          </a:xfrm>
          <a:custGeom>
            <a:avLst/>
            <a:gdLst>
              <a:gd name="connsiteX0" fmla="*/ 0 w 1790700"/>
              <a:gd name="connsiteY0" fmla="*/ 0 h 1647825"/>
              <a:gd name="connsiteX1" fmla="*/ 1790700 w 1790700"/>
              <a:gd name="connsiteY1" fmla="*/ 0 h 1647825"/>
              <a:gd name="connsiteX2" fmla="*/ 1790700 w 1790700"/>
              <a:gd name="connsiteY2" fmla="*/ 978929 h 1647825"/>
              <a:gd name="connsiteX3" fmla="*/ 1697805 w 1790700"/>
              <a:gd name="connsiteY3" fmla="*/ 1032921 h 1647825"/>
              <a:gd name="connsiteX4" fmla="*/ 1481361 w 1790700"/>
              <a:gd name="connsiteY4" fmla="*/ 909847 h 1647825"/>
              <a:gd name="connsiteX5" fmla="*/ 1440807 w 1790700"/>
              <a:gd name="connsiteY5" fmla="*/ 909847 h 1647825"/>
              <a:gd name="connsiteX6" fmla="*/ 1152215 w 1790700"/>
              <a:gd name="connsiteY6" fmla="*/ 1073948 h 1647825"/>
              <a:gd name="connsiteX7" fmla="*/ 1131467 w 1790700"/>
              <a:gd name="connsiteY7" fmla="*/ 1109548 h 1647825"/>
              <a:gd name="connsiteX8" fmla="*/ 1131467 w 1790700"/>
              <a:gd name="connsiteY8" fmla="*/ 1436807 h 1647825"/>
              <a:gd name="connsiteX9" fmla="*/ 1152215 w 1790700"/>
              <a:gd name="connsiteY9" fmla="*/ 1472410 h 1647825"/>
              <a:gd name="connsiteX10" fmla="*/ 1256431 w 1790700"/>
              <a:gd name="connsiteY10" fmla="*/ 1531590 h 1647825"/>
              <a:gd name="connsiteX11" fmla="*/ 1265349 w 1790700"/>
              <a:gd name="connsiteY11" fmla="*/ 1634108 h 1647825"/>
              <a:gd name="connsiteX12" fmla="*/ 1225785 w 1790700"/>
              <a:gd name="connsiteY12" fmla="*/ 1647825 h 1647825"/>
              <a:gd name="connsiteX13" fmla="*/ 0 w 1790700"/>
              <a:gd name="connsiteY13" fmla="*/ 1647825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90700" h="1647825">
                <a:moveTo>
                  <a:pt x="0" y="0"/>
                </a:moveTo>
                <a:lnTo>
                  <a:pt x="1790700" y="0"/>
                </a:lnTo>
                <a:lnTo>
                  <a:pt x="1790700" y="978929"/>
                </a:lnTo>
                <a:cubicBezTo>
                  <a:pt x="1790700" y="1026554"/>
                  <a:pt x="1739302" y="1056499"/>
                  <a:pt x="1697805" y="1032921"/>
                </a:cubicBezTo>
                <a:lnTo>
                  <a:pt x="1481361" y="909847"/>
                </a:lnTo>
                <a:cubicBezTo>
                  <a:pt x="1468865" y="902772"/>
                  <a:pt x="1453305" y="902772"/>
                  <a:pt x="1440807" y="909847"/>
                </a:cubicBezTo>
                <a:lnTo>
                  <a:pt x="1152215" y="1073948"/>
                </a:lnTo>
                <a:cubicBezTo>
                  <a:pt x="1139485" y="1081255"/>
                  <a:pt x="1131467" y="1094696"/>
                  <a:pt x="1131467" y="1109548"/>
                </a:cubicBezTo>
                <a:lnTo>
                  <a:pt x="1131467" y="1436807"/>
                </a:lnTo>
                <a:cubicBezTo>
                  <a:pt x="1131467" y="1451426"/>
                  <a:pt x="1139485" y="1465100"/>
                  <a:pt x="1152215" y="1472410"/>
                </a:cubicBezTo>
                <a:lnTo>
                  <a:pt x="1256431" y="1531590"/>
                </a:lnTo>
                <a:cubicBezTo>
                  <a:pt x="1298163" y="1555285"/>
                  <a:pt x="1295997" y="1608821"/>
                  <a:pt x="1265349" y="1634108"/>
                </a:cubicBezTo>
                <a:lnTo>
                  <a:pt x="1225785" y="1647825"/>
                </a:lnTo>
                <a:lnTo>
                  <a:pt x="0" y="1647825"/>
                </a:lnTo>
                <a:close/>
              </a:path>
            </a:pathLst>
          </a:custGeom>
          <a:solidFill>
            <a:srgbClr val="F8F8F8"/>
          </a:solidFill>
          <a:ln w="9525"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D67D9227-A4E0-793D-7621-2ECA8C51FFEB}"/>
              </a:ext>
            </a:extLst>
          </p:cNvPr>
          <p:cNvSpPr>
            <a:spLocks noGrp="1"/>
          </p:cNvSpPr>
          <p:nvPr>
            <p:ph type="title"/>
          </p:nvPr>
        </p:nvSpPr>
        <p:spPr>
          <a:xfrm>
            <a:off x="8154711" y="472611"/>
            <a:ext cx="3435350" cy="1062501"/>
          </a:xfrm>
        </p:spPr>
        <p:txBody>
          <a:bodyPr/>
          <a:lstStyle/>
          <a:p>
            <a:r>
              <a:rPr lang="en-US"/>
              <a:t>Click to edit Master title style</a:t>
            </a:r>
          </a:p>
        </p:txBody>
      </p:sp>
      <p:sp>
        <p:nvSpPr>
          <p:cNvPr id="3" name="Footer Placeholder 2">
            <a:extLst>
              <a:ext uri="{FF2B5EF4-FFF2-40B4-BE49-F238E27FC236}">
                <a16:creationId xmlns:a16="http://schemas.microsoft.com/office/drawing/2014/main" id="{C03B36E1-ADA7-73F9-173F-D66767531EA8}"/>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B0F7E26A-F57E-2A37-3E11-8FD04E195075}"/>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8" name="Chart Placeholder 7">
            <a:extLst>
              <a:ext uri="{FF2B5EF4-FFF2-40B4-BE49-F238E27FC236}">
                <a16:creationId xmlns:a16="http://schemas.microsoft.com/office/drawing/2014/main" id="{EAF41BF8-3819-D829-DAE6-052869DBEE10}"/>
              </a:ext>
            </a:extLst>
          </p:cNvPr>
          <p:cNvSpPr>
            <a:spLocks noGrp="1"/>
          </p:cNvSpPr>
          <p:nvPr>
            <p:ph type="chart" sz="quarter" idx="12"/>
          </p:nvPr>
        </p:nvSpPr>
        <p:spPr>
          <a:xfrm>
            <a:off x="752034" y="701993"/>
            <a:ext cx="6924590" cy="5283116"/>
          </a:xfrm>
        </p:spPr>
        <p:txBody>
          <a:bodyPr/>
          <a:lstStyle/>
          <a:p>
            <a:endParaRPr lang="en-US" dirty="0"/>
          </a:p>
        </p:txBody>
      </p:sp>
      <p:sp>
        <p:nvSpPr>
          <p:cNvPr id="15" name="Text Placeholder 14">
            <a:extLst>
              <a:ext uri="{FF2B5EF4-FFF2-40B4-BE49-F238E27FC236}">
                <a16:creationId xmlns:a16="http://schemas.microsoft.com/office/drawing/2014/main" id="{F47E2404-1C18-0B92-8F69-060D54C3645A}"/>
              </a:ext>
            </a:extLst>
          </p:cNvPr>
          <p:cNvSpPr>
            <a:spLocks noGrp="1"/>
          </p:cNvSpPr>
          <p:nvPr>
            <p:ph type="body" sz="quarter" idx="36"/>
          </p:nvPr>
        </p:nvSpPr>
        <p:spPr>
          <a:xfrm>
            <a:off x="8156973" y="3509963"/>
            <a:ext cx="3432531" cy="241547"/>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16" name="Text Placeholder 6">
            <a:extLst>
              <a:ext uri="{FF2B5EF4-FFF2-40B4-BE49-F238E27FC236}">
                <a16:creationId xmlns:a16="http://schemas.microsoft.com/office/drawing/2014/main" id="{18A346E2-2455-36EF-1B6B-A1DC5818B0F5}"/>
              </a:ext>
            </a:extLst>
          </p:cNvPr>
          <p:cNvSpPr>
            <a:spLocks noGrp="1"/>
          </p:cNvSpPr>
          <p:nvPr>
            <p:ph type="body" sz="quarter" idx="38"/>
          </p:nvPr>
        </p:nvSpPr>
        <p:spPr>
          <a:xfrm>
            <a:off x="8156973" y="3955687"/>
            <a:ext cx="3433087" cy="2170476"/>
          </a:xfrm>
        </p:spPr>
        <p:txBody>
          <a:bodyPr/>
          <a:lstStyle>
            <a:lvl2pPr marL="0" indent="0">
              <a:buNone/>
              <a:defRPr/>
            </a:lvl2pPr>
          </a:lstStyle>
          <a:p>
            <a:pPr lvl="0"/>
            <a:r>
              <a:rPr lang="en-US" dirty="0"/>
              <a:t>Click to edit Master text styles</a:t>
            </a:r>
          </a:p>
        </p:txBody>
      </p:sp>
    </p:spTree>
    <p:extLst>
      <p:ext uri="{BB962C8B-B14F-4D97-AF65-F5344CB8AC3E}">
        <p14:creationId xmlns:p14="http://schemas.microsoft.com/office/powerpoint/2010/main" val="14748834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5F57767-7EDD-755D-68E6-FE36B50E54A0}"/>
              </a:ext>
            </a:extLst>
          </p:cNvPr>
          <p:cNvSpPr/>
          <p:nvPr userDrawn="1"/>
        </p:nvSpPr>
        <p:spPr>
          <a:xfrm>
            <a:off x="584281" y="1776247"/>
            <a:ext cx="11012407" cy="4349916"/>
          </a:xfrm>
          <a:prstGeom prst="roundRect">
            <a:avLst>
              <a:gd name="adj" fmla="val 2920"/>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A80D146-FCD8-AA9E-C8D0-F525DD01B2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33FA95A0-848B-7820-6762-591D0E955410}"/>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36654313-F1AD-C914-77A7-662C23161E56}"/>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8" name="Table Placeholder 7">
            <a:extLst>
              <a:ext uri="{FF2B5EF4-FFF2-40B4-BE49-F238E27FC236}">
                <a16:creationId xmlns:a16="http://schemas.microsoft.com/office/drawing/2014/main" id="{D4449A0E-20CC-658E-05AB-6B04F4A1E4F8}"/>
              </a:ext>
            </a:extLst>
          </p:cNvPr>
          <p:cNvSpPr>
            <a:spLocks noGrp="1"/>
          </p:cNvSpPr>
          <p:nvPr>
            <p:ph type="tbl" sz="quarter" idx="12"/>
          </p:nvPr>
        </p:nvSpPr>
        <p:spPr>
          <a:xfrm>
            <a:off x="731960" y="1923926"/>
            <a:ext cx="10717050" cy="4054558"/>
          </a:xfrm>
        </p:spPr>
        <p:txBody>
          <a:bodyPr/>
          <a:lstStyle/>
          <a:p>
            <a:endParaRPr lang="en-US"/>
          </a:p>
        </p:txBody>
      </p:sp>
    </p:spTree>
    <p:extLst>
      <p:ext uri="{BB962C8B-B14F-4D97-AF65-F5344CB8AC3E}">
        <p14:creationId xmlns:p14="http://schemas.microsoft.com/office/powerpoint/2010/main" val="873389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2077B8A4-983C-E5CA-6BCB-01827923A1EF}"/>
              </a:ext>
            </a:extLst>
          </p:cNvPr>
          <p:cNvSpPr/>
          <p:nvPr userDrawn="1"/>
        </p:nvSpPr>
        <p:spPr>
          <a:xfrm>
            <a:off x="3438208" y="0"/>
            <a:ext cx="2917931" cy="6858000"/>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58" name="Rectangle 57">
            <a:extLst>
              <a:ext uri="{FF2B5EF4-FFF2-40B4-BE49-F238E27FC236}">
                <a16:creationId xmlns:a16="http://schemas.microsoft.com/office/drawing/2014/main" id="{9E49985F-8D66-4A19-5C42-9B4C15E85172}"/>
              </a:ext>
            </a:extLst>
          </p:cNvPr>
          <p:cNvSpPr/>
          <p:nvPr userDrawn="1"/>
        </p:nvSpPr>
        <p:spPr>
          <a:xfrm>
            <a:off x="6356139" y="0"/>
            <a:ext cx="2917931"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59" name="Rectangle 58">
            <a:extLst>
              <a:ext uri="{FF2B5EF4-FFF2-40B4-BE49-F238E27FC236}">
                <a16:creationId xmlns:a16="http://schemas.microsoft.com/office/drawing/2014/main" id="{B1A92800-20CA-161C-4DF1-D0E9E767E909}"/>
              </a:ext>
            </a:extLst>
          </p:cNvPr>
          <p:cNvSpPr/>
          <p:nvPr userDrawn="1"/>
        </p:nvSpPr>
        <p:spPr>
          <a:xfrm>
            <a:off x="9274069" y="0"/>
            <a:ext cx="2917931" cy="6858000"/>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3" name="Footer Placeholder 2">
            <a:extLst>
              <a:ext uri="{FF2B5EF4-FFF2-40B4-BE49-F238E27FC236}">
                <a16:creationId xmlns:a16="http://schemas.microsoft.com/office/drawing/2014/main" id="{791623C2-8B83-45EC-5842-A8757BF8A90C}"/>
              </a:ext>
            </a:extLst>
          </p:cNvPr>
          <p:cNvSpPr>
            <a:spLocks noGrp="1"/>
          </p:cNvSpPr>
          <p:nvPr userDrawn="1">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22318B15-EC97-EA8C-0A52-33A3B0FE11BF}"/>
              </a:ext>
            </a:extLst>
          </p:cNvPr>
          <p:cNvSpPr>
            <a:spLocks noGrp="1"/>
          </p:cNvSpPr>
          <p:nvPr userDrawn="1">
            <p:ph type="sldNum" sz="quarter" idx="11"/>
          </p:nvPr>
        </p:nvSpPr>
        <p:spPr/>
        <p:txBody>
          <a:bodyPr/>
          <a:lstStyle/>
          <a:p>
            <a:fld id="{5A77C6FD-9128-984E-A9FB-B4F0D4945C8B}" type="slidenum">
              <a:rPr lang="en-UA" smtClean="0"/>
              <a:pPr/>
              <a:t>‹#›</a:t>
            </a:fld>
            <a:endParaRPr lang="en-UA" dirty="0"/>
          </a:p>
        </p:txBody>
      </p:sp>
      <p:sp>
        <p:nvSpPr>
          <p:cNvPr id="33" name="Title 32">
            <a:extLst>
              <a:ext uri="{FF2B5EF4-FFF2-40B4-BE49-F238E27FC236}">
                <a16:creationId xmlns:a16="http://schemas.microsoft.com/office/drawing/2014/main" id="{AB500A79-A095-648B-2230-D6CA0E270FE0}"/>
              </a:ext>
            </a:extLst>
          </p:cNvPr>
          <p:cNvSpPr>
            <a:spLocks noGrp="1"/>
          </p:cNvSpPr>
          <p:nvPr userDrawn="1">
            <p:ph type="title"/>
          </p:nvPr>
        </p:nvSpPr>
        <p:spPr>
          <a:xfrm>
            <a:off x="593726" y="472611"/>
            <a:ext cx="2490788" cy="1319162"/>
          </a:xfrm>
        </p:spPr>
        <p:txBody>
          <a:bodyPr/>
          <a:lstStyle/>
          <a:p>
            <a:r>
              <a:rPr lang="en-US" dirty="0"/>
              <a:t>Click to edit Master title style</a:t>
            </a:r>
          </a:p>
        </p:txBody>
      </p:sp>
      <p:sp>
        <p:nvSpPr>
          <p:cNvPr id="62" name="Text Placeholder 14">
            <a:extLst>
              <a:ext uri="{FF2B5EF4-FFF2-40B4-BE49-F238E27FC236}">
                <a16:creationId xmlns:a16="http://schemas.microsoft.com/office/drawing/2014/main" id="{940BF5A6-6FF3-815C-E2B9-F6CCFB75C7DF}"/>
              </a:ext>
            </a:extLst>
          </p:cNvPr>
          <p:cNvSpPr>
            <a:spLocks noGrp="1"/>
          </p:cNvSpPr>
          <p:nvPr>
            <p:ph type="body" sz="quarter" idx="36"/>
          </p:nvPr>
        </p:nvSpPr>
        <p:spPr>
          <a:xfrm>
            <a:off x="3755683" y="1719773"/>
            <a:ext cx="2282982" cy="559274"/>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63" name="Text Placeholder 6">
            <a:extLst>
              <a:ext uri="{FF2B5EF4-FFF2-40B4-BE49-F238E27FC236}">
                <a16:creationId xmlns:a16="http://schemas.microsoft.com/office/drawing/2014/main" id="{D6CF77C5-E77F-6DC8-437E-2260E1994572}"/>
              </a:ext>
            </a:extLst>
          </p:cNvPr>
          <p:cNvSpPr>
            <a:spLocks noGrp="1"/>
          </p:cNvSpPr>
          <p:nvPr>
            <p:ph type="body" sz="quarter" idx="38"/>
          </p:nvPr>
        </p:nvSpPr>
        <p:spPr>
          <a:xfrm>
            <a:off x="3755498" y="3042249"/>
            <a:ext cx="2283352" cy="2840175"/>
          </a:xfrm>
        </p:spPr>
        <p:txBody>
          <a:bodyPr/>
          <a:lstStyle>
            <a:lvl2pPr marL="0" indent="0">
              <a:buNone/>
              <a:defRPr/>
            </a:lvl2pPr>
          </a:lstStyle>
          <a:p>
            <a:pPr lvl="0"/>
            <a:r>
              <a:rPr lang="en-US" dirty="0"/>
              <a:t>Click to edit Master text styles</a:t>
            </a:r>
          </a:p>
        </p:txBody>
      </p:sp>
      <p:sp>
        <p:nvSpPr>
          <p:cNvPr id="66" name="Text Placeholder 14">
            <a:extLst>
              <a:ext uri="{FF2B5EF4-FFF2-40B4-BE49-F238E27FC236}">
                <a16:creationId xmlns:a16="http://schemas.microsoft.com/office/drawing/2014/main" id="{2A67B99E-F2B3-9631-BD5E-57918E193821}"/>
              </a:ext>
            </a:extLst>
          </p:cNvPr>
          <p:cNvSpPr>
            <a:spLocks noGrp="1"/>
          </p:cNvSpPr>
          <p:nvPr>
            <p:ph type="body" sz="quarter" idx="39"/>
          </p:nvPr>
        </p:nvSpPr>
        <p:spPr>
          <a:xfrm>
            <a:off x="6673614" y="1719773"/>
            <a:ext cx="2282982" cy="559274"/>
          </a:xfrm>
          <a:prstGeom prst="rect">
            <a:avLst/>
          </a:prstGeom>
        </p:spPr>
        <p:txBody>
          <a:bodyPr anchor="b">
            <a:noAutofit/>
          </a:bodyPr>
          <a:lstStyle>
            <a:lvl1pPr>
              <a:buNone/>
              <a:defRPr sz="1400" b="1">
                <a:solidFill>
                  <a:schemeClr val="bg1"/>
                </a:solidFill>
                <a:latin typeface="+mj-lt"/>
              </a:defRPr>
            </a:lvl1pPr>
          </a:lstStyle>
          <a:p>
            <a:pPr lvl="0"/>
            <a:r>
              <a:rPr lang="en-US" dirty="0"/>
              <a:t>Click to edit Master text styles</a:t>
            </a:r>
          </a:p>
        </p:txBody>
      </p:sp>
      <p:sp>
        <p:nvSpPr>
          <p:cNvPr id="67" name="Text Placeholder 6">
            <a:extLst>
              <a:ext uri="{FF2B5EF4-FFF2-40B4-BE49-F238E27FC236}">
                <a16:creationId xmlns:a16="http://schemas.microsoft.com/office/drawing/2014/main" id="{51D0209B-0218-E6D5-7886-20604D9E1F82}"/>
              </a:ext>
            </a:extLst>
          </p:cNvPr>
          <p:cNvSpPr>
            <a:spLocks noGrp="1"/>
          </p:cNvSpPr>
          <p:nvPr>
            <p:ph type="body" sz="quarter" idx="40"/>
          </p:nvPr>
        </p:nvSpPr>
        <p:spPr>
          <a:xfrm>
            <a:off x="6673428" y="3042249"/>
            <a:ext cx="2283352" cy="2840175"/>
          </a:xfrm>
        </p:spPr>
        <p:txBody>
          <a:bodyPr/>
          <a:lstStyle>
            <a:lvl1pPr>
              <a:defRPr>
                <a:solidFill>
                  <a:schemeClr val="bg1"/>
                </a:solidFill>
              </a:defRPr>
            </a:lvl1pPr>
            <a:lvl2pPr marL="0" indent="0">
              <a:buNone/>
              <a:defRPr/>
            </a:lvl2pPr>
          </a:lstStyle>
          <a:p>
            <a:pPr lvl="0"/>
            <a:r>
              <a:rPr lang="en-US" dirty="0"/>
              <a:t>Click to edit Master text styles</a:t>
            </a:r>
          </a:p>
        </p:txBody>
      </p:sp>
      <p:sp>
        <p:nvSpPr>
          <p:cNvPr id="69" name="Text Placeholder 14">
            <a:extLst>
              <a:ext uri="{FF2B5EF4-FFF2-40B4-BE49-F238E27FC236}">
                <a16:creationId xmlns:a16="http://schemas.microsoft.com/office/drawing/2014/main" id="{22DA8F0C-AEFB-E146-6AB4-55D3D71B91E3}"/>
              </a:ext>
            </a:extLst>
          </p:cNvPr>
          <p:cNvSpPr>
            <a:spLocks noGrp="1"/>
          </p:cNvSpPr>
          <p:nvPr>
            <p:ph type="body" sz="quarter" idx="41"/>
          </p:nvPr>
        </p:nvSpPr>
        <p:spPr>
          <a:xfrm>
            <a:off x="9591543" y="1719773"/>
            <a:ext cx="2282982" cy="559274"/>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70" name="Text Placeholder 6">
            <a:extLst>
              <a:ext uri="{FF2B5EF4-FFF2-40B4-BE49-F238E27FC236}">
                <a16:creationId xmlns:a16="http://schemas.microsoft.com/office/drawing/2014/main" id="{8DE7878E-8B5E-3F30-A9AE-A2B99E12B907}"/>
              </a:ext>
            </a:extLst>
          </p:cNvPr>
          <p:cNvSpPr>
            <a:spLocks noGrp="1"/>
          </p:cNvSpPr>
          <p:nvPr>
            <p:ph type="body" sz="quarter" idx="42"/>
          </p:nvPr>
        </p:nvSpPr>
        <p:spPr>
          <a:xfrm>
            <a:off x="9591358" y="3042249"/>
            <a:ext cx="2283352" cy="2840175"/>
          </a:xfrm>
        </p:spPr>
        <p:txBody>
          <a:bodyPr/>
          <a:lstStyle>
            <a:lvl2pPr marL="0" indent="0">
              <a:buNone/>
              <a:defRPr/>
            </a:lvl2pPr>
          </a:lstStyle>
          <a:p>
            <a:pPr lvl="0"/>
            <a:r>
              <a:rPr lang="en-US" dirty="0"/>
              <a:t>Click to edit Master text styles</a:t>
            </a:r>
          </a:p>
        </p:txBody>
      </p:sp>
      <p:sp>
        <p:nvSpPr>
          <p:cNvPr id="75" name="Text Placeholder 32">
            <a:extLst>
              <a:ext uri="{FF2B5EF4-FFF2-40B4-BE49-F238E27FC236}">
                <a16:creationId xmlns:a16="http://schemas.microsoft.com/office/drawing/2014/main" id="{2EF3B35C-7FF5-9D20-1EF3-0BBC8700C9A5}"/>
              </a:ext>
            </a:extLst>
          </p:cNvPr>
          <p:cNvSpPr>
            <a:spLocks noGrp="1" noChangeAspect="1"/>
          </p:cNvSpPr>
          <p:nvPr>
            <p:ph type="body" sz="quarter" idx="68" hasCustomPrompt="1"/>
          </p:nvPr>
        </p:nvSpPr>
        <p:spPr>
          <a:xfrm>
            <a:off x="3755498" y="2459047"/>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79" name="Text Placeholder 32">
            <a:extLst>
              <a:ext uri="{FF2B5EF4-FFF2-40B4-BE49-F238E27FC236}">
                <a16:creationId xmlns:a16="http://schemas.microsoft.com/office/drawing/2014/main" id="{6AE24B6B-90EE-8B8F-76A8-D519E5B88F6E}"/>
              </a:ext>
            </a:extLst>
          </p:cNvPr>
          <p:cNvSpPr>
            <a:spLocks noGrp="1" noChangeAspect="1"/>
          </p:cNvSpPr>
          <p:nvPr>
            <p:ph type="body" sz="quarter" idx="69" hasCustomPrompt="1"/>
          </p:nvPr>
        </p:nvSpPr>
        <p:spPr>
          <a:xfrm>
            <a:off x="6673428" y="2459047"/>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bg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80" name="Text Placeholder 32">
            <a:extLst>
              <a:ext uri="{FF2B5EF4-FFF2-40B4-BE49-F238E27FC236}">
                <a16:creationId xmlns:a16="http://schemas.microsoft.com/office/drawing/2014/main" id="{66B89B7E-247E-2A7F-0499-7841011AF834}"/>
              </a:ext>
            </a:extLst>
          </p:cNvPr>
          <p:cNvSpPr>
            <a:spLocks noGrp="1" noChangeAspect="1"/>
          </p:cNvSpPr>
          <p:nvPr>
            <p:ph type="body" sz="quarter" idx="70" hasCustomPrompt="1"/>
          </p:nvPr>
        </p:nvSpPr>
        <p:spPr>
          <a:xfrm>
            <a:off x="9591543" y="2459047"/>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pic>
        <p:nvPicPr>
          <p:cNvPr id="84" name="Picture 83" descr="A black square with a black background&#10;&#10;AI-generated content may be incorrect.">
            <a:extLst>
              <a:ext uri="{FF2B5EF4-FFF2-40B4-BE49-F238E27FC236}">
                <a16:creationId xmlns:a16="http://schemas.microsoft.com/office/drawing/2014/main" id="{80E299EA-9771-2FCD-6260-BB87A2EF55ED}"/>
              </a:ext>
            </a:extLst>
          </p:cNvPr>
          <p:cNvPicPr>
            <a:picLocks noChangeAspect="1"/>
          </p:cNvPicPr>
          <p:nvPr userDrawn="1"/>
        </p:nvPicPr>
        <p:blipFill>
          <a:blip r:embed="rId2"/>
          <a:stretch>
            <a:fillRect/>
          </a:stretch>
        </p:blipFill>
        <p:spPr>
          <a:xfrm>
            <a:off x="7619498" y="123808"/>
            <a:ext cx="1495742" cy="1703536"/>
          </a:xfrm>
          <a:prstGeom prst="rect">
            <a:avLst/>
          </a:prstGeom>
        </p:spPr>
      </p:pic>
    </p:spTree>
    <p:extLst>
      <p:ext uri="{BB962C8B-B14F-4D97-AF65-F5344CB8AC3E}">
        <p14:creationId xmlns:p14="http://schemas.microsoft.com/office/powerpoint/2010/main" val="1649505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8" y="1712505"/>
            <a:ext cx="10996881" cy="241547"/>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11000700" cy="3967935"/>
          </a:xfrm>
        </p:spPr>
        <p:txBody>
          <a:bodyPr/>
          <a:lstStyle>
            <a:lvl2pPr marL="0" indent="0">
              <a:buNone/>
              <a:defRPr/>
            </a:lvl2pPr>
          </a:lstStyle>
          <a:p>
            <a:pPr lvl="0"/>
            <a:r>
              <a:rPr lang="en-US" dirty="0"/>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8" y="2092163"/>
            <a:ext cx="10996881"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0159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67" name="Picture Placeholder 66">
            <a:extLst>
              <a:ext uri="{FF2B5EF4-FFF2-40B4-BE49-F238E27FC236}">
                <a16:creationId xmlns:a16="http://schemas.microsoft.com/office/drawing/2014/main" id="{C8E8E350-BAB2-9FFB-1DC0-025269566BB0}"/>
              </a:ext>
            </a:extLst>
          </p:cNvPr>
          <p:cNvSpPr>
            <a:spLocks noGrp="1"/>
          </p:cNvSpPr>
          <p:nvPr>
            <p:ph type="pic" sz="quarter" idx="10"/>
          </p:nvPr>
        </p:nvSpPr>
        <p:spPr>
          <a:xfrm>
            <a:off x="5721144" y="1695410"/>
            <a:ext cx="6470856" cy="5162590"/>
          </a:xfrm>
          <a:custGeom>
            <a:avLst/>
            <a:gdLst>
              <a:gd name="connsiteX0" fmla="*/ 975436 w 6470856"/>
              <a:gd name="connsiteY0" fmla="*/ 588392 h 5162590"/>
              <a:gd name="connsiteX1" fmla="*/ 1931407 w 6470856"/>
              <a:gd name="connsiteY1" fmla="*/ 768738 h 5162590"/>
              <a:gd name="connsiteX2" fmla="*/ 2251041 w 6470856"/>
              <a:gd name="connsiteY2" fmla="*/ 1698295 h 5162590"/>
              <a:gd name="connsiteX3" fmla="*/ 1614727 w 6470856"/>
              <a:gd name="connsiteY3" fmla="*/ 2447377 h 5162590"/>
              <a:gd name="connsiteX4" fmla="*/ 658756 w 6470856"/>
              <a:gd name="connsiteY4" fmla="*/ 2267030 h 5162590"/>
              <a:gd name="connsiteX5" fmla="*/ 339098 w 6470856"/>
              <a:gd name="connsiteY5" fmla="*/ 1337602 h 5162590"/>
              <a:gd name="connsiteX6" fmla="*/ 2586133 w 6470856"/>
              <a:gd name="connsiteY6" fmla="*/ 0 h 5162590"/>
              <a:gd name="connsiteX7" fmla="*/ 6470856 w 6470856"/>
              <a:gd name="connsiteY7" fmla="*/ 732863 h 5162590"/>
              <a:gd name="connsiteX8" fmla="*/ 6470856 w 6470856"/>
              <a:gd name="connsiteY8" fmla="*/ 5162590 h 5162590"/>
              <a:gd name="connsiteX9" fmla="*/ 728353 w 6470856"/>
              <a:gd name="connsiteY9" fmla="*/ 5162590 h 5162590"/>
              <a:gd name="connsiteX10" fmla="*/ 0 w 6470856"/>
              <a:gd name="connsiteY10" fmla="*/ 3044855 h 5162590"/>
              <a:gd name="connsiteX11" fmla="*/ 490865 w 6470856"/>
              <a:gd name="connsiteY11" fmla="*/ 2466923 h 5162590"/>
              <a:gd name="connsiteX12" fmla="*/ 1699886 w 6470856"/>
              <a:gd name="connsiteY12" fmla="*/ 2695008 h 5162590"/>
              <a:gd name="connsiteX13" fmla="*/ 2505724 w 6470856"/>
              <a:gd name="connsiteY13" fmla="*/ 1746360 h 5162590"/>
              <a:gd name="connsiteX14" fmla="*/ 2101449 w 6470856"/>
              <a:gd name="connsiteY14" fmla="*/ 570655 h 516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0856" h="5162590">
                <a:moveTo>
                  <a:pt x="975436" y="588392"/>
                </a:moveTo>
                <a:lnTo>
                  <a:pt x="1931407" y="768738"/>
                </a:lnTo>
                <a:lnTo>
                  <a:pt x="2251041" y="1698295"/>
                </a:lnTo>
                <a:lnTo>
                  <a:pt x="1614727" y="2447377"/>
                </a:lnTo>
                <a:lnTo>
                  <a:pt x="658756" y="2267030"/>
                </a:lnTo>
                <a:lnTo>
                  <a:pt x="339098" y="1337602"/>
                </a:lnTo>
                <a:close/>
                <a:moveTo>
                  <a:pt x="2586133" y="0"/>
                </a:moveTo>
                <a:lnTo>
                  <a:pt x="6470856" y="732863"/>
                </a:lnTo>
                <a:lnTo>
                  <a:pt x="6470856" y="5162590"/>
                </a:lnTo>
                <a:lnTo>
                  <a:pt x="728353" y="5162590"/>
                </a:lnTo>
                <a:lnTo>
                  <a:pt x="0" y="3044855"/>
                </a:lnTo>
                <a:lnTo>
                  <a:pt x="490865" y="2466923"/>
                </a:lnTo>
                <a:lnTo>
                  <a:pt x="1699886" y="2695008"/>
                </a:lnTo>
                <a:lnTo>
                  <a:pt x="2505724" y="1746360"/>
                </a:lnTo>
                <a:lnTo>
                  <a:pt x="2101449" y="570655"/>
                </a:lnTo>
                <a:close/>
              </a:path>
            </a:pathLst>
          </a:custGeom>
        </p:spPr>
        <p:txBody>
          <a:bodyPr wrap="square">
            <a:noAutofit/>
          </a:bodyPr>
          <a:lstStyle/>
          <a:p>
            <a:endParaRPr lang="en-US"/>
          </a:p>
        </p:txBody>
      </p:sp>
      <p:sp>
        <p:nvSpPr>
          <p:cNvPr id="53" name="Freeform: Shape 52">
            <a:extLst>
              <a:ext uri="{FF2B5EF4-FFF2-40B4-BE49-F238E27FC236}">
                <a16:creationId xmlns:a16="http://schemas.microsoft.com/office/drawing/2014/main" id="{3CE9FEA7-214F-1695-8346-23BE6D9CC397}"/>
              </a:ext>
            </a:extLst>
          </p:cNvPr>
          <p:cNvSpPr/>
          <p:nvPr userDrawn="1"/>
        </p:nvSpPr>
        <p:spPr>
          <a:xfrm>
            <a:off x="3802930" y="0"/>
            <a:ext cx="6192894" cy="6338754"/>
          </a:xfrm>
          <a:custGeom>
            <a:avLst/>
            <a:gdLst>
              <a:gd name="connsiteX0" fmla="*/ 3213295 w 6192894"/>
              <a:gd name="connsiteY0" fmla="*/ 0 h 6338754"/>
              <a:gd name="connsiteX1" fmla="*/ 6174073 w 6192894"/>
              <a:gd name="connsiteY1" fmla="*/ 1962536 h 6338754"/>
              <a:gd name="connsiteX2" fmla="*/ 6192894 w 6192894"/>
              <a:gd name="connsiteY2" fmla="*/ 2013958 h 6338754"/>
              <a:gd name="connsiteX3" fmla="*/ 4504348 w 6192894"/>
              <a:gd name="connsiteY3" fmla="*/ 1695409 h 6338754"/>
              <a:gd name="connsiteX4" fmla="*/ 1918214 w 6192894"/>
              <a:gd name="connsiteY4" fmla="*/ 4740265 h 6338754"/>
              <a:gd name="connsiteX5" fmla="*/ 2467983 w 6192894"/>
              <a:gd name="connsiteY5" fmla="*/ 6338754 h 6338754"/>
              <a:gd name="connsiteX6" fmla="*/ 2410243 w 6192894"/>
              <a:gd name="connsiteY6" fmla="*/ 6325427 h 6338754"/>
              <a:gd name="connsiteX7" fmla="*/ 0 w 6192894"/>
              <a:gd name="connsiteY7" fmla="*/ 3213295 h 6338754"/>
              <a:gd name="connsiteX8" fmla="*/ 3213295 w 6192894"/>
              <a:gd name="connsiteY8" fmla="*/ 0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8" fmla="*/ 4595788 w 6192894"/>
              <a:gd name="connsiteY8" fmla="*/ 1786849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0" fmla="*/ 1918214 w 6192894"/>
              <a:gd name="connsiteY0" fmla="*/ 4740265 h 6338754"/>
              <a:gd name="connsiteX1" fmla="*/ 2467983 w 6192894"/>
              <a:gd name="connsiteY1" fmla="*/ 6338754 h 6338754"/>
              <a:gd name="connsiteX2" fmla="*/ 2410243 w 6192894"/>
              <a:gd name="connsiteY2" fmla="*/ 6325427 h 6338754"/>
              <a:gd name="connsiteX3" fmla="*/ 0 w 6192894"/>
              <a:gd name="connsiteY3" fmla="*/ 3213295 h 6338754"/>
              <a:gd name="connsiteX4" fmla="*/ 3213295 w 6192894"/>
              <a:gd name="connsiteY4" fmla="*/ 0 h 6338754"/>
              <a:gd name="connsiteX5" fmla="*/ 6174073 w 6192894"/>
              <a:gd name="connsiteY5" fmla="*/ 1962536 h 6338754"/>
              <a:gd name="connsiteX6" fmla="*/ 6192894 w 6192894"/>
              <a:gd name="connsiteY6" fmla="*/ 2013958 h 6338754"/>
              <a:gd name="connsiteX0" fmla="*/ 2467983 w 6192894"/>
              <a:gd name="connsiteY0" fmla="*/ 6338754 h 6338754"/>
              <a:gd name="connsiteX1" fmla="*/ 2410243 w 6192894"/>
              <a:gd name="connsiteY1" fmla="*/ 6325427 h 6338754"/>
              <a:gd name="connsiteX2" fmla="*/ 0 w 6192894"/>
              <a:gd name="connsiteY2" fmla="*/ 3213295 h 6338754"/>
              <a:gd name="connsiteX3" fmla="*/ 3213295 w 6192894"/>
              <a:gd name="connsiteY3" fmla="*/ 0 h 6338754"/>
              <a:gd name="connsiteX4" fmla="*/ 6174073 w 6192894"/>
              <a:gd name="connsiteY4" fmla="*/ 1962536 h 6338754"/>
              <a:gd name="connsiteX5" fmla="*/ 6192894 w 6192894"/>
              <a:gd name="connsiteY5" fmla="*/ 2013958 h 633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2894" h="6338754">
                <a:moveTo>
                  <a:pt x="2467983" y="6338754"/>
                </a:moveTo>
                <a:lnTo>
                  <a:pt x="2410243" y="6325427"/>
                </a:lnTo>
                <a:cubicBezTo>
                  <a:pt x="1024189" y="5968811"/>
                  <a:pt x="0" y="4710660"/>
                  <a:pt x="0" y="3213295"/>
                </a:cubicBezTo>
                <a:cubicBezTo>
                  <a:pt x="0" y="1438641"/>
                  <a:pt x="1438641" y="0"/>
                  <a:pt x="3213295" y="0"/>
                </a:cubicBezTo>
                <a:cubicBezTo>
                  <a:pt x="4544286" y="0"/>
                  <a:pt x="5686269" y="809236"/>
                  <a:pt x="6174073" y="1962536"/>
                </a:cubicBezTo>
                <a:lnTo>
                  <a:pt x="6192894" y="2013958"/>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6" name="Freeform: Shape 55">
            <a:extLst>
              <a:ext uri="{FF2B5EF4-FFF2-40B4-BE49-F238E27FC236}">
                <a16:creationId xmlns:a16="http://schemas.microsoft.com/office/drawing/2014/main" id="{FE57726D-6D38-DBDB-53AF-216B40C85284}"/>
              </a:ext>
            </a:extLst>
          </p:cNvPr>
          <p:cNvSpPr/>
          <p:nvPr userDrawn="1"/>
        </p:nvSpPr>
        <p:spPr>
          <a:xfrm>
            <a:off x="5422180" y="1619251"/>
            <a:ext cx="2626412" cy="2809251"/>
          </a:xfrm>
          <a:custGeom>
            <a:avLst/>
            <a:gdLst>
              <a:gd name="connsiteX0" fmla="*/ 1594045 w 2626412"/>
              <a:gd name="connsiteY0" fmla="*/ 0 h 2809251"/>
              <a:gd name="connsiteX1" fmla="*/ 2608006 w 2626412"/>
              <a:gd name="connsiteY1" fmla="*/ 364002 h 2809251"/>
              <a:gd name="connsiteX2" fmla="*/ 2626412 w 2626412"/>
              <a:gd name="connsiteY2" fmla="*/ 380731 h 2809251"/>
              <a:gd name="connsiteX3" fmla="*/ 563760 w 2626412"/>
              <a:gd name="connsiteY3" fmla="*/ 2809251 h 2809251"/>
              <a:gd name="connsiteX4" fmla="*/ 466885 w 2626412"/>
              <a:gd name="connsiteY4" fmla="*/ 2721205 h 2809251"/>
              <a:gd name="connsiteX5" fmla="*/ 0 w 2626412"/>
              <a:gd name="connsiteY5" fmla="*/ 1594045 h 2809251"/>
              <a:gd name="connsiteX6" fmla="*/ 1594045 w 2626412"/>
              <a:gd name="connsiteY6" fmla="*/ 0 h 2809251"/>
              <a:gd name="connsiteX0" fmla="*/ 563760 w 2626412"/>
              <a:gd name="connsiteY0" fmla="*/ 2809251 h 2900691"/>
              <a:gd name="connsiteX1" fmla="*/ 466885 w 2626412"/>
              <a:gd name="connsiteY1" fmla="*/ 2721205 h 2900691"/>
              <a:gd name="connsiteX2" fmla="*/ 0 w 2626412"/>
              <a:gd name="connsiteY2" fmla="*/ 1594045 h 2900691"/>
              <a:gd name="connsiteX3" fmla="*/ 1594045 w 2626412"/>
              <a:gd name="connsiteY3" fmla="*/ 0 h 2900691"/>
              <a:gd name="connsiteX4" fmla="*/ 2608006 w 2626412"/>
              <a:gd name="connsiteY4" fmla="*/ 364002 h 2900691"/>
              <a:gd name="connsiteX5" fmla="*/ 2626412 w 2626412"/>
              <a:gd name="connsiteY5" fmla="*/ 380731 h 2900691"/>
              <a:gd name="connsiteX6" fmla="*/ 655200 w 2626412"/>
              <a:gd name="connsiteY6" fmla="*/ 2900691 h 2900691"/>
              <a:gd name="connsiteX0" fmla="*/ 563760 w 2626412"/>
              <a:gd name="connsiteY0" fmla="*/ 2809251 h 2809251"/>
              <a:gd name="connsiteX1" fmla="*/ 466885 w 2626412"/>
              <a:gd name="connsiteY1" fmla="*/ 2721205 h 2809251"/>
              <a:gd name="connsiteX2" fmla="*/ 0 w 2626412"/>
              <a:gd name="connsiteY2" fmla="*/ 1594045 h 2809251"/>
              <a:gd name="connsiteX3" fmla="*/ 1594045 w 2626412"/>
              <a:gd name="connsiteY3" fmla="*/ 0 h 2809251"/>
              <a:gd name="connsiteX4" fmla="*/ 2608006 w 2626412"/>
              <a:gd name="connsiteY4" fmla="*/ 364002 h 2809251"/>
              <a:gd name="connsiteX5" fmla="*/ 2626412 w 2626412"/>
              <a:gd name="connsiteY5" fmla="*/ 380731 h 280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6412" h="2809251">
                <a:moveTo>
                  <a:pt x="563760" y="2809251"/>
                </a:moveTo>
                <a:lnTo>
                  <a:pt x="466885" y="2721205"/>
                </a:lnTo>
                <a:cubicBezTo>
                  <a:pt x="178420" y="2432740"/>
                  <a:pt x="0" y="2034229"/>
                  <a:pt x="0" y="1594045"/>
                </a:cubicBezTo>
                <a:cubicBezTo>
                  <a:pt x="0" y="713678"/>
                  <a:pt x="713678" y="0"/>
                  <a:pt x="1594045" y="0"/>
                </a:cubicBezTo>
                <a:cubicBezTo>
                  <a:pt x="1979206" y="0"/>
                  <a:pt x="2332461" y="136603"/>
                  <a:pt x="2608006" y="364002"/>
                </a:cubicBezTo>
                <a:lnTo>
                  <a:pt x="2626412" y="380731"/>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39F8D96-3C7E-2AB2-C97C-F93FC758F5D1}"/>
              </a:ext>
            </a:extLst>
          </p:cNvPr>
          <p:cNvSpPr>
            <a:spLocks noGrp="1"/>
          </p:cNvSpPr>
          <p:nvPr userDrawn="1">
            <p:ph type="title"/>
          </p:nvPr>
        </p:nvSpPr>
        <p:spPr>
          <a:xfrm>
            <a:off x="593726" y="3162300"/>
            <a:ext cx="4729162" cy="2317750"/>
          </a:xfrm>
        </p:spPr>
        <p:txBody>
          <a:bodyPr anchor="b"/>
          <a:lstStyle>
            <a:lvl1pPr>
              <a:defRPr sz="3600"/>
            </a:lvl1pPr>
          </a:lstStyle>
          <a:p>
            <a:r>
              <a:rPr lang="en-US" dirty="0"/>
              <a:t>Click to edit Master title style</a:t>
            </a:r>
          </a:p>
        </p:txBody>
      </p:sp>
      <p:sp>
        <p:nvSpPr>
          <p:cNvPr id="71" name="Text Placeholder 70">
            <a:extLst>
              <a:ext uri="{FF2B5EF4-FFF2-40B4-BE49-F238E27FC236}">
                <a16:creationId xmlns:a16="http://schemas.microsoft.com/office/drawing/2014/main" id="{4D1E2084-186E-3E44-6D79-BC45E6E10719}"/>
              </a:ext>
            </a:extLst>
          </p:cNvPr>
          <p:cNvSpPr>
            <a:spLocks noGrp="1"/>
          </p:cNvSpPr>
          <p:nvPr>
            <p:ph type="body" sz="quarter" idx="11"/>
          </p:nvPr>
        </p:nvSpPr>
        <p:spPr>
          <a:xfrm>
            <a:off x="593724" y="5640387"/>
            <a:ext cx="4729163" cy="481013"/>
          </a:xfrm>
        </p:spPr>
        <p:txBody>
          <a:bodyPr/>
          <a:lstStyle>
            <a:lvl1pPr>
              <a:defRPr>
                <a:solidFill>
                  <a:schemeClr val="accent3"/>
                </a:solidFill>
              </a:defRPr>
            </a:lvl1pPr>
            <a:lvl2pPr marL="0" indent="0">
              <a:buNone/>
              <a:defRPr/>
            </a:lvl2pPr>
          </a:lstStyle>
          <a:p>
            <a:pPr lvl="0"/>
            <a:r>
              <a:rPr lang="en-US" dirty="0"/>
              <a:t>Click to edit Master text styles</a:t>
            </a:r>
          </a:p>
        </p:txBody>
      </p:sp>
      <p:sp>
        <p:nvSpPr>
          <p:cNvPr id="73" name="Freeform: Shape 72">
            <a:extLst>
              <a:ext uri="{FF2B5EF4-FFF2-40B4-BE49-F238E27FC236}">
                <a16:creationId xmlns:a16="http://schemas.microsoft.com/office/drawing/2014/main" id="{C34B7F76-59D6-9D52-E3CB-DE4EDB15DE7D}"/>
              </a:ext>
            </a:extLst>
          </p:cNvPr>
          <p:cNvSpPr/>
          <p:nvPr userDrawn="1"/>
        </p:nvSpPr>
        <p:spPr>
          <a:xfrm rot="18550398">
            <a:off x="8973244" y="645151"/>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4" name="Freeform: Shape 73">
            <a:extLst>
              <a:ext uri="{FF2B5EF4-FFF2-40B4-BE49-F238E27FC236}">
                <a16:creationId xmlns:a16="http://schemas.microsoft.com/office/drawing/2014/main" id="{CBC2F7A6-452E-B9CD-AA1C-8564D3AEB4AB}"/>
              </a:ext>
            </a:extLst>
          </p:cNvPr>
          <p:cNvSpPr/>
          <p:nvPr userDrawn="1"/>
        </p:nvSpPr>
        <p:spPr>
          <a:xfrm rot="11120482">
            <a:off x="3760460" y="2896189"/>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5" name="Freeform: Shape 74">
            <a:extLst>
              <a:ext uri="{FF2B5EF4-FFF2-40B4-BE49-F238E27FC236}">
                <a16:creationId xmlns:a16="http://schemas.microsoft.com/office/drawing/2014/main" id="{AFAF46CB-FBB8-413E-470D-A370A3888A21}"/>
              </a:ext>
            </a:extLst>
          </p:cNvPr>
          <p:cNvSpPr/>
          <p:nvPr userDrawn="1"/>
        </p:nvSpPr>
        <p:spPr>
          <a:xfrm rot="16411232">
            <a:off x="7077148" y="1559290"/>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6" name="Freeform: Shape 75">
            <a:extLst>
              <a:ext uri="{FF2B5EF4-FFF2-40B4-BE49-F238E27FC236}">
                <a16:creationId xmlns:a16="http://schemas.microsoft.com/office/drawing/2014/main" id="{79327118-9E33-4923-C841-2559C25E6AD9}"/>
              </a:ext>
            </a:extLst>
          </p:cNvPr>
          <p:cNvSpPr/>
          <p:nvPr userDrawn="1"/>
        </p:nvSpPr>
        <p:spPr>
          <a:xfrm rot="16841006">
            <a:off x="6839221" y="3011694"/>
            <a:ext cx="354010" cy="403202"/>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rgbClr val="F58832"/>
          </a:solidFill>
          <a:ln w="4242" cap="flat">
            <a:noFill/>
            <a:prstDash val="solid"/>
            <a:miter/>
          </a:ln>
        </p:spPr>
        <p:txBody>
          <a:bodyPr rtlCol="0" anchor="ctr">
            <a:normAutofit/>
          </a:bodyPr>
          <a:lstStyle/>
          <a:p>
            <a:endParaRPr lang="en-US"/>
          </a:p>
        </p:txBody>
      </p:sp>
    </p:spTree>
    <p:extLst>
      <p:ext uri="{BB962C8B-B14F-4D97-AF65-F5344CB8AC3E}">
        <p14:creationId xmlns:p14="http://schemas.microsoft.com/office/powerpoint/2010/main" val="3712387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8" y="1712505"/>
            <a:ext cx="5323538" cy="241547"/>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5324400" cy="3967935"/>
          </a:xfrm>
        </p:spPr>
        <p:txBody>
          <a:bodyPr/>
          <a:lstStyle>
            <a:lvl2pPr marL="0" indent="0">
              <a:buNone/>
              <a:defRPr/>
            </a:lvl2pPr>
          </a:lstStyle>
          <a:p>
            <a:pPr lvl="0"/>
            <a:r>
              <a:rPr lang="en-US" dirty="0"/>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8" y="2092163"/>
            <a:ext cx="5323538"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0" name="Text Placeholder 14">
            <a:extLst>
              <a:ext uri="{FF2B5EF4-FFF2-40B4-BE49-F238E27FC236}">
                <a16:creationId xmlns:a16="http://schemas.microsoft.com/office/drawing/2014/main" id="{B73B2DB1-FDA5-61B5-EB65-C908736CF9C5}"/>
              </a:ext>
            </a:extLst>
          </p:cNvPr>
          <p:cNvSpPr>
            <a:spLocks noGrp="1"/>
          </p:cNvSpPr>
          <p:nvPr>
            <p:ph type="body" sz="quarter" idx="39"/>
          </p:nvPr>
        </p:nvSpPr>
        <p:spPr>
          <a:xfrm>
            <a:off x="6272288" y="1712505"/>
            <a:ext cx="5323538" cy="241547"/>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11" name="Text Placeholder 6">
            <a:extLst>
              <a:ext uri="{FF2B5EF4-FFF2-40B4-BE49-F238E27FC236}">
                <a16:creationId xmlns:a16="http://schemas.microsoft.com/office/drawing/2014/main" id="{D435FBD1-5576-FB7C-0CDD-829F4D935701}"/>
              </a:ext>
            </a:extLst>
          </p:cNvPr>
          <p:cNvSpPr>
            <a:spLocks noGrp="1"/>
          </p:cNvSpPr>
          <p:nvPr>
            <p:ph type="body" sz="quarter" idx="40"/>
          </p:nvPr>
        </p:nvSpPr>
        <p:spPr>
          <a:xfrm>
            <a:off x="6272288" y="2158228"/>
            <a:ext cx="5324400" cy="3967935"/>
          </a:xfrm>
        </p:spPr>
        <p:txBody>
          <a:bodyPr/>
          <a:lstStyle>
            <a:lvl2pPr marL="0" indent="0">
              <a:buNone/>
              <a:defRPr/>
            </a:lvl2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5B2E0C99-B189-13BC-4357-B19F410F10BF}"/>
              </a:ext>
            </a:extLst>
          </p:cNvPr>
          <p:cNvCxnSpPr>
            <a:cxnSpLocks/>
          </p:cNvCxnSpPr>
          <p:nvPr userDrawn="1"/>
        </p:nvCxnSpPr>
        <p:spPr>
          <a:xfrm>
            <a:off x="6272288" y="2092163"/>
            <a:ext cx="5323538"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95672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8" y="1712505"/>
            <a:ext cx="3432531" cy="241547"/>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3433087" cy="3967935"/>
          </a:xfrm>
        </p:spPr>
        <p:txBody>
          <a:bodyPr/>
          <a:lstStyle>
            <a:lvl2pPr marL="0" indent="0">
              <a:buNone/>
              <a:defRPr/>
            </a:lvl2pPr>
          </a:lstStyle>
          <a:p>
            <a:pPr lvl="0"/>
            <a:r>
              <a:rPr lang="en-US" dirty="0"/>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8" y="2092163"/>
            <a:ext cx="3432531"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7" name="Text Placeholder 14">
            <a:extLst>
              <a:ext uri="{FF2B5EF4-FFF2-40B4-BE49-F238E27FC236}">
                <a16:creationId xmlns:a16="http://schemas.microsoft.com/office/drawing/2014/main" id="{A8E01F20-C282-DF29-CB66-4511F4499B7E}"/>
              </a:ext>
            </a:extLst>
          </p:cNvPr>
          <p:cNvSpPr>
            <a:spLocks noGrp="1"/>
          </p:cNvSpPr>
          <p:nvPr>
            <p:ph type="body" sz="quarter" idx="39"/>
          </p:nvPr>
        </p:nvSpPr>
        <p:spPr>
          <a:xfrm>
            <a:off x="4380588" y="1712505"/>
            <a:ext cx="3432531" cy="241547"/>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8" name="Text Placeholder 6">
            <a:extLst>
              <a:ext uri="{FF2B5EF4-FFF2-40B4-BE49-F238E27FC236}">
                <a16:creationId xmlns:a16="http://schemas.microsoft.com/office/drawing/2014/main" id="{CCE007DB-8D8F-C1F4-C20B-AF647BE94A5A}"/>
              </a:ext>
            </a:extLst>
          </p:cNvPr>
          <p:cNvSpPr>
            <a:spLocks noGrp="1"/>
          </p:cNvSpPr>
          <p:nvPr>
            <p:ph type="body" sz="quarter" idx="40"/>
          </p:nvPr>
        </p:nvSpPr>
        <p:spPr>
          <a:xfrm>
            <a:off x="4380588" y="2158228"/>
            <a:ext cx="3433087" cy="3967935"/>
          </a:xfrm>
        </p:spPr>
        <p:txBody>
          <a:bodyPr/>
          <a:lstStyle>
            <a:lvl2pPr marL="0" indent="0">
              <a:buNone/>
              <a:defRPr/>
            </a:lvl2pPr>
          </a:lstStyle>
          <a:p>
            <a:pPr lvl="0"/>
            <a:r>
              <a:rPr lang="en-US" dirty="0"/>
              <a:t>Click to edit Master text styles</a:t>
            </a:r>
          </a:p>
        </p:txBody>
      </p:sp>
      <p:cxnSp>
        <p:nvCxnSpPr>
          <p:cNvPr id="13" name="Straight Connector 12">
            <a:extLst>
              <a:ext uri="{FF2B5EF4-FFF2-40B4-BE49-F238E27FC236}">
                <a16:creationId xmlns:a16="http://schemas.microsoft.com/office/drawing/2014/main" id="{F92CB9CD-6FB8-6B53-E227-A42361A420FE}"/>
              </a:ext>
            </a:extLst>
          </p:cNvPr>
          <p:cNvCxnSpPr>
            <a:cxnSpLocks/>
          </p:cNvCxnSpPr>
          <p:nvPr userDrawn="1"/>
        </p:nvCxnSpPr>
        <p:spPr>
          <a:xfrm>
            <a:off x="4380588" y="2092163"/>
            <a:ext cx="3432531"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4" name="Text Placeholder 14">
            <a:extLst>
              <a:ext uri="{FF2B5EF4-FFF2-40B4-BE49-F238E27FC236}">
                <a16:creationId xmlns:a16="http://schemas.microsoft.com/office/drawing/2014/main" id="{21D58ABB-9C54-4536-9912-45B6D33F9ADB}"/>
              </a:ext>
            </a:extLst>
          </p:cNvPr>
          <p:cNvSpPr>
            <a:spLocks noGrp="1"/>
          </p:cNvSpPr>
          <p:nvPr>
            <p:ph type="body" sz="quarter" idx="41"/>
          </p:nvPr>
        </p:nvSpPr>
        <p:spPr>
          <a:xfrm>
            <a:off x="8165188" y="1712505"/>
            <a:ext cx="3432531" cy="241547"/>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15" name="Text Placeholder 6">
            <a:extLst>
              <a:ext uri="{FF2B5EF4-FFF2-40B4-BE49-F238E27FC236}">
                <a16:creationId xmlns:a16="http://schemas.microsoft.com/office/drawing/2014/main" id="{A8720E7C-63EE-3BFD-5340-D6FC9A628C80}"/>
              </a:ext>
            </a:extLst>
          </p:cNvPr>
          <p:cNvSpPr>
            <a:spLocks noGrp="1"/>
          </p:cNvSpPr>
          <p:nvPr>
            <p:ph type="body" sz="quarter" idx="42"/>
          </p:nvPr>
        </p:nvSpPr>
        <p:spPr>
          <a:xfrm>
            <a:off x="8165188" y="2158228"/>
            <a:ext cx="3433087" cy="3967935"/>
          </a:xfrm>
        </p:spPr>
        <p:txBody>
          <a:bodyPr/>
          <a:lstStyle>
            <a:lvl2pPr marL="0" indent="0">
              <a:buNone/>
              <a:defRPr/>
            </a:lvl2pPr>
          </a:lstStyle>
          <a:p>
            <a:pPr lvl="0"/>
            <a:r>
              <a:rPr lang="en-US" dirty="0"/>
              <a:t>Click to edit Master text styles</a:t>
            </a:r>
          </a:p>
        </p:txBody>
      </p:sp>
      <p:cxnSp>
        <p:nvCxnSpPr>
          <p:cNvPr id="16" name="Straight Connector 15">
            <a:extLst>
              <a:ext uri="{FF2B5EF4-FFF2-40B4-BE49-F238E27FC236}">
                <a16:creationId xmlns:a16="http://schemas.microsoft.com/office/drawing/2014/main" id="{4F2330B3-744C-3561-5878-A468AB2EA6D4}"/>
              </a:ext>
            </a:extLst>
          </p:cNvPr>
          <p:cNvCxnSpPr>
            <a:cxnSpLocks/>
          </p:cNvCxnSpPr>
          <p:nvPr userDrawn="1"/>
        </p:nvCxnSpPr>
        <p:spPr>
          <a:xfrm>
            <a:off x="8165188" y="2092163"/>
            <a:ext cx="3432531"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29077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9" y="1535113"/>
            <a:ext cx="2488122" cy="418939"/>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2488525" cy="3967935"/>
          </a:xfrm>
        </p:spPr>
        <p:txBody>
          <a:bodyPr/>
          <a:lstStyle>
            <a:lvl2pPr marL="0" indent="0">
              <a:buNone/>
              <a:defRPr/>
            </a:lvl2pPr>
          </a:lstStyle>
          <a:p>
            <a:pPr lvl="0"/>
            <a:r>
              <a:rPr lang="en-US" dirty="0"/>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9"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0" name="Text Placeholder 14">
            <a:extLst>
              <a:ext uri="{FF2B5EF4-FFF2-40B4-BE49-F238E27FC236}">
                <a16:creationId xmlns:a16="http://schemas.microsoft.com/office/drawing/2014/main" id="{7919E63F-2680-BEEC-C01D-F307539BC103}"/>
              </a:ext>
            </a:extLst>
          </p:cNvPr>
          <p:cNvSpPr>
            <a:spLocks noGrp="1"/>
          </p:cNvSpPr>
          <p:nvPr>
            <p:ph type="body" sz="quarter" idx="39"/>
          </p:nvPr>
        </p:nvSpPr>
        <p:spPr>
          <a:xfrm>
            <a:off x="3433420" y="1535113"/>
            <a:ext cx="2488122" cy="418939"/>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11" name="Text Placeholder 6">
            <a:extLst>
              <a:ext uri="{FF2B5EF4-FFF2-40B4-BE49-F238E27FC236}">
                <a16:creationId xmlns:a16="http://schemas.microsoft.com/office/drawing/2014/main" id="{A576D5DA-A603-6E39-E284-A4323E981179}"/>
              </a:ext>
            </a:extLst>
          </p:cNvPr>
          <p:cNvSpPr>
            <a:spLocks noGrp="1"/>
          </p:cNvSpPr>
          <p:nvPr>
            <p:ph type="body" sz="quarter" idx="40"/>
          </p:nvPr>
        </p:nvSpPr>
        <p:spPr>
          <a:xfrm>
            <a:off x="3433419" y="2158228"/>
            <a:ext cx="2488525" cy="3967935"/>
          </a:xfrm>
        </p:spPr>
        <p:txBody>
          <a:bodyPr/>
          <a:lstStyle>
            <a:lvl2pPr marL="0" indent="0">
              <a:buNone/>
              <a:defRPr/>
            </a:lvl2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C8938360-C162-26B2-8E29-FF263E6B8946}"/>
              </a:ext>
            </a:extLst>
          </p:cNvPr>
          <p:cNvCxnSpPr>
            <a:cxnSpLocks/>
          </p:cNvCxnSpPr>
          <p:nvPr userDrawn="1"/>
        </p:nvCxnSpPr>
        <p:spPr>
          <a:xfrm>
            <a:off x="3433420"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7" name="Text Placeholder 14">
            <a:extLst>
              <a:ext uri="{FF2B5EF4-FFF2-40B4-BE49-F238E27FC236}">
                <a16:creationId xmlns:a16="http://schemas.microsoft.com/office/drawing/2014/main" id="{FED11D27-9C5A-3790-2F2C-FC6F6212C1C1}"/>
              </a:ext>
            </a:extLst>
          </p:cNvPr>
          <p:cNvSpPr>
            <a:spLocks noGrp="1"/>
          </p:cNvSpPr>
          <p:nvPr>
            <p:ph type="body" sz="quarter" idx="41"/>
          </p:nvPr>
        </p:nvSpPr>
        <p:spPr>
          <a:xfrm>
            <a:off x="6270851" y="1535113"/>
            <a:ext cx="2488122" cy="418939"/>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18" name="Text Placeholder 6">
            <a:extLst>
              <a:ext uri="{FF2B5EF4-FFF2-40B4-BE49-F238E27FC236}">
                <a16:creationId xmlns:a16="http://schemas.microsoft.com/office/drawing/2014/main" id="{2028B433-4BF8-0453-33B0-50BD4E12D8D3}"/>
              </a:ext>
            </a:extLst>
          </p:cNvPr>
          <p:cNvSpPr>
            <a:spLocks noGrp="1"/>
          </p:cNvSpPr>
          <p:nvPr>
            <p:ph type="body" sz="quarter" idx="42"/>
          </p:nvPr>
        </p:nvSpPr>
        <p:spPr>
          <a:xfrm>
            <a:off x="6270850" y="2158228"/>
            <a:ext cx="2488525" cy="3967935"/>
          </a:xfrm>
        </p:spPr>
        <p:txBody>
          <a:bodyPr/>
          <a:lstStyle>
            <a:lvl2pPr marL="0" indent="0">
              <a:buNone/>
              <a:defRPr/>
            </a:lvl2pPr>
          </a:lstStyle>
          <a:p>
            <a:pPr lvl="0"/>
            <a:r>
              <a:rPr lang="en-US" dirty="0"/>
              <a:t>Click to edit Master text styles</a:t>
            </a:r>
          </a:p>
        </p:txBody>
      </p:sp>
      <p:cxnSp>
        <p:nvCxnSpPr>
          <p:cNvPr id="19" name="Straight Connector 18">
            <a:extLst>
              <a:ext uri="{FF2B5EF4-FFF2-40B4-BE49-F238E27FC236}">
                <a16:creationId xmlns:a16="http://schemas.microsoft.com/office/drawing/2014/main" id="{12AF53BF-41E9-95D1-D8B4-435E69B90733}"/>
              </a:ext>
            </a:extLst>
          </p:cNvPr>
          <p:cNvCxnSpPr>
            <a:cxnSpLocks/>
          </p:cNvCxnSpPr>
          <p:nvPr userDrawn="1"/>
        </p:nvCxnSpPr>
        <p:spPr>
          <a:xfrm>
            <a:off x="6270851"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Text Placeholder 14">
            <a:extLst>
              <a:ext uri="{FF2B5EF4-FFF2-40B4-BE49-F238E27FC236}">
                <a16:creationId xmlns:a16="http://schemas.microsoft.com/office/drawing/2014/main" id="{DA37B994-1E2E-70D4-FE80-7D8BBD886E21}"/>
              </a:ext>
            </a:extLst>
          </p:cNvPr>
          <p:cNvSpPr>
            <a:spLocks noGrp="1"/>
          </p:cNvSpPr>
          <p:nvPr>
            <p:ph type="body" sz="quarter" idx="43"/>
          </p:nvPr>
        </p:nvSpPr>
        <p:spPr>
          <a:xfrm>
            <a:off x="9108282" y="1535113"/>
            <a:ext cx="2488122" cy="418939"/>
          </a:xfrm>
          <a:prstGeom prst="rect">
            <a:avLst/>
          </a:prstGeom>
        </p:spPr>
        <p:txBody>
          <a:bodyPr anchor="b">
            <a:noAutofit/>
          </a:bodyPr>
          <a:lstStyle>
            <a:lvl1pPr>
              <a:buNone/>
              <a:defRPr sz="1400" b="1">
                <a:latin typeface="+mj-lt"/>
              </a:defRPr>
            </a:lvl1pPr>
          </a:lstStyle>
          <a:p>
            <a:pPr lvl="0"/>
            <a:r>
              <a:rPr lang="en-US" dirty="0"/>
              <a:t>Click to edit Master text styles</a:t>
            </a:r>
          </a:p>
        </p:txBody>
      </p:sp>
      <p:sp>
        <p:nvSpPr>
          <p:cNvPr id="21" name="Text Placeholder 6">
            <a:extLst>
              <a:ext uri="{FF2B5EF4-FFF2-40B4-BE49-F238E27FC236}">
                <a16:creationId xmlns:a16="http://schemas.microsoft.com/office/drawing/2014/main" id="{1EDB28CF-6ED2-A17D-5BC3-4A5D5188CD1D}"/>
              </a:ext>
            </a:extLst>
          </p:cNvPr>
          <p:cNvSpPr>
            <a:spLocks noGrp="1"/>
          </p:cNvSpPr>
          <p:nvPr>
            <p:ph type="body" sz="quarter" idx="44"/>
          </p:nvPr>
        </p:nvSpPr>
        <p:spPr>
          <a:xfrm>
            <a:off x="9108281" y="2158228"/>
            <a:ext cx="2488525" cy="3967935"/>
          </a:xfrm>
        </p:spPr>
        <p:txBody>
          <a:bodyPr/>
          <a:lstStyle>
            <a:lvl2pPr marL="0" indent="0">
              <a:buNone/>
              <a:defRPr/>
            </a:lvl2pPr>
          </a:lstStyle>
          <a:p>
            <a:pPr lvl="0"/>
            <a:r>
              <a:rPr lang="en-US" dirty="0"/>
              <a:t>Click to edit Master text styles</a:t>
            </a:r>
          </a:p>
        </p:txBody>
      </p:sp>
      <p:cxnSp>
        <p:nvCxnSpPr>
          <p:cNvPr id="22" name="Straight Connector 21">
            <a:extLst>
              <a:ext uri="{FF2B5EF4-FFF2-40B4-BE49-F238E27FC236}">
                <a16:creationId xmlns:a16="http://schemas.microsoft.com/office/drawing/2014/main" id="{4F569F55-857E-3DE7-4B30-84672A0AD256}"/>
              </a:ext>
            </a:extLst>
          </p:cNvPr>
          <p:cNvCxnSpPr>
            <a:cxnSpLocks/>
          </p:cNvCxnSpPr>
          <p:nvPr userDrawn="1"/>
        </p:nvCxnSpPr>
        <p:spPr>
          <a:xfrm>
            <a:off x="9108282"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86727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rtboar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F212C0D-97B8-8853-2A81-4F378055B455}"/>
              </a:ext>
            </a:extLst>
          </p:cNvPr>
          <p:cNvSpPr>
            <a:spLocks noGrp="1"/>
          </p:cNvSpPr>
          <p:nvPr>
            <p:ph type="ftr" sz="quarter" idx="10"/>
          </p:nvPr>
        </p:nvSpPr>
        <p:spPr>
          <a:xfrm>
            <a:off x="7073900" y="6427243"/>
            <a:ext cx="4114800" cy="153888"/>
          </a:xfrm>
          <a:prstGeom prst="rect">
            <a:avLst/>
          </a:prstGeom>
        </p:spPr>
        <p:txBody>
          <a:bodyPr/>
          <a:lstStyle/>
          <a:p>
            <a:endParaRPr lang="en-UA" dirty="0"/>
          </a:p>
        </p:txBody>
      </p:sp>
      <p:sp>
        <p:nvSpPr>
          <p:cNvPr id="4" name="Slide Number Placeholder 3">
            <a:extLst>
              <a:ext uri="{FF2B5EF4-FFF2-40B4-BE49-F238E27FC236}">
                <a16:creationId xmlns:a16="http://schemas.microsoft.com/office/drawing/2014/main" id="{8ED59F9B-6D39-2326-FF8D-EEA44D0E5D9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11" name="Title 10">
            <a:extLst>
              <a:ext uri="{FF2B5EF4-FFF2-40B4-BE49-F238E27FC236}">
                <a16:creationId xmlns:a16="http://schemas.microsoft.com/office/drawing/2014/main" id="{71831597-F425-C2EF-C1C1-45D103F168E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421548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Questions?">
    <p:bg>
      <p:bgPr>
        <a:solidFill>
          <a:schemeClr val="accent1"/>
        </a:solidFill>
        <a:effectLst/>
      </p:bgPr>
    </p:bg>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E108282F-1CA8-D282-74D9-CF8051449465}"/>
              </a:ext>
            </a:extLst>
          </p:cNvPr>
          <p:cNvGrpSpPr/>
          <p:nvPr userDrawn="1"/>
        </p:nvGrpSpPr>
        <p:grpSpPr>
          <a:xfrm>
            <a:off x="-703303" y="-581044"/>
            <a:ext cx="4160270" cy="6323325"/>
            <a:chOff x="-703303" y="-581044"/>
            <a:chExt cx="4160270" cy="6323325"/>
          </a:xfrm>
        </p:grpSpPr>
        <p:pic>
          <p:nvPicPr>
            <p:cNvPr id="23" name="Picture 22" descr="A black square with a black background&#10;&#10;AI-generated content may be incorrect.">
              <a:extLst>
                <a:ext uri="{FF2B5EF4-FFF2-40B4-BE49-F238E27FC236}">
                  <a16:creationId xmlns:a16="http://schemas.microsoft.com/office/drawing/2014/main" id="{C3BE8847-9BEE-547B-0901-268A24AFDDD0}"/>
                </a:ext>
              </a:extLst>
            </p:cNvPr>
            <p:cNvPicPr>
              <a:picLocks noChangeAspect="1"/>
            </p:cNvPicPr>
            <p:nvPr userDrawn="1"/>
          </p:nvPicPr>
          <p:blipFill>
            <a:blip r:embed="rId2"/>
            <a:srcRect l="30416" t="29584"/>
            <a:stretch>
              <a:fillRect/>
            </a:stretch>
          </p:blipFill>
          <p:spPr>
            <a:xfrm rot="914419">
              <a:off x="-373245" y="-581044"/>
              <a:ext cx="3830212" cy="4414442"/>
            </a:xfrm>
            <a:custGeom>
              <a:avLst/>
              <a:gdLst>
                <a:gd name="connsiteX0" fmla="*/ 0 w 3830212"/>
                <a:gd name="connsiteY0" fmla="*/ 1043541 h 4414442"/>
                <a:gd name="connsiteX1" fmla="*/ 3830212 w 3830212"/>
                <a:gd name="connsiteY1" fmla="*/ 0 h 4414442"/>
                <a:gd name="connsiteX2" fmla="*/ 3830212 w 3830212"/>
                <a:gd name="connsiteY2" fmla="*/ 4414442 h 4414442"/>
                <a:gd name="connsiteX3" fmla="*/ 918401 w 3830212"/>
                <a:gd name="connsiteY3" fmla="*/ 4414442 h 4414442"/>
              </a:gdLst>
              <a:ahLst/>
              <a:cxnLst>
                <a:cxn ang="0">
                  <a:pos x="connsiteX0" y="connsiteY0"/>
                </a:cxn>
                <a:cxn ang="0">
                  <a:pos x="connsiteX1" y="connsiteY1"/>
                </a:cxn>
                <a:cxn ang="0">
                  <a:pos x="connsiteX2" y="connsiteY2"/>
                </a:cxn>
                <a:cxn ang="0">
                  <a:pos x="connsiteX3" y="connsiteY3"/>
                </a:cxn>
              </a:cxnLst>
              <a:rect l="l" t="t" r="r" b="b"/>
              <a:pathLst>
                <a:path w="3830212" h="4414442">
                  <a:moveTo>
                    <a:pt x="0" y="1043541"/>
                  </a:moveTo>
                  <a:lnTo>
                    <a:pt x="3830212" y="0"/>
                  </a:lnTo>
                  <a:lnTo>
                    <a:pt x="3830212" y="4414442"/>
                  </a:lnTo>
                  <a:lnTo>
                    <a:pt x="918401" y="4414442"/>
                  </a:lnTo>
                  <a:close/>
                </a:path>
              </a:pathLst>
            </a:custGeom>
          </p:spPr>
        </p:pic>
        <p:pic>
          <p:nvPicPr>
            <p:cNvPr id="24" name="Picture 23" descr="A black square with a black background&#10;&#10;AI-generated content may be incorrect.">
              <a:extLst>
                <a:ext uri="{FF2B5EF4-FFF2-40B4-BE49-F238E27FC236}">
                  <a16:creationId xmlns:a16="http://schemas.microsoft.com/office/drawing/2014/main" id="{4F7C1C51-867E-D129-DD5B-0FC2E1FBFB39}"/>
                </a:ext>
              </a:extLst>
            </p:cNvPr>
            <p:cNvPicPr>
              <a:picLocks noChangeAspect="1"/>
            </p:cNvPicPr>
            <p:nvPr userDrawn="1"/>
          </p:nvPicPr>
          <p:blipFill>
            <a:blip r:embed="rId2"/>
            <a:srcRect l="50007"/>
            <a:stretch>
              <a:fillRect/>
            </a:stretch>
          </p:blipFill>
          <p:spPr>
            <a:xfrm rot="914419">
              <a:off x="-703303" y="688093"/>
              <a:ext cx="2218519" cy="5054188"/>
            </a:xfrm>
            <a:custGeom>
              <a:avLst/>
              <a:gdLst>
                <a:gd name="connsiteX0" fmla="*/ 0 w 2218519"/>
                <a:gd name="connsiteY0" fmla="*/ 0 h 5054188"/>
                <a:gd name="connsiteX1" fmla="*/ 2218519 w 2218519"/>
                <a:gd name="connsiteY1" fmla="*/ 0 h 5054188"/>
                <a:gd name="connsiteX2" fmla="*/ 2218519 w 2218519"/>
                <a:gd name="connsiteY2" fmla="*/ 5054188 h 5054188"/>
                <a:gd name="connsiteX3" fmla="*/ 1377012 w 2218519"/>
                <a:gd name="connsiteY3" fmla="*/ 5054188 h 5054188"/>
              </a:gdLst>
              <a:ahLst/>
              <a:cxnLst>
                <a:cxn ang="0">
                  <a:pos x="connsiteX0" y="connsiteY0"/>
                </a:cxn>
                <a:cxn ang="0">
                  <a:pos x="connsiteX1" y="connsiteY1"/>
                </a:cxn>
                <a:cxn ang="0">
                  <a:pos x="connsiteX2" y="connsiteY2"/>
                </a:cxn>
                <a:cxn ang="0">
                  <a:pos x="connsiteX3" y="connsiteY3"/>
                </a:cxn>
              </a:cxnLst>
              <a:rect l="l" t="t" r="r" b="b"/>
              <a:pathLst>
                <a:path w="2218519" h="5054188">
                  <a:moveTo>
                    <a:pt x="0" y="0"/>
                  </a:moveTo>
                  <a:lnTo>
                    <a:pt x="2218519" y="0"/>
                  </a:lnTo>
                  <a:lnTo>
                    <a:pt x="2218519" y="5054188"/>
                  </a:lnTo>
                  <a:lnTo>
                    <a:pt x="1377012" y="5054188"/>
                  </a:lnTo>
                  <a:close/>
                </a:path>
              </a:pathLst>
            </a:custGeom>
          </p:spPr>
        </p:pic>
      </p:grpSp>
      <p:grpSp>
        <p:nvGrpSpPr>
          <p:cNvPr id="6" name="Group 5">
            <a:extLst>
              <a:ext uri="{FF2B5EF4-FFF2-40B4-BE49-F238E27FC236}">
                <a16:creationId xmlns:a16="http://schemas.microsoft.com/office/drawing/2014/main" id="{33A8C540-B1A9-CA2A-62DA-232FAE42C4C6}"/>
              </a:ext>
            </a:extLst>
          </p:cNvPr>
          <p:cNvGrpSpPr/>
          <p:nvPr userDrawn="1"/>
        </p:nvGrpSpPr>
        <p:grpSpPr>
          <a:xfrm>
            <a:off x="4695227" y="1187450"/>
            <a:ext cx="1825990" cy="2079716"/>
            <a:chOff x="4695227" y="2314575"/>
            <a:chExt cx="1825990" cy="2079716"/>
          </a:xfrm>
        </p:grpSpPr>
        <p:sp>
          <p:nvSpPr>
            <p:cNvPr id="7" name="Freeform: Shape 6">
              <a:extLst>
                <a:ext uri="{FF2B5EF4-FFF2-40B4-BE49-F238E27FC236}">
                  <a16:creationId xmlns:a16="http://schemas.microsoft.com/office/drawing/2014/main" id="{0EBEA110-8E29-D291-9E71-8D9DE59B4AC3}"/>
                </a:ext>
              </a:extLst>
            </p:cNvPr>
            <p:cNvSpPr/>
            <p:nvPr userDrawn="1"/>
          </p:nvSpPr>
          <p:spPr>
            <a:xfrm>
              <a:off x="4695227" y="2314575"/>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Graphic 7">
              <a:extLst>
                <a:ext uri="{FF2B5EF4-FFF2-40B4-BE49-F238E27FC236}">
                  <a16:creationId xmlns:a16="http://schemas.microsoft.com/office/drawing/2014/main" id="{C7A8FF97-E310-451C-E14B-EB85CD20B4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846601" y="3034552"/>
              <a:ext cx="1523243" cy="639762"/>
            </a:xfrm>
            <a:prstGeom prst="rect">
              <a:avLst/>
            </a:prstGeom>
          </p:spPr>
        </p:pic>
      </p:grpSp>
      <p:sp>
        <p:nvSpPr>
          <p:cNvPr id="2" name="Title 1">
            <a:extLst>
              <a:ext uri="{FF2B5EF4-FFF2-40B4-BE49-F238E27FC236}">
                <a16:creationId xmlns:a16="http://schemas.microsoft.com/office/drawing/2014/main" id="{80C2766F-CB44-86FA-CCFF-B1F5C18515FC}"/>
              </a:ext>
            </a:extLst>
          </p:cNvPr>
          <p:cNvSpPr>
            <a:spLocks noGrp="1"/>
          </p:cNvSpPr>
          <p:nvPr userDrawn="1">
            <p:ph type="title" hasCustomPrompt="1"/>
          </p:nvPr>
        </p:nvSpPr>
        <p:spPr>
          <a:xfrm>
            <a:off x="593725" y="3757789"/>
            <a:ext cx="11002963" cy="1062501"/>
          </a:xfrm>
        </p:spPr>
        <p:txBody>
          <a:bodyPr/>
          <a:lstStyle>
            <a:lvl1pPr algn="ctr">
              <a:defRPr sz="3600">
                <a:solidFill>
                  <a:schemeClr val="bg1"/>
                </a:solidFill>
              </a:defRPr>
            </a:lvl1pPr>
          </a:lstStyle>
          <a:p>
            <a:r>
              <a:rPr lang="en-US" dirty="0"/>
              <a:t>Any Questions?</a:t>
            </a:r>
          </a:p>
        </p:txBody>
      </p:sp>
      <p:pic>
        <p:nvPicPr>
          <p:cNvPr id="27" name="Picture 26" descr="A black square with a black background&#10;&#10;AI-generated content may be incorrect.">
            <a:extLst>
              <a:ext uri="{FF2B5EF4-FFF2-40B4-BE49-F238E27FC236}">
                <a16:creationId xmlns:a16="http://schemas.microsoft.com/office/drawing/2014/main" id="{FEFC9281-430C-3D7B-C823-14622725A2BF}"/>
              </a:ext>
            </a:extLst>
          </p:cNvPr>
          <p:cNvPicPr>
            <a:picLocks noChangeAspect="1"/>
          </p:cNvPicPr>
          <p:nvPr userDrawn="1"/>
        </p:nvPicPr>
        <p:blipFill>
          <a:blip r:embed="rId2"/>
          <a:srcRect b="27112"/>
          <a:stretch>
            <a:fillRect/>
          </a:stretch>
        </p:blipFill>
        <p:spPr>
          <a:xfrm rot="19069445">
            <a:off x="7500651" y="4770640"/>
            <a:ext cx="4437689" cy="3683881"/>
          </a:xfrm>
          <a:custGeom>
            <a:avLst/>
            <a:gdLst>
              <a:gd name="connsiteX0" fmla="*/ 4437689 w 4437689"/>
              <a:gd name="connsiteY0" fmla="*/ 0 h 3683881"/>
              <a:gd name="connsiteX1" fmla="*/ 4437689 w 4437689"/>
              <a:gd name="connsiteY1" fmla="*/ 3075389 h 3683881"/>
              <a:gd name="connsiteX2" fmla="*/ 3886408 w 4437689"/>
              <a:gd name="connsiteY2" fmla="*/ 3683881 h 3683881"/>
              <a:gd name="connsiteX3" fmla="*/ 0 w 4437689"/>
              <a:gd name="connsiteY3" fmla="*/ 162876 h 3683881"/>
              <a:gd name="connsiteX4" fmla="*/ 0 w 4437689"/>
              <a:gd name="connsiteY4" fmla="*/ 0 h 368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7689" h="3683881">
                <a:moveTo>
                  <a:pt x="4437689" y="0"/>
                </a:moveTo>
                <a:lnTo>
                  <a:pt x="4437689" y="3075389"/>
                </a:lnTo>
                <a:lnTo>
                  <a:pt x="3886408" y="3683881"/>
                </a:lnTo>
                <a:lnTo>
                  <a:pt x="0" y="162876"/>
                </a:lnTo>
                <a:lnTo>
                  <a:pt x="0" y="0"/>
                </a:lnTo>
                <a:close/>
              </a:path>
            </a:pathLst>
          </a:custGeom>
        </p:spPr>
      </p:pic>
      <p:pic>
        <p:nvPicPr>
          <p:cNvPr id="25" name="Picture 24" descr="A black square with a black background&#10;&#10;AI-generated content may be incorrect.">
            <a:extLst>
              <a:ext uri="{FF2B5EF4-FFF2-40B4-BE49-F238E27FC236}">
                <a16:creationId xmlns:a16="http://schemas.microsoft.com/office/drawing/2014/main" id="{3771703D-5D60-868D-6CBE-B68FED750D14}"/>
              </a:ext>
            </a:extLst>
          </p:cNvPr>
          <p:cNvPicPr>
            <a:picLocks noChangeAspect="1"/>
          </p:cNvPicPr>
          <p:nvPr userDrawn="1"/>
        </p:nvPicPr>
        <p:blipFill>
          <a:blip r:embed="rId2"/>
          <a:srcRect r="4760" b="5784"/>
          <a:stretch>
            <a:fillRect/>
          </a:stretch>
        </p:blipFill>
        <p:spPr>
          <a:xfrm rot="914419">
            <a:off x="8363039" y="2735362"/>
            <a:ext cx="4226459" cy="4761873"/>
          </a:xfrm>
          <a:custGeom>
            <a:avLst/>
            <a:gdLst>
              <a:gd name="connsiteX0" fmla="*/ 0 w 4226459"/>
              <a:gd name="connsiteY0" fmla="*/ 0 h 4761873"/>
              <a:gd name="connsiteX1" fmla="*/ 3242814 w 4226459"/>
              <a:gd name="connsiteY1" fmla="*/ 0 h 4761873"/>
              <a:gd name="connsiteX2" fmla="*/ 4226459 w 4226459"/>
              <a:gd name="connsiteY2" fmla="*/ 3610375 h 4761873"/>
              <a:gd name="connsiteX3" fmla="*/ 0 w 4226459"/>
              <a:gd name="connsiteY3" fmla="*/ 4761873 h 4761873"/>
            </a:gdLst>
            <a:ahLst/>
            <a:cxnLst>
              <a:cxn ang="0">
                <a:pos x="connsiteX0" y="connsiteY0"/>
              </a:cxn>
              <a:cxn ang="0">
                <a:pos x="connsiteX1" y="connsiteY1"/>
              </a:cxn>
              <a:cxn ang="0">
                <a:pos x="connsiteX2" y="connsiteY2"/>
              </a:cxn>
              <a:cxn ang="0">
                <a:pos x="connsiteX3" y="connsiteY3"/>
              </a:cxn>
            </a:cxnLst>
            <a:rect l="l" t="t" r="r" b="b"/>
            <a:pathLst>
              <a:path w="4226459" h="4761873">
                <a:moveTo>
                  <a:pt x="0" y="0"/>
                </a:moveTo>
                <a:lnTo>
                  <a:pt x="3242814" y="0"/>
                </a:lnTo>
                <a:lnTo>
                  <a:pt x="4226459" y="3610375"/>
                </a:lnTo>
                <a:lnTo>
                  <a:pt x="0" y="4761873"/>
                </a:lnTo>
                <a:close/>
              </a:path>
            </a:pathLst>
          </a:custGeom>
        </p:spPr>
      </p:pic>
    </p:spTree>
    <p:extLst>
      <p:ext uri="{BB962C8B-B14F-4D97-AF65-F5344CB8AC3E}">
        <p14:creationId xmlns:p14="http://schemas.microsoft.com/office/powerpoint/2010/main" val="4740072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10129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Title">
    <p:spTree>
      <p:nvGrpSpPr>
        <p:cNvPr id="1" name=""/>
        <p:cNvGrpSpPr/>
        <p:nvPr/>
      </p:nvGrpSpPr>
      <p:grpSpPr>
        <a:xfrm>
          <a:off x="0" y="0"/>
          <a:ext cx="0" cy="0"/>
          <a:chOff x="0" y="0"/>
          <a:chExt cx="0" cy="0"/>
        </a:xfrm>
      </p:grpSpPr>
      <p:sp>
        <p:nvSpPr>
          <p:cNvPr id="67" name="Picture Placeholder 66">
            <a:extLst>
              <a:ext uri="{FF2B5EF4-FFF2-40B4-BE49-F238E27FC236}">
                <a16:creationId xmlns:a16="http://schemas.microsoft.com/office/drawing/2014/main" id="{C8E8E350-BAB2-9FFB-1DC0-025269566BB0}"/>
              </a:ext>
            </a:extLst>
          </p:cNvPr>
          <p:cNvSpPr>
            <a:spLocks noGrp="1"/>
          </p:cNvSpPr>
          <p:nvPr>
            <p:ph type="pic" sz="quarter" idx="10"/>
          </p:nvPr>
        </p:nvSpPr>
        <p:spPr>
          <a:xfrm>
            <a:off x="5721144" y="1695410"/>
            <a:ext cx="6470856" cy="5162590"/>
          </a:xfrm>
          <a:custGeom>
            <a:avLst/>
            <a:gdLst>
              <a:gd name="connsiteX0" fmla="*/ 975436 w 6470856"/>
              <a:gd name="connsiteY0" fmla="*/ 588392 h 5162590"/>
              <a:gd name="connsiteX1" fmla="*/ 1931407 w 6470856"/>
              <a:gd name="connsiteY1" fmla="*/ 768738 h 5162590"/>
              <a:gd name="connsiteX2" fmla="*/ 2251041 w 6470856"/>
              <a:gd name="connsiteY2" fmla="*/ 1698295 h 5162590"/>
              <a:gd name="connsiteX3" fmla="*/ 1614727 w 6470856"/>
              <a:gd name="connsiteY3" fmla="*/ 2447377 h 5162590"/>
              <a:gd name="connsiteX4" fmla="*/ 658756 w 6470856"/>
              <a:gd name="connsiteY4" fmla="*/ 2267030 h 5162590"/>
              <a:gd name="connsiteX5" fmla="*/ 339098 w 6470856"/>
              <a:gd name="connsiteY5" fmla="*/ 1337602 h 5162590"/>
              <a:gd name="connsiteX6" fmla="*/ 2586133 w 6470856"/>
              <a:gd name="connsiteY6" fmla="*/ 0 h 5162590"/>
              <a:gd name="connsiteX7" fmla="*/ 6470856 w 6470856"/>
              <a:gd name="connsiteY7" fmla="*/ 732863 h 5162590"/>
              <a:gd name="connsiteX8" fmla="*/ 6470856 w 6470856"/>
              <a:gd name="connsiteY8" fmla="*/ 5162590 h 5162590"/>
              <a:gd name="connsiteX9" fmla="*/ 728353 w 6470856"/>
              <a:gd name="connsiteY9" fmla="*/ 5162590 h 5162590"/>
              <a:gd name="connsiteX10" fmla="*/ 0 w 6470856"/>
              <a:gd name="connsiteY10" fmla="*/ 3044855 h 5162590"/>
              <a:gd name="connsiteX11" fmla="*/ 490865 w 6470856"/>
              <a:gd name="connsiteY11" fmla="*/ 2466923 h 5162590"/>
              <a:gd name="connsiteX12" fmla="*/ 1699886 w 6470856"/>
              <a:gd name="connsiteY12" fmla="*/ 2695008 h 5162590"/>
              <a:gd name="connsiteX13" fmla="*/ 2505724 w 6470856"/>
              <a:gd name="connsiteY13" fmla="*/ 1746360 h 5162590"/>
              <a:gd name="connsiteX14" fmla="*/ 2101449 w 6470856"/>
              <a:gd name="connsiteY14" fmla="*/ 570655 h 516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0856" h="5162590">
                <a:moveTo>
                  <a:pt x="975436" y="588392"/>
                </a:moveTo>
                <a:lnTo>
                  <a:pt x="1931407" y="768738"/>
                </a:lnTo>
                <a:lnTo>
                  <a:pt x="2251041" y="1698295"/>
                </a:lnTo>
                <a:lnTo>
                  <a:pt x="1614727" y="2447377"/>
                </a:lnTo>
                <a:lnTo>
                  <a:pt x="658756" y="2267030"/>
                </a:lnTo>
                <a:lnTo>
                  <a:pt x="339098" y="1337602"/>
                </a:lnTo>
                <a:close/>
                <a:moveTo>
                  <a:pt x="2586133" y="0"/>
                </a:moveTo>
                <a:lnTo>
                  <a:pt x="6470856" y="732863"/>
                </a:lnTo>
                <a:lnTo>
                  <a:pt x="6470856" y="5162590"/>
                </a:lnTo>
                <a:lnTo>
                  <a:pt x="728353" y="5162590"/>
                </a:lnTo>
                <a:lnTo>
                  <a:pt x="0" y="3044855"/>
                </a:lnTo>
                <a:lnTo>
                  <a:pt x="490865" y="2466923"/>
                </a:lnTo>
                <a:lnTo>
                  <a:pt x="1699886" y="2695008"/>
                </a:lnTo>
                <a:lnTo>
                  <a:pt x="2505724" y="1746360"/>
                </a:lnTo>
                <a:lnTo>
                  <a:pt x="2101449" y="570655"/>
                </a:lnTo>
                <a:close/>
              </a:path>
            </a:pathLst>
          </a:custGeom>
        </p:spPr>
        <p:txBody>
          <a:bodyPr wrap="square">
            <a:noAutofit/>
          </a:bodyPr>
          <a:lstStyle/>
          <a:p>
            <a:r>
              <a:rPr lang="en-GB"/>
              <a:t>Click icon to add picture</a:t>
            </a:r>
            <a:endParaRPr lang="en-US"/>
          </a:p>
        </p:txBody>
      </p:sp>
      <p:sp>
        <p:nvSpPr>
          <p:cNvPr id="53" name="Freeform: Shape 52">
            <a:extLst>
              <a:ext uri="{FF2B5EF4-FFF2-40B4-BE49-F238E27FC236}">
                <a16:creationId xmlns:a16="http://schemas.microsoft.com/office/drawing/2014/main" id="{3CE9FEA7-214F-1695-8346-23BE6D9CC397}"/>
              </a:ext>
            </a:extLst>
          </p:cNvPr>
          <p:cNvSpPr/>
          <p:nvPr userDrawn="1"/>
        </p:nvSpPr>
        <p:spPr>
          <a:xfrm>
            <a:off x="3802930" y="0"/>
            <a:ext cx="6192894" cy="6338754"/>
          </a:xfrm>
          <a:custGeom>
            <a:avLst/>
            <a:gdLst>
              <a:gd name="connsiteX0" fmla="*/ 3213295 w 6192894"/>
              <a:gd name="connsiteY0" fmla="*/ 0 h 6338754"/>
              <a:gd name="connsiteX1" fmla="*/ 6174073 w 6192894"/>
              <a:gd name="connsiteY1" fmla="*/ 1962536 h 6338754"/>
              <a:gd name="connsiteX2" fmla="*/ 6192894 w 6192894"/>
              <a:gd name="connsiteY2" fmla="*/ 2013958 h 6338754"/>
              <a:gd name="connsiteX3" fmla="*/ 4504348 w 6192894"/>
              <a:gd name="connsiteY3" fmla="*/ 1695409 h 6338754"/>
              <a:gd name="connsiteX4" fmla="*/ 1918214 w 6192894"/>
              <a:gd name="connsiteY4" fmla="*/ 4740265 h 6338754"/>
              <a:gd name="connsiteX5" fmla="*/ 2467983 w 6192894"/>
              <a:gd name="connsiteY5" fmla="*/ 6338754 h 6338754"/>
              <a:gd name="connsiteX6" fmla="*/ 2410243 w 6192894"/>
              <a:gd name="connsiteY6" fmla="*/ 6325427 h 6338754"/>
              <a:gd name="connsiteX7" fmla="*/ 0 w 6192894"/>
              <a:gd name="connsiteY7" fmla="*/ 3213295 h 6338754"/>
              <a:gd name="connsiteX8" fmla="*/ 3213295 w 6192894"/>
              <a:gd name="connsiteY8" fmla="*/ 0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8" fmla="*/ 4595788 w 6192894"/>
              <a:gd name="connsiteY8" fmla="*/ 1786849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0" fmla="*/ 1918214 w 6192894"/>
              <a:gd name="connsiteY0" fmla="*/ 4740265 h 6338754"/>
              <a:gd name="connsiteX1" fmla="*/ 2467983 w 6192894"/>
              <a:gd name="connsiteY1" fmla="*/ 6338754 h 6338754"/>
              <a:gd name="connsiteX2" fmla="*/ 2410243 w 6192894"/>
              <a:gd name="connsiteY2" fmla="*/ 6325427 h 6338754"/>
              <a:gd name="connsiteX3" fmla="*/ 0 w 6192894"/>
              <a:gd name="connsiteY3" fmla="*/ 3213295 h 6338754"/>
              <a:gd name="connsiteX4" fmla="*/ 3213295 w 6192894"/>
              <a:gd name="connsiteY4" fmla="*/ 0 h 6338754"/>
              <a:gd name="connsiteX5" fmla="*/ 6174073 w 6192894"/>
              <a:gd name="connsiteY5" fmla="*/ 1962536 h 6338754"/>
              <a:gd name="connsiteX6" fmla="*/ 6192894 w 6192894"/>
              <a:gd name="connsiteY6" fmla="*/ 2013958 h 6338754"/>
              <a:gd name="connsiteX0" fmla="*/ 2467983 w 6192894"/>
              <a:gd name="connsiteY0" fmla="*/ 6338754 h 6338754"/>
              <a:gd name="connsiteX1" fmla="*/ 2410243 w 6192894"/>
              <a:gd name="connsiteY1" fmla="*/ 6325427 h 6338754"/>
              <a:gd name="connsiteX2" fmla="*/ 0 w 6192894"/>
              <a:gd name="connsiteY2" fmla="*/ 3213295 h 6338754"/>
              <a:gd name="connsiteX3" fmla="*/ 3213295 w 6192894"/>
              <a:gd name="connsiteY3" fmla="*/ 0 h 6338754"/>
              <a:gd name="connsiteX4" fmla="*/ 6174073 w 6192894"/>
              <a:gd name="connsiteY4" fmla="*/ 1962536 h 6338754"/>
              <a:gd name="connsiteX5" fmla="*/ 6192894 w 6192894"/>
              <a:gd name="connsiteY5" fmla="*/ 2013958 h 633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2894" h="6338754">
                <a:moveTo>
                  <a:pt x="2467983" y="6338754"/>
                </a:moveTo>
                <a:lnTo>
                  <a:pt x="2410243" y="6325427"/>
                </a:lnTo>
                <a:cubicBezTo>
                  <a:pt x="1024189" y="5968811"/>
                  <a:pt x="0" y="4710660"/>
                  <a:pt x="0" y="3213295"/>
                </a:cubicBezTo>
                <a:cubicBezTo>
                  <a:pt x="0" y="1438641"/>
                  <a:pt x="1438641" y="0"/>
                  <a:pt x="3213295" y="0"/>
                </a:cubicBezTo>
                <a:cubicBezTo>
                  <a:pt x="4544286" y="0"/>
                  <a:pt x="5686269" y="809236"/>
                  <a:pt x="6174073" y="1962536"/>
                </a:cubicBezTo>
                <a:lnTo>
                  <a:pt x="6192894" y="2013958"/>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6" name="Freeform: Shape 55">
            <a:extLst>
              <a:ext uri="{FF2B5EF4-FFF2-40B4-BE49-F238E27FC236}">
                <a16:creationId xmlns:a16="http://schemas.microsoft.com/office/drawing/2014/main" id="{FE57726D-6D38-DBDB-53AF-216B40C85284}"/>
              </a:ext>
            </a:extLst>
          </p:cNvPr>
          <p:cNvSpPr/>
          <p:nvPr userDrawn="1"/>
        </p:nvSpPr>
        <p:spPr>
          <a:xfrm>
            <a:off x="5422180" y="1619251"/>
            <a:ext cx="2626412" cy="2809251"/>
          </a:xfrm>
          <a:custGeom>
            <a:avLst/>
            <a:gdLst>
              <a:gd name="connsiteX0" fmla="*/ 1594045 w 2626412"/>
              <a:gd name="connsiteY0" fmla="*/ 0 h 2809251"/>
              <a:gd name="connsiteX1" fmla="*/ 2608006 w 2626412"/>
              <a:gd name="connsiteY1" fmla="*/ 364002 h 2809251"/>
              <a:gd name="connsiteX2" fmla="*/ 2626412 w 2626412"/>
              <a:gd name="connsiteY2" fmla="*/ 380731 h 2809251"/>
              <a:gd name="connsiteX3" fmla="*/ 563760 w 2626412"/>
              <a:gd name="connsiteY3" fmla="*/ 2809251 h 2809251"/>
              <a:gd name="connsiteX4" fmla="*/ 466885 w 2626412"/>
              <a:gd name="connsiteY4" fmla="*/ 2721205 h 2809251"/>
              <a:gd name="connsiteX5" fmla="*/ 0 w 2626412"/>
              <a:gd name="connsiteY5" fmla="*/ 1594045 h 2809251"/>
              <a:gd name="connsiteX6" fmla="*/ 1594045 w 2626412"/>
              <a:gd name="connsiteY6" fmla="*/ 0 h 2809251"/>
              <a:gd name="connsiteX0" fmla="*/ 563760 w 2626412"/>
              <a:gd name="connsiteY0" fmla="*/ 2809251 h 2900691"/>
              <a:gd name="connsiteX1" fmla="*/ 466885 w 2626412"/>
              <a:gd name="connsiteY1" fmla="*/ 2721205 h 2900691"/>
              <a:gd name="connsiteX2" fmla="*/ 0 w 2626412"/>
              <a:gd name="connsiteY2" fmla="*/ 1594045 h 2900691"/>
              <a:gd name="connsiteX3" fmla="*/ 1594045 w 2626412"/>
              <a:gd name="connsiteY3" fmla="*/ 0 h 2900691"/>
              <a:gd name="connsiteX4" fmla="*/ 2608006 w 2626412"/>
              <a:gd name="connsiteY4" fmla="*/ 364002 h 2900691"/>
              <a:gd name="connsiteX5" fmla="*/ 2626412 w 2626412"/>
              <a:gd name="connsiteY5" fmla="*/ 380731 h 2900691"/>
              <a:gd name="connsiteX6" fmla="*/ 655200 w 2626412"/>
              <a:gd name="connsiteY6" fmla="*/ 2900691 h 2900691"/>
              <a:gd name="connsiteX0" fmla="*/ 563760 w 2626412"/>
              <a:gd name="connsiteY0" fmla="*/ 2809251 h 2809251"/>
              <a:gd name="connsiteX1" fmla="*/ 466885 w 2626412"/>
              <a:gd name="connsiteY1" fmla="*/ 2721205 h 2809251"/>
              <a:gd name="connsiteX2" fmla="*/ 0 w 2626412"/>
              <a:gd name="connsiteY2" fmla="*/ 1594045 h 2809251"/>
              <a:gd name="connsiteX3" fmla="*/ 1594045 w 2626412"/>
              <a:gd name="connsiteY3" fmla="*/ 0 h 2809251"/>
              <a:gd name="connsiteX4" fmla="*/ 2608006 w 2626412"/>
              <a:gd name="connsiteY4" fmla="*/ 364002 h 2809251"/>
              <a:gd name="connsiteX5" fmla="*/ 2626412 w 2626412"/>
              <a:gd name="connsiteY5" fmla="*/ 380731 h 280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6412" h="2809251">
                <a:moveTo>
                  <a:pt x="563760" y="2809251"/>
                </a:moveTo>
                <a:lnTo>
                  <a:pt x="466885" y="2721205"/>
                </a:lnTo>
                <a:cubicBezTo>
                  <a:pt x="178420" y="2432740"/>
                  <a:pt x="0" y="2034229"/>
                  <a:pt x="0" y="1594045"/>
                </a:cubicBezTo>
                <a:cubicBezTo>
                  <a:pt x="0" y="713678"/>
                  <a:pt x="713678" y="0"/>
                  <a:pt x="1594045" y="0"/>
                </a:cubicBezTo>
                <a:cubicBezTo>
                  <a:pt x="1979206" y="0"/>
                  <a:pt x="2332461" y="136603"/>
                  <a:pt x="2608006" y="364002"/>
                </a:cubicBezTo>
                <a:lnTo>
                  <a:pt x="2626412" y="380731"/>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39F8D96-3C7E-2AB2-C97C-F93FC758F5D1}"/>
              </a:ext>
            </a:extLst>
          </p:cNvPr>
          <p:cNvSpPr>
            <a:spLocks noGrp="1"/>
          </p:cNvSpPr>
          <p:nvPr userDrawn="1">
            <p:ph type="title"/>
          </p:nvPr>
        </p:nvSpPr>
        <p:spPr>
          <a:xfrm>
            <a:off x="593726" y="3162300"/>
            <a:ext cx="4729162" cy="2079839"/>
          </a:xfrm>
        </p:spPr>
        <p:txBody>
          <a:bodyPr anchor="b"/>
          <a:lstStyle>
            <a:lvl1pPr>
              <a:defRPr sz="3600"/>
            </a:lvl1pPr>
          </a:lstStyle>
          <a:p>
            <a:r>
              <a:rPr lang="en-GB"/>
              <a:t>Click to edit Master title style</a:t>
            </a:r>
            <a:endParaRPr lang="en-US" dirty="0"/>
          </a:p>
        </p:txBody>
      </p:sp>
      <p:sp>
        <p:nvSpPr>
          <p:cNvPr id="71" name="Text Placeholder 70">
            <a:extLst>
              <a:ext uri="{FF2B5EF4-FFF2-40B4-BE49-F238E27FC236}">
                <a16:creationId xmlns:a16="http://schemas.microsoft.com/office/drawing/2014/main" id="{4D1E2084-186E-3E44-6D79-BC45E6E10719}"/>
              </a:ext>
            </a:extLst>
          </p:cNvPr>
          <p:cNvSpPr>
            <a:spLocks noGrp="1"/>
          </p:cNvSpPr>
          <p:nvPr>
            <p:ph type="body" sz="quarter" idx="11"/>
          </p:nvPr>
        </p:nvSpPr>
        <p:spPr>
          <a:xfrm>
            <a:off x="593724" y="5402477"/>
            <a:ext cx="4729163" cy="301453"/>
          </a:xfrm>
          <a:prstGeom prst="rect">
            <a:avLst/>
          </a:prstGeom>
        </p:spPr>
        <p:txBody>
          <a:bodyPr/>
          <a:lstStyle>
            <a:lvl1pPr>
              <a:defRPr sz="1800">
                <a:solidFill>
                  <a:schemeClr val="tx1"/>
                </a:solidFill>
              </a:defRPr>
            </a:lvl1pPr>
            <a:lvl2pPr marL="0" indent="0">
              <a:buNone/>
              <a:defRPr/>
            </a:lvl2pPr>
          </a:lstStyle>
          <a:p>
            <a:pPr lvl="0"/>
            <a:r>
              <a:rPr lang="en-GB"/>
              <a:t>Click to edit Master text styles</a:t>
            </a:r>
          </a:p>
        </p:txBody>
      </p:sp>
      <p:sp>
        <p:nvSpPr>
          <p:cNvPr id="73" name="Freeform: Shape 72">
            <a:extLst>
              <a:ext uri="{FF2B5EF4-FFF2-40B4-BE49-F238E27FC236}">
                <a16:creationId xmlns:a16="http://schemas.microsoft.com/office/drawing/2014/main" id="{C34B7F76-59D6-9D52-E3CB-DE4EDB15DE7D}"/>
              </a:ext>
            </a:extLst>
          </p:cNvPr>
          <p:cNvSpPr/>
          <p:nvPr userDrawn="1"/>
        </p:nvSpPr>
        <p:spPr>
          <a:xfrm rot="18550398">
            <a:off x="8973244" y="645151"/>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4" name="Freeform: Shape 73">
            <a:extLst>
              <a:ext uri="{FF2B5EF4-FFF2-40B4-BE49-F238E27FC236}">
                <a16:creationId xmlns:a16="http://schemas.microsoft.com/office/drawing/2014/main" id="{CBC2F7A6-452E-B9CD-AA1C-8564D3AEB4AB}"/>
              </a:ext>
            </a:extLst>
          </p:cNvPr>
          <p:cNvSpPr/>
          <p:nvPr userDrawn="1"/>
        </p:nvSpPr>
        <p:spPr>
          <a:xfrm rot="11120482">
            <a:off x="3760460" y="2896189"/>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5" name="Freeform: Shape 74">
            <a:extLst>
              <a:ext uri="{FF2B5EF4-FFF2-40B4-BE49-F238E27FC236}">
                <a16:creationId xmlns:a16="http://schemas.microsoft.com/office/drawing/2014/main" id="{AFAF46CB-FBB8-413E-470D-A370A3888A21}"/>
              </a:ext>
            </a:extLst>
          </p:cNvPr>
          <p:cNvSpPr/>
          <p:nvPr userDrawn="1"/>
        </p:nvSpPr>
        <p:spPr>
          <a:xfrm rot="16411232">
            <a:off x="7077148" y="1559290"/>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6" name="Freeform: Shape 75">
            <a:extLst>
              <a:ext uri="{FF2B5EF4-FFF2-40B4-BE49-F238E27FC236}">
                <a16:creationId xmlns:a16="http://schemas.microsoft.com/office/drawing/2014/main" id="{79327118-9E33-4923-C841-2559C25E6AD9}"/>
              </a:ext>
            </a:extLst>
          </p:cNvPr>
          <p:cNvSpPr/>
          <p:nvPr userDrawn="1"/>
        </p:nvSpPr>
        <p:spPr>
          <a:xfrm rot="16841006">
            <a:off x="6839221" y="3011694"/>
            <a:ext cx="354010" cy="403202"/>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rgbClr val="F58832"/>
          </a:solidFill>
          <a:ln w="4242" cap="flat">
            <a:noFill/>
            <a:prstDash val="solid"/>
            <a:miter/>
          </a:ln>
        </p:spPr>
        <p:txBody>
          <a:bodyPr rtlCol="0" anchor="ctr">
            <a:normAutofit/>
          </a:bodyPr>
          <a:lstStyle/>
          <a:p>
            <a:endParaRPr lang="en-US"/>
          </a:p>
        </p:txBody>
      </p:sp>
      <p:cxnSp>
        <p:nvCxnSpPr>
          <p:cNvPr id="4" name="Straight Connector 3">
            <a:extLst>
              <a:ext uri="{FF2B5EF4-FFF2-40B4-BE49-F238E27FC236}">
                <a16:creationId xmlns:a16="http://schemas.microsoft.com/office/drawing/2014/main" id="{0DC07902-B8C2-E1B4-0401-9367E5035E09}"/>
              </a:ext>
            </a:extLst>
          </p:cNvPr>
          <p:cNvCxnSpPr>
            <a:cxnSpLocks/>
          </p:cNvCxnSpPr>
          <p:nvPr userDrawn="1"/>
        </p:nvCxnSpPr>
        <p:spPr>
          <a:xfrm>
            <a:off x="591343" y="5819760"/>
            <a:ext cx="4731545"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6" name="Date Placeholder 5">
            <a:extLst>
              <a:ext uri="{FF2B5EF4-FFF2-40B4-BE49-F238E27FC236}">
                <a16:creationId xmlns:a16="http://schemas.microsoft.com/office/drawing/2014/main" id="{A6FB1799-837E-5EDC-8376-E1CBB59BC105}"/>
              </a:ext>
            </a:extLst>
          </p:cNvPr>
          <p:cNvSpPr>
            <a:spLocks noGrp="1"/>
          </p:cNvSpPr>
          <p:nvPr>
            <p:ph type="dt" sz="half" idx="12"/>
          </p:nvPr>
        </p:nvSpPr>
        <p:spPr>
          <a:xfrm>
            <a:off x="4029074" y="5941498"/>
            <a:ext cx="1293813" cy="215444"/>
          </a:xfrm>
          <a:prstGeom prst="rect">
            <a:avLst/>
          </a:prstGeom>
        </p:spPr>
        <p:txBody>
          <a:bodyPr/>
          <a:lstStyle>
            <a:lvl1pPr algn="r">
              <a:defRPr sz="1400">
                <a:solidFill>
                  <a:schemeClr val="accent3"/>
                </a:solidFill>
              </a:defRPr>
            </a:lvl1pPr>
          </a:lstStyle>
          <a:p>
            <a:fld id="{A236777D-606C-4539-9350-7F2CFE6EFCF4}" type="datetime1">
              <a:rPr lang="en-US" smtClean="0"/>
              <a:pPr/>
              <a:t>3/11/2026</a:t>
            </a:fld>
            <a:endParaRPr lang="en-US" dirty="0"/>
          </a:p>
        </p:txBody>
      </p:sp>
      <p:sp>
        <p:nvSpPr>
          <p:cNvPr id="9" name="Text Placeholder 14">
            <a:extLst>
              <a:ext uri="{FF2B5EF4-FFF2-40B4-BE49-F238E27FC236}">
                <a16:creationId xmlns:a16="http://schemas.microsoft.com/office/drawing/2014/main" id="{DCF0ECD1-E1EC-1E3B-DAA9-F75F86514C0C}"/>
              </a:ext>
            </a:extLst>
          </p:cNvPr>
          <p:cNvSpPr>
            <a:spLocks noGrp="1"/>
          </p:cNvSpPr>
          <p:nvPr>
            <p:ph type="body" sz="quarter" idx="36"/>
          </p:nvPr>
        </p:nvSpPr>
        <p:spPr>
          <a:xfrm>
            <a:off x="595988" y="5935590"/>
            <a:ext cx="1890037" cy="241547"/>
          </a:xfrm>
          <a:prstGeom prst="rect">
            <a:avLst/>
          </a:prstGeom>
        </p:spPr>
        <p:txBody>
          <a:bodyPr anchor="ctr">
            <a:noAutofit/>
          </a:bodyPr>
          <a:lstStyle>
            <a:lvl1pPr>
              <a:lnSpc>
                <a:spcPct val="100000"/>
              </a:lnSpc>
              <a:buNone/>
              <a:defRPr sz="1400" b="0">
                <a:solidFill>
                  <a:schemeClr val="accent1"/>
                </a:solidFill>
                <a:latin typeface="+mj-lt"/>
              </a:defRPr>
            </a:lvl1pPr>
          </a:lstStyle>
          <a:p>
            <a:pPr lvl="0"/>
            <a:r>
              <a:rPr lang="en-GB"/>
              <a:t>Click to edit Master text styles</a:t>
            </a:r>
          </a:p>
        </p:txBody>
      </p:sp>
    </p:spTree>
    <p:extLst>
      <p:ext uri="{BB962C8B-B14F-4D97-AF65-F5344CB8AC3E}">
        <p14:creationId xmlns:p14="http://schemas.microsoft.com/office/powerpoint/2010/main" val="35116045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Agenda">
    <p:spTree>
      <p:nvGrpSpPr>
        <p:cNvPr id="1" name=""/>
        <p:cNvGrpSpPr/>
        <p:nvPr/>
      </p:nvGrpSpPr>
      <p:grpSpPr>
        <a:xfrm>
          <a:off x="0" y="0"/>
          <a:ext cx="0" cy="0"/>
          <a:chOff x="0" y="0"/>
          <a:chExt cx="0" cy="0"/>
        </a:xfrm>
      </p:grpSpPr>
      <p:cxnSp>
        <p:nvCxnSpPr>
          <p:cNvPr id="43" name="Straight Connector 42">
            <a:extLst>
              <a:ext uri="{FF2B5EF4-FFF2-40B4-BE49-F238E27FC236}">
                <a16:creationId xmlns:a16="http://schemas.microsoft.com/office/drawing/2014/main" id="{8813C173-6E2A-108A-4D1D-5BC4F1CA17A1}"/>
              </a:ext>
            </a:extLst>
          </p:cNvPr>
          <p:cNvCxnSpPr/>
          <p:nvPr userDrawn="1"/>
        </p:nvCxnSpPr>
        <p:spPr>
          <a:xfrm>
            <a:off x="6492635"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3D35208B-1054-5EDD-18DA-96C323C134DF}"/>
              </a:ext>
            </a:extLst>
          </p:cNvPr>
          <p:cNvCxnSpPr>
            <a:stCxn id="21" idx="0"/>
            <a:endCxn id="23" idx="3"/>
          </p:cNvCxnSpPr>
          <p:nvPr userDrawn="1"/>
        </p:nvCxnSpPr>
        <p:spPr>
          <a:xfrm>
            <a:off x="809524"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2AED1B54-4286-06F4-D75B-00073689285B}"/>
              </a:ext>
            </a:extLst>
          </p:cNvPr>
          <p:cNvSpPr>
            <a:spLocks noGrp="1" noChangeAspect="1"/>
          </p:cNvSpPr>
          <p:nvPr>
            <p:ph type="body" sz="quarter" idx="61" hasCustomPrompt="1"/>
          </p:nvPr>
        </p:nvSpPr>
        <p:spPr>
          <a:xfrm>
            <a:off x="59372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15" name="Text Placeholder 14">
            <a:extLst>
              <a:ext uri="{FF2B5EF4-FFF2-40B4-BE49-F238E27FC236}">
                <a16:creationId xmlns:a16="http://schemas.microsoft.com/office/drawing/2014/main" id="{68698F8A-DC78-7CBE-DF0D-13EFCC398578}"/>
              </a:ext>
            </a:extLst>
          </p:cNvPr>
          <p:cNvSpPr>
            <a:spLocks noGrp="1"/>
          </p:cNvSpPr>
          <p:nvPr>
            <p:ph type="body" sz="quarter" idx="12"/>
          </p:nvPr>
        </p:nvSpPr>
        <p:spPr>
          <a:xfrm>
            <a:off x="1212994" y="1865611"/>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45" name="Text Placeholder 14">
            <a:extLst>
              <a:ext uri="{FF2B5EF4-FFF2-40B4-BE49-F238E27FC236}">
                <a16:creationId xmlns:a16="http://schemas.microsoft.com/office/drawing/2014/main" id="{15F5B591-3BF5-5378-58C3-660A285E4CF4}"/>
              </a:ext>
            </a:extLst>
          </p:cNvPr>
          <p:cNvSpPr>
            <a:spLocks noGrp="1"/>
          </p:cNvSpPr>
          <p:nvPr>
            <p:ph type="body" sz="quarter" idx="26" hasCustomPrompt="1"/>
          </p:nvPr>
        </p:nvSpPr>
        <p:spPr>
          <a:xfrm>
            <a:off x="746163" y="3102203"/>
            <a:ext cx="178121" cy="216450"/>
          </a:xfrm>
          <a:prstGeom prst="rect">
            <a:avLst/>
          </a:prstGeom>
        </p:spPr>
        <p:txBody>
          <a:bodyPr/>
          <a:lstStyle>
            <a:lvl1pPr>
              <a:buNone/>
              <a:defRPr sz="1400" b="1">
                <a:solidFill>
                  <a:schemeClr val="bg1"/>
                </a:solidFill>
                <a:latin typeface="+mj-lt"/>
              </a:defRPr>
            </a:lvl1pPr>
          </a:lstStyle>
          <a:p>
            <a:pPr lvl="0"/>
            <a:r>
              <a:rPr lang="en-US" dirty="0"/>
              <a:t>2</a:t>
            </a:r>
          </a:p>
        </p:txBody>
      </p:sp>
      <p:sp>
        <p:nvSpPr>
          <p:cNvPr id="74" name="Text Placeholder 14">
            <a:extLst>
              <a:ext uri="{FF2B5EF4-FFF2-40B4-BE49-F238E27FC236}">
                <a16:creationId xmlns:a16="http://schemas.microsoft.com/office/drawing/2014/main" id="{2857359A-2FC4-8CD1-3D6E-81236E9D024C}"/>
              </a:ext>
            </a:extLst>
          </p:cNvPr>
          <p:cNvSpPr>
            <a:spLocks noGrp="1"/>
          </p:cNvSpPr>
          <p:nvPr>
            <p:ph type="body" sz="quarter" idx="43"/>
          </p:nvPr>
        </p:nvSpPr>
        <p:spPr>
          <a:xfrm>
            <a:off x="1212994" y="2985428"/>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76" name="Text Placeholder 14">
            <a:extLst>
              <a:ext uri="{FF2B5EF4-FFF2-40B4-BE49-F238E27FC236}">
                <a16:creationId xmlns:a16="http://schemas.microsoft.com/office/drawing/2014/main" id="{77557E7A-47BB-3C16-8363-E23C44DB53F7}"/>
              </a:ext>
            </a:extLst>
          </p:cNvPr>
          <p:cNvSpPr>
            <a:spLocks noGrp="1"/>
          </p:cNvSpPr>
          <p:nvPr>
            <p:ph type="body" sz="quarter" idx="45"/>
          </p:nvPr>
        </p:nvSpPr>
        <p:spPr>
          <a:xfrm>
            <a:off x="1212994" y="4112174"/>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78" name="Text Placeholder 14">
            <a:extLst>
              <a:ext uri="{FF2B5EF4-FFF2-40B4-BE49-F238E27FC236}">
                <a16:creationId xmlns:a16="http://schemas.microsoft.com/office/drawing/2014/main" id="{39CA06CA-3260-0A29-688D-60795B19769C}"/>
              </a:ext>
            </a:extLst>
          </p:cNvPr>
          <p:cNvSpPr>
            <a:spLocks noGrp="1"/>
          </p:cNvSpPr>
          <p:nvPr>
            <p:ph type="body" sz="quarter" idx="47"/>
          </p:nvPr>
        </p:nvSpPr>
        <p:spPr>
          <a:xfrm>
            <a:off x="1212994" y="5203115"/>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80" name="Text Placeholder 14">
            <a:extLst>
              <a:ext uri="{FF2B5EF4-FFF2-40B4-BE49-F238E27FC236}">
                <a16:creationId xmlns:a16="http://schemas.microsoft.com/office/drawing/2014/main" id="{913BF174-1B52-68CB-FD89-44E0D17A379D}"/>
              </a:ext>
            </a:extLst>
          </p:cNvPr>
          <p:cNvSpPr>
            <a:spLocks noGrp="1"/>
          </p:cNvSpPr>
          <p:nvPr>
            <p:ph type="body" sz="quarter" idx="49"/>
          </p:nvPr>
        </p:nvSpPr>
        <p:spPr>
          <a:xfrm>
            <a:off x="6883931" y="1865611"/>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87" name="Text Placeholder 14">
            <a:extLst>
              <a:ext uri="{FF2B5EF4-FFF2-40B4-BE49-F238E27FC236}">
                <a16:creationId xmlns:a16="http://schemas.microsoft.com/office/drawing/2014/main" id="{DE568C07-6DD5-4A79-806C-88B3021A44C7}"/>
              </a:ext>
            </a:extLst>
          </p:cNvPr>
          <p:cNvSpPr>
            <a:spLocks noGrp="1"/>
          </p:cNvSpPr>
          <p:nvPr>
            <p:ph type="body" sz="quarter" idx="55"/>
          </p:nvPr>
        </p:nvSpPr>
        <p:spPr>
          <a:xfrm>
            <a:off x="6883931" y="2985428"/>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89" name="Text Placeholder 14">
            <a:extLst>
              <a:ext uri="{FF2B5EF4-FFF2-40B4-BE49-F238E27FC236}">
                <a16:creationId xmlns:a16="http://schemas.microsoft.com/office/drawing/2014/main" id="{245C192B-4D1C-AD0B-9F3C-A244BA056848}"/>
              </a:ext>
            </a:extLst>
          </p:cNvPr>
          <p:cNvSpPr>
            <a:spLocks noGrp="1"/>
          </p:cNvSpPr>
          <p:nvPr>
            <p:ph type="body" sz="quarter" idx="57"/>
          </p:nvPr>
        </p:nvSpPr>
        <p:spPr>
          <a:xfrm>
            <a:off x="6883931" y="4112174"/>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91" name="Text Placeholder 14">
            <a:extLst>
              <a:ext uri="{FF2B5EF4-FFF2-40B4-BE49-F238E27FC236}">
                <a16:creationId xmlns:a16="http://schemas.microsoft.com/office/drawing/2014/main" id="{E8705DA3-5BE3-D396-F9BA-4C1450890BFE}"/>
              </a:ext>
            </a:extLst>
          </p:cNvPr>
          <p:cNvSpPr>
            <a:spLocks noGrp="1"/>
          </p:cNvSpPr>
          <p:nvPr>
            <p:ph type="body" sz="quarter" idx="59"/>
          </p:nvPr>
        </p:nvSpPr>
        <p:spPr>
          <a:xfrm>
            <a:off x="6883931" y="5203115"/>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cxnSp>
        <p:nvCxnSpPr>
          <p:cNvPr id="5" name="Straight Connector 4">
            <a:extLst>
              <a:ext uri="{FF2B5EF4-FFF2-40B4-BE49-F238E27FC236}">
                <a16:creationId xmlns:a16="http://schemas.microsoft.com/office/drawing/2014/main" id="{B4F924F2-02E3-0C6D-CBD5-CDF1A786423F}"/>
              </a:ext>
            </a:extLst>
          </p:cNvPr>
          <p:cNvCxnSpPr>
            <a:cxnSpLocks/>
          </p:cNvCxnSpPr>
          <p:nvPr userDrawn="1"/>
        </p:nvCxnSpPr>
        <p:spPr>
          <a:xfrm>
            <a:off x="65258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1" name="Text Placeholder 20">
            <a:extLst>
              <a:ext uri="{FF2B5EF4-FFF2-40B4-BE49-F238E27FC236}">
                <a16:creationId xmlns:a16="http://schemas.microsoft.com/office/drawing/2014/main" id="{41B4E390-00A7-355D-0C68-D5535D227101}"/>
              </a:ext>
            </a:extLst>
          </p:cNvPr>
          <p:cNvSpPr>
            <a:spLocks noGrp="1" noChangeAspect="1"/>
          </p:cNvSpPr>
          <p:nvPr>
            <p:ph type="body" sz="quarter" idx="62" hasCustomPrompt="1"/>
          </p:nvPr>
        </p:nvSpPr>
        <p:spPr>
          <a:xfrm>
            <a:off x="59372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2" name="Text Placeholder 14">
            <a:extLst>
              <a:ext uri="{FF2B5EF4-FFF2-40B4-BE49-F238E27FC236}">
                <a16:creationId xmlns:a16="http://schemas.microsoft.com/office/drawing/2014/main" id="{649E99A5-72B4-8CF8-A947-4616DF2BB1DF}"/>
              </a:ext>
            </a:extLst>
          </p:cNvPr>
          <p:cNvSpPr>
            <a:spLocks noGrp="1"/>
          </p:cNvSpPr>
          <p:nvPr>
            <p:ph type="body" sz="quarter" idx="63" hasCustomPrompt="1"/>
          </p:nvPr>
        </p:nvSpPr>
        <p:spPr>
          <a:xfrm>
            <a:off x="753578" y="1982386"/>
            <a:ext cx="200364" cy="216450"/>
          </a:xfrm>
          <a:prstGeom prst="rect">
            <a:avLst/>
          </a:prstGeom>
        </p:spPr>
        <p:txBody>
          <a:bodyPr/>
          <a:lstStyle>
            <a:lvl1pPr>
              <a:buNone/>
              <a:defRPr sz="1400" b="1">
                <a:solidFill>
                  <a:schemeClr val="bg1"/>
                </a:solidFill>
                <a:latin typeface="+mj-lt"/>
              </a:defRPr>
            </a:lvl1pPr>
          </a:lstStyle>
          <a:p>
            <a:pPr lvl="0"/>
            <a:r>
              <a:rPr lang="en-US" dirty="0"/>
              <a:t>1</a:t>
            </a:r>
          </a:p>
        </p:txBody>
      </p:sp>
      <p:sp>
        <p:nvSpPr>
          <p:cNvPr id="23" name="Text Placeholder 22">
            <a:extLst>
              <a:ext uri="{FF2B5EF4-FFF2-40B4-BE49-F238E27FC236}">
                <a16:creationId xmlns:a16="http://schemas.microsoft.com/office/drawing/2014/main" id="{C4B09558-E792-A901-6AE8-866F3F5ABC60}"/>
              </a:ext>
            </a:extLst>
          </p:cNvPr>
          <p:cNvSpPr>
            <a:spLocks noGrp="1" noChangeAspect="1"/>
          </p:cNvSpPr>
          <p:nvPr>
            <p:ph type="body" sz="quarter" idx="64" hasCustomPrompt="1"/>
          </p:nvPr>
        </p:nvSpPr>
        <p:spPr>
          <a:xfrm>
            <a:off x="59372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4" name="Text Placeholder 14">
            <a:extLst>
              <a:ext uri="{FF2B5EF4-FFF2-40B4-BE49-F238E27FC236}">
                <a16:creationId xmlns:a16="http://schemas.microsoft.com/office/drawing/2014/main" id="{6F1AA048-DF44-F15D-2A86-801E7EA77EBC}"/>
              </a:ext>
            </a:extLst>
          </p:cNvPr>
          <p:cNvSpPr>
            <a:spLocks noGrp="1"/>
          </p:cNvSpPr>
          <p:nvPr>
            <p:ph type="body" sz="quarter" idx="65" hasCustomPrompt="1"/>
          </p:nvPr>
        </p:nvSpPr>
        <p:spPr>
          <a:xfrm>
            <a:off x="746163" y="5319890"/>
            <a:ext cx="178121" cy="216450"/>
          </a:xfrm>
          <a:prstGeom prst="rect">
            <a:avLst/>
          </a:prstGeom>
        </p:spPr>
        <p:txBody>
          <a:bodyPr/>
          <a:lstStyle>
            <a:lvl1pPr>
              <a:buNone/>
              <a:defRPr sz="1400" b="1">
                <a:solidFill>
                  <a:schemeClr val="bg1"/>
                </a:solidFill>
                <a:latin typeface="+mj-lt"/>
              </a:defRPr>
            </a:lvl1pPr>
          </a:lstStyle>
          <a:p>
            <a:pPr lvl="0"/>
            <a:r>
              <a:rPr lang="en-US" dirty="0"/>
              <a:t>4</a:t>
            </a:r>
          </a:p>
        </p:txBody>
      </p:sp>
      <p:cxnSp>
        <p:nvCxnSpPr>
          <p:cNvPr id="25" name="Straight Connector 24">
            <a:extLst>
              <a:ext uri="{FF2B5EF4-FFF2-40B4-BE49-F238E27FC236}">
                <a16:creationId xmlns:a16="http://schemas.microsoft.com/office/drawing/2014/main" id="{ED2780FA-9FB7-9479-57F6-AB2444274F0B}"/>
              </a:ext>
            </a:extLst>
          </p:cNvPr>
          <p:cNvCxnSpPr>
            <a:cxnSpLocks/>
          </p:cNvCxnSpPr>
          <p:nvPr userDrawn="1"/>
        </p:nvCxnSpPr>
        <p:spPr>
          <a:xfrm>
            <a:off x="65258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6" name="Text Placeholder 25">
            <a:extLst>
              <a:ext uri="{FF2B5EF4-FFF2-40B4-BE49-F238E27FC236}">
                <a16:creationId xmlns:a16="http://schemas.microsoft.com/office/drawing/2014/main" id="{264B87D4-13E1-9C46-39B0-AB47D841F03F}"/>
              </a:ext>
            </a:extLst>
          </p:cNvPr>
          <p:cNvSpPr>
            <a:spLocks noGrp="1" noChangeAspect="1"/>
          </p:cNvSpPr>
          <p:nvPr>
            <p:ph type="body" sz="quarter" idx="66" hasCustomPrompt="1"/>
          </p:nvPr>
        </p:nvSpPr>
        <p:spPr>
          <a:xfrm>
            <a:off x="59372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7" name="Text Placeholder 14">
            <a:extLst>
              <a:ext uri="{FF2B5EF4-FFF2-40B4-BE49-F238E27FC236}">
                <a16:creationId xmlns:a16="http://schemas.microsoft.com/office/drawing/2014/main" id="{C7009436-ED8F-F258-B440-24C3D1923383}"/>
              </a:ext>
            </a:extLst>
          </p:cNvPr>
          <p:cNvSpPr>
            <a:spLocks noGrp="1"/>
          </p:cNvSpPr>
          <p:nvPr>
            <p:ph type="body" sz="quarter" idx="67" hasCustomPrompt="1"/>
          </p:nvPr>
        </p:nvSpPr>
        <p:spPr>
          <a:xfrm>
            <a:off x="753578" y="4228949"/>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0" name="Text Placeholder 29">
            <a:extLst>
              <a:ext uri="{FF2B5EF4-FFF2-40B4-BE49-F238E27FC236}">
                <a16:creationId xmlns:a16="http://schemas.microsoft.com/office/drawing/2014/main" id="{32316A90-9948-2AB8-A29F-E921C89D7F85}"/>
              </a:ext>
            </a:extLst>
          </p:cNvPr>
          <p:cNvSpPr>
            <a:spLocks noGrp="1" noChangeAspect="1"/>
          </p:cNvSpPr>
          <p:nvPr>
            <p:ph type="body" sz="quarter" idx="68" hasCustomPrompt="1"/>
          </p:nvPr>
        </p:nvSpPr>
        <p:spPr>
          <a:xfrm>
            <a:off x="627683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1" name="Text Placeholder 14">
            <a:extLst>
              <a:ext uri="{FF2B5EF4-FFF2-40B4-BE49-F238E27FC236}">
                <a16:creationId xmlns:a16="http://schemas.microsoft.com/office/drawing/2014/main" id="{00D76F1B-192C-A9CA-4F37-FECABC6457B4}"/>
              </a:ext>
            </a:extLst>
          </p:cNvPr>
          <p:cNvSpPr>
            <a:spLocks noGrp="1"/>
          </p:cNvSpPr>
          <p:nvPr>
            <p:ph type="body" sz="quarter" idx="69" hasCustomPrompt="1"/>
          </p:nvPr>
        </p:nvSpPr>
        <p:spPr>
          <a:xfrm>
            <a:off x="6429273" y="3102203"/>
            <a:ext cx="178121" cy="216450"/>
          </a:xfrm>
          <a:prstGeom prst="rect">
            <a:avLst/>
          </a:prstGeom>
        </p:spPr>
        <p:txBody>
          <a:bodyPr/>
          <a:lstStyle>
            <a:lvl1pPr>
              <a:buNone/>
              <a:defRPr sz="1400" b="1">
                <a:solidFill>
                  <a:schemeClr val="bg1"/>
                </a:solidFill>
                <a:latin typeface="+mj-lt"/>
              </a:defRPr>
            </a:lvl1pPr>
          </a:lstStyle>
          <a:p>
            <a:pPr lvl="0"/>
            <a:r>
              <a:rPr lang="en-US" dirty="0"/>
              <a:t>6</a:t>
            </a:r>
          </a:p>
        </p:txBody>
      </p:sp>
      <p:cxnSp>
        <p:nvCxnSpPr>
          <p:cNvPr id="32" name="Straight Connector 31">
            <a:extLst>
              <a:ext uri="{FF2B5EF4-FFF2-40B4-BE49-F238E27FC236}">
                <a16:creationId xmlns:a16="http://schemas.microsoft.com/office/drawing/2014/main" id="{B77F08CB-124B-C6CC-3B7C-9C947C9E8060}"/>
              </a:ext>
            </a:extLst>
          </p:cNvPr>
          <p:cNvCxnSpPr>
            <a:cxnSpLocks/>
          </p:cNvCxnSpPr>
          <p:nvPr userDrawn="1"/>
        </p:nvCxnSpPr>
        <p:spPr>
          <a:xfrm>
            <a:off x="633569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3" name="Text Placeholder 32">
            <a:extLst>
              <a:ext uri="{FF2B5EF4-FFF2-40B4-BE49-F238E27FC236}">
                <a16:creationId xmlns:a16="http://schemas.microsoft.com/office/drawing/2014/main" id="{47294CCD-F169-1DEF-145E-F37E1A205471}"/>
              </a:ext>
            </a:extLst>
          </p:cNvPr>
          <p:cNvSpPr>
            <a:spLocks noGrp="1" noChangeAspect="1"/>
          </p:cNvSpPr>
          <p:nvPr>
            <p:ph type="body" sz="quarter" idx="70" hasCustomPrompt="1"/>
          </p:nvPr>
        </p:nvSpPr>
        <p:spPr>
          <a:xfrm>
            <a:off x="627683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14">
            <a:extLst>
              <a:ext uri="{FF2B5EF4-FFF2-40B4-BE49-F238E27FC236}">
                <a16:creationId xmlns:a16="http://schemas.microsoft.com/office/drawing/2014/main" id="{2CE6F676-C490-0ED9-82D8-09763CB4B422}"/>
              </a:ext>
            </a:extLst>
          </p:cNvPr>
          <p:cNvSpPr>
            <a:spLocks noGrp="1"/>
          </p:cNvSpPr>
          <p:nvPr>
            <p:ph type="body" sz="quarter" idx="71" hasCustomPrompt="1"/>
          </p:nvPr>
        </p:nvSpPr>
        <p:spPr>
          <a:xfrm>
            <a:off x="6436688" y="1982386"/>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5" name="Text Placeholder 34">
            <a:extLst>
              <a:ext uri="{FF2B5EF4-FFF2-40B4-BE49-F238E27FC236}">
                <a16:creationId xmlns:a16="http://schemas.microsoft.com/office/drawing/2014/main" id="{31F99F0B-7173-C331-49D1-1116EBF62A0B}"/>
              </a:ext>
            </a:extLst>
          </p:cNvPr>
          <p:cNvSpPr>
            <a:spLocks noGrp="1" noChangeAspect="1"/>
          </p:cNvSpPr>
          <p:nvPr>
            <p:ph type="body" sz="quarter" idx="72" hasCustomPrompt="1"/>
          </p:nvPr>
        </p:nvSpPr>
        <p:spPr>
          <a:xfrm>
            <a:off x="627683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6" name="Text Placeholder 14">
            <a:extLst>
              <a:ext uri="{FF2B5EF4-FFF2-40B4-BE49-F238E27FC236}">
                <a16:creationId xmlns:a16="http://schemas.microsoft.com/office/drawing/2014/main" id="{32F962FF-8BB6-82B4-4278-E36D4DA2272C}"/>
              </a:ext>
            </a:extLst>
          </p:cNvPr>
          <p:cNvSpPr>
            <a:spLocks noGrp="1"/>
          </p:cNvSpPr>
          <p:nvPr>
            <p:ph type="body" sz="quarter" idx="73" hasCustomPrompt="1"/>
          </p:nvPr>
        </p:nvSpPr>
        <p:spPr>
          <a:xfrm>
            <a:off x="6429273" y="5319890"/>
            <a:ext cx="178121" cy="216450"/>
          </a:xfrm>
          <a:prstGeom prst="rect">
            <a:avLst/>
          </a:prstGeom>
        </p:spPr>
        <p:txBody>
          <a:bodyPr/>
          <a:lstStyle>
            <a:lvl1pPr>
              <a:buNone/>
              <a:defRPr sz="1400" b="1">
                <a:solidFill>
                  <a:schemeClr val="bg1"/>
                </a:solidFill>
                <a:latin typeface="+mj-lt"/>
              </a:defRPr>
            </a:lvl1pPr>
          </a:lstStyle>
          <a:p>
            <a:pPr lvl="0"/>
            <a:r>
              <a:rPr lang="en-US" dirty="0"/>
              <a:t>8</a:t>
            </a:r>
          </a:p>
        </p:txBody>
      </p:sp>
      <p:cxnSp>
        <p:nvCxnSpPr>
          <p:cNvPr id="37" name="Straight Connector 36">
            <a:extLst>
              <a:ext uri="{FF2B5EF4-FFF2-40B4-BE49-F238E27FC236}">
                <a16:creationId xmlns:a16="http://schemas.microsoft.com/office/drawing/2014/main" id="{77EB08B5-CD5B-FC64-3234-1FC0EDF6E2B4}"/>
              </a:ext>
            </a:extLst>
          </p:cNvPr>
          <p:cNvCxnSpPr>
            <a:cxnSpLocks/>
          </p:cNvCxnSpPr>
          <p:nvPr userDrawn="1"/>
        </p:nvCxnSpPr>
        <p:spPr>
          <a:xfrm>
            <a:off x="633569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8" name="Text Placeholder 37">
            <a:extLst>
              <a:ext uri="{FF2B5EF4-FFF2-40B4-BE49-F238E27FC236}">
                <a16:creationId xmlns:a16="http://schemas.microsoft.com/office/drawing/2014/main" id="{44CEE9C4-2130-294E-1067-381D3FD491FC}"/>
              </a:ext>
            </a:extLst>
          </p:cNvPr>
          <p:cNvSpPr>
            <a:spLocks noGrp="1" noChangeAspect="1"/>
          </p:cNvSpPr>
          <p:nvPr>
            <p:ph type="body" sz="quarter" idx="74" hasCustomPrompt="1"/>
          </p:nvPr>
        </p:nvSpPr>
        <p:spPr>
          <a:xfrm>
            <a:off x="627683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40" name="Text Placeholder 14">
            <a:extLst>
              <a:ext uri="{FF2B5EF4-FFF2-40B4-BE49-F238E27FC236}">
                <a16:creationId xmlns:a16="http://schemas.microsoft.com/office/drawing/2014/main" id="{BF034BA9-158D-C5DC-9AC2-BB7014D26DB0}"/>
              </a:ext>
            </a:extLst>
          </p:cNvPr>
          <p:cNvSpPr>
            <a:spLocks noGrp="1"/>
          </p:cNvSpPr>
          <p:nvPr>
            <p:ph type="body" sz="quarter" idx="75" hasCustomPrompt="1"/>
          </p:nvPr>
        </p:nvSpPr>
        <p:spPr>
          <a:xfrm>
            <a:off x="6436688" y="4228949"/>
            <a:ext cx="200364" cy="216450"/>
          </a:xfrm>
          <a:prstGeom prst="rect">
            <a:avLst/>
          </a:prstGeom>
        </p:spPr>
        <p:txBody>
          <a:bodyPr/>
          <a:lstStyle>
            <a:lvl1pPr>
              <a:buNone/>
              <a:defRPr sz="1400" b="1">
                <a:solidFill>
                  <a:schemeClr val="bg1"/>
                </a:solidFill>
                <a:latin typeface="+mj-lt"/>
              </a:defRPr>
            </a:lvl1pPr>
          </a:lstStyle>
          <a:p>
            <a:pPr lvl="0"/>
            <a:r>
              <a:rPr lang="en-US" dirty="0"/>
              <a:t>7</a:t>
            </a:r>
          </a:p>
        </p:txBody>
      </p:sp>
      <p:sp>
        <p:nvSpPr>
          <p:cNvPr id="6" name="Title 5">
            <a:extLst>
              <a:ext uri="{FF2B5EF4-FFF2-40B4-BE49-F238E27FC236}">
                <a16:creationId xmlns:a16="http://schemas.microsoft.com/office/drawing/2014/main" id="{5F053C39-4EC5-B6EE-6A5A-0187C40CCDD1}"/>
              </a:ext>
            </a:extLst>
          </p:cNvPr>
          <p:cNvSpPr>
            <a:spLocks noGrp="1"/>
          </p:cNvSpPr>
          <p:nvPr>
            <p:ph type="title" hasCustomPrompt="1"/>
          </p:nvPr>
        </p:nvSpPr>
        <p:spPr/>
        <p:txBody>
          <a:bodyPr/>
          <a:lstStyle>
            <a:lvl1pPr>
              <a:defRPr/>
            </a:lvl1pPr>
          </a:lstStyle>
          <a:p>
            <a:r>
              <a:rPr lang="en-US" dirty="0"/>
              <a:t>Table of Content</a:t>
            </a:r>
          </a:p>
        </p:txBody>
      </p:sp>
    </p:spTree>
    <p:extLst>
      <p:ext uri="{BB962C8B-B14F-4D97-AF65-F5344CB8AC3E}">
        <p14:creationId xmlns:p14="http://schemas.microsoft.com/office/powerpoint/2010/main" val="27548278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Questions?">
    <p:bg>
      <p:bgPr>
        <a:solidFill>
          <a:schemeClr val="accent1"/>
        </a:solidFill>
        <a:effectLst/>
      </p:bgPr>
    </p:bg>
    <p:spTree>
      <p:nvGrpSpPr>
        <p:cNvPr id="1" name=""/>
        <p:cNvGrpSpPr/>
        <p:nvPr/>
      </p:nvGrpSpPr>
      <p:grpSpPr>
        <a:xfrm>
          <a:off x="0" y="0"/>
          <a:ext cx="0" cy="0"/>
          <a:chOff x="0" y="0"/>
          <a:chExt cx="0" cy="0"/>
        </a:xfrm>
      </p:grpSpPr>
      <p:pic>
        <p:nvPicPr>
          <p:cNvPr id="34" name="Picture 33" descr="A black square with a black background&#10;&#10;AI-generated content may be incorrect.">
            <a:extLst>
              <a:ext uri="{FF2B5EF4-FFF2-40B4-BE49-F238E27FC236}">
                <a16:creationId xmlns:a16="http://schemas.microsoft.com/office/drawing/2014/main" id="{24D82F07-6FD0-DA96-6924-E8C9ED8F416F}"/>
              </a:ext>
            </a:extLst>
          </p:cNvPr>
          <p:cNvPicPr>
            <a:picLocks noChangeAspect="1"/>
          </p:cNvPicPr>
          <p:nvPr userDrawn="1"/>
        </p:nvPicPr>
        <p:blipFill>
          <a:blip r:embed="rId2"/>
          <a:srcRect t="23753"/>
          <a:stretch>
            <a:fillRect/>
          </a:stretch>
        </p:blipFill>
        <p:spPr>
          <a:xfrm>
            <a:off x="2983262" y="0"/>
            <a:ext cx="3702022" cy="3214834"/>
          </a:xfrm>
          <a:custGeom>
            <a:avLst/>
            <a:gdLst>
              <a:gd name="connsiteX0" fmla="*/ 0 w 3702022"/>
              <a:gd name="connsiteY0" fmla="*/ 0 h 3214834"/>
              <a:gd name="connsiteX1" fmla="*/ 3702022 w 3702022"/>
              <a:gd name="connsiteY1" fmla="*/ 0 h 3214834"/>
              <a:gd name="connsiteX2" fmla="*/ 3702022 w 3702022"/>
              <a:gd name="connsiteY2" fmla="*/ 3214834 h 3214834"/>
              <a:gd name="connsiteX3" fmla="*/ 0 w 3702022"/>
              <a:gd name="connsiteY3" fmla="*/ 3214834 h 3214834"/>
            </a:gdLst>
            <a:ahLst/>
            <a:cxnLst>
              <a:cxn ang="0">
                <a:pos x="connsiteX0" y="connsiteY0"/>
              </a:cxn>
              <a:cxn ang="0">
                <a:pos x="connsiteX1" y="connsiteY1"/>
              </a:cxn>
              <a:cxn ang="0">
                <a:pos x="connsiteX2" y="connsiteY2"/>
              </a:cxn>
              <a:cxn ang="0">
                <a:pos x="connsiteX3" y="connsiteY3"/>
              </a:cxn>
            </a:cxnLst>
            <a:rect l="l" t="t" r="r" b="b"/>
            <a:pathLst>
              <a:path w="3702022" h="3214834">
                <a:moveTo>
                  <a:pt x="0" y="0"/>
                </a:moveTo>
                <a:lnTo>
                  <a:pt x="3702022" y="0"/>
                </a:lnTo>
                <a:lnTo>
                  <a:pt x="3702022" y="3214834"/>
                </a:lnTo>
                <a:lnTo>
                  <a:pt x="0" y="3214834"/>
                </a:lnTo>
                <a:close/>
              </a:path>
            </a:pathLst>
          </a:custGeom>
        </p:spPr>
      </p:pic>
      <p:pic>
        <p:nvPicPr>
          <p:cNvPr id="22" name="Picture 21" descr="A black square with a black background&#10;&#10;AI-generated content may be incorrect.">
            <a:extLst>
              <a:ext uri="{FF2B5EF4-FFF2-40B4-BE49-F238E27FC236}">
                <a16:creationId xmlns:a16="http://schemas.microsoft.com/office/drawing/2014/main" id="{5637CCFC-0A5C-33CE-114B-E909A291F533}"/>
              </a:ext>
            </a:extLst>
          </p:cNvPr>
          <p:cNvPicPr>
            <a:picLocks noChangeAspect="1"/>
          </p:cNvPicPr>
          <p:nvPr userDrawn="1"/>
        </p:nvPicPr>
        <p:blipFill>
          <a:blip r:embed="rId2"/>
          <a:stretch>
            <a:fillRect/>
          </a:stretch>
        </p:blipFill>
        <p:spPr>
          <a:xfrm>
            <a:off x="3865087" y="522514"/>
            <a:ext cx="5703360" cy="6495690"/>
          </a:xfrm>
          <a:prstGeom prst="rect">
            <a:avLst/>
          </a:prstGeom>
        </p:spPr>
      </p:pic>
      <p:sp>
        <p:nvSpPr>
          <p:cNvPr id="2" name="Title 1">
            <a:extLst>
              <a:ext uri="{FF2B5EF4-FFF2-40B4-BE49-F238E27FC236}">
                <a16:creationId xmlns:a16="http://schemas.microsoft.com/office/drawing/2014/main" id="{80C2766F-CB44-86FA-CCFF-B1F5C18515FC}"/>
              </a:ext>
            </a:extLst>
          </p:cNvPr>
          <p:cNvSpPr>
            <a:spLocks noGrp="1"/>
          </p:cNvSpPr>
          <p:nvPr userDrawn="1">
            <p:ph type="title" hasCustomPrompt="1"/>
          </p:nvPr>
        </p:nvSpPr>
        <p:spPr>
          <a:xfrm>
            <a:off x="532552" y="3805417"/>
            <a:ext cx="5329238" cy="1853467"/>
          </a:xfrm>
        </p:spPr>
        <p:txBody>
          <a:bodyPr/>
          <a:lstStyle>
            <a:lvl1pPr algn="l">
              <a:defRPr sz="6000">
                <a:solidFill>
                  <a:schemeClr val="bg1"/>
                </a:solidFill>
              </a:defRPr>
            </a:lvl1pPr>
          </a:lstStyle>
          <a:p>
            <a:r>
              <a:rPr lang="en-US" dirty="0"/>
              <a:t>Any Questions?</a:t>
            </a:r>
          </a:p>
        </p:txBody>
      </p:sp>
      <p:sp>
        <p:nvSpPr>
          <p:cNvPr id="10" name="Text Placeholder 14">
            <a:extLst>
              <a:ext uri="{FF2B5EF4-FFF2-40B4-BE49-F238E27FC236}">
                <a16:creationId xmlns:a16="http://schemas.microsoft.com/office/drawing/2014/main" id="{86B1DEEF-4034-9BEE-662B-974023FBEEAC}"/>
              </a:ext>
            </a:extLst>
          </p:cNvPr>
          <p:cNvSpPr>
            <a:spLocks noGrp="1"/>
          </p:cNvSpPr>
          <p:nvPr userDrawn="1">
            <p:ph type="body" sz="quarter" idx="36" hasCustomPrompt="1"/>
          </p:nvPr>
        </p:nvSpPr>
        <p:spPr>
          <a:xfrm>
            <a:off x="7382537" y="4745763"/>
            <a:ext cx="4207801" cy="241547"/>
          </a:xfrm>
          <a:prstGeom prst="rect">
            <a:avLst/>
          </a:prstGeom>
        </p:spPr>
        <p:txBody>
          <a:bodyPr anchor="b">
            <a:noAutofit/>
          </a:bodyPr>
          <a:lstStyle>
            <a:lvl1pPr algn="r">
              <a:buNone/>
              <a:defRPr sz="1800" b="1">
                <a:solidFill>
                  <a:schemeClr val="bg1"/>
                </a:solidFill>
                <a:latin typeface="+mj-lt"/>
              </a:defRPr>
            </a:lvl1pPr>
          </a:lstStyle>
          <a:p>
            <a:pPr lvl="0"/>
            <a:r>
              <a:rPr lang="en-US" dirty="0"/>
              <a:t>John Doe</a:t>
            </a:r>
          </a:p>
        </p:txBody>
      </p:sp>
      <p:sp>
        <p:nvSpPr>
          <p:cNvPr id="12" name="Text Placeholder 37">
            <a:extLst>
              <a:ext uri="{FF2B5EF4-FFF2-40B4-BE49-F238E27FC236}">
                <a16:creationId xmlns:a16="http://schemas.microsoft.com/office/drawing/2014/main" id="{94E3BDB7-6936-F6AB-1FA8-29BBC5D30B56}"/>
              </a:ext>
            </a:extLst>
          </p:cNvPr>
          <p:cNvSpPr>
            <a:spLocks noGrp="1" noChangeAspect="1"/>
          </p:cNvSpPr>
          <p:nvPr userDrawn="1">
            <p:ph type="body" sz="quarter" idx="74" hasCustomPrompt="1"/>
          </p:nvPr>
        </p:nvSpPr>
        <p:spPr>
          <a:xfrm>
            <a:off x="11158737" y="5167310"/>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bg1"/>
          </a:solidFill>
          <a:ln>
            <a:solidFill>
              <a:schemeClr val="accent1">
                <a:alpha val="0"/>
              </a:schemeClr>
            </a:solidFill>
          </a:ln>
        </p:spPr>
        <p:txBody>
          <a:bodyPr wrap="square">
            <a:noAutofit/>
          </a:bodyPr>
          <a:lstStyle>
            <a:lvl1pPr>
              <a:buNone/>
              <a:defRPr>
                <a:noFill/>
              </a:defRPr>
            </a:lvl1pPr>
          </a:lstStyle>
          <a:p>
            <a:pPr lvl="0"/>
            <a:r>
              <a:rPr lang="en-GB" dirty="0"/>
              <a:t> edit Master text styles</a:t>
            </a:r>
          </a:p>
        </p:txBody>
      </p:sp>
      <p:sp>
        <p:nvSpPr>
          <p:cNvPr id="19" name="Text Placeholder 18">
            <a:extLst>
              <a:ext uri="{FF2B5EF4-FFF2-40B4-BE49-F238E27FC236}">
                <a16:creationId xmlns:a16="http://schemas.microsoft.com/office/drawing/2014/main" id="{7AC249C2-BD25-D90D-68B5-9829FA332E0D}"/>
              </a:ext>
            </a:extLst>
          </p:cNvPr>
          <p:cNvSpPr>
            <a:spLocks noGrp="1"/>
          </p:cNvSpPr>
          <p:nvPr userDrawn="1">
            <p:ph type="body" sz="quarter" idx="75" hasCustomPrompt="1"/>
          </p:nvPr>
        </p:nvSpPr>
        <p:spPr>
          <a:xfrm>
            <a:off x="7382537" y="5305600"/>
            <a:ext cx="3632200" cy="214995"/>
          </a:xfrm>
        </p:spPr>
        <p:txBody>
          <a:bodyPr>
            <a:spAutoFit/>
          </a:bodyPr>
          <a:lstStyle>
            <a:lvl1pPr algn="r">
              <a:defRPr>
                <a:solidFill>
                  <a:schemeClr val="bg1"/>
                </a:solidFill>
              </a:defRPr>
            </a:lvl1pPr>
            <a:lvl2pPr>
              <a:buNone/>
              <a:defRPr/>
            </a:lvl2pPr>
          </a:lstStyle>
          <a:p>
            <a:pPr lvl="0"/>
            <a:r>
              <a:rPr lang="en-US" dirty="0"/>
              <a:t>email@company.com</a:t>
            </a:r>
          </a:p>
        </p:txBody>
      </p:sp>
      <p:pic>
        <p:nvPicPr>
          <p:cNvPr id="30" name="Picture 29" descr="A black square with a black background&#10;&#10;AI-generated content may be incorrect.">
            <a:extLst>
              <a:ext uri="{FF2B5EF4-FFF2-40B4-BE49-F238E27FC236}">
                <a16:creationId xmlns:a16="http://schemas.microsoft.com/office/drawing/2014/main" id="{E5DC5EFE-099F-A294-BBC3-60EA6D3E651B}"/>
              </a:ext>
            </a:extLst>
          </p:cNvPr>
          <p:cNvPicPr>
            <a:picLocks noChangeAspect="1"/>
          </p:cNvPicPr>
          <p:nvPr userDrawn="1"/>
        </p:nvPicPr>
        <p:blipFill>
          <a:blip r:embed="rId2"/>
          <a:stretch>
            <a:fillRect/>
          </a:stretch>
        </p:blipFill>
        <p:spPr>
          <a:xfrm>
            <a:off x="8666915" y="734762"/>
            <a:ext cx="2701808" cy="3077154"/>
          </a:xfrm>
          <a:prstGeom prst="rect">
            <a:avLst/>
          </a:prstGeom>
        </p:spPr>
      </p:pic>
      <p:pic>
        <p:nvPicPr>
          <p:cNvPr id="35" name="Picture 34" descr="A black square with a black background&#10;&#10;AI-generated content may be incorrect.">
            <a:extLst>
              <a:ext uri="{FF2B5EF4-FFF2-40B4-BE49-F238E27FC236}">
                <a16:creationId xmlns:a16="http://schemas.microsoft.com/office/drawing/2014/main" id="{4A2D6E53-E86C-A94B-9053-70BAA78E66A1}"/>
              </a:ext>
            </a:extLst>
          </p:cNvPr>
          <p:cNvPicPr>
            <a:picLocks noChangeAspect="1"/>
          </p:cNvPicPr>
          <p:nvPr userDrawn="1"/>
        </p:nvPicPr>
        <p:blipFill>
          <a:blip r:embed="rId2"/>
          <a:srcRect b="61032"/>
          <a:stretch>
            <a:fillRect/>
          </a:stretch>
        </p:blipFill>
        <p:spPr>
          <a:xfrm>
            <a:off x="4170928" y="5658884"/>
            <a:ext cx="2701808" cy="1199116"/>
          </a:xfrm>
          <a:custGeom>
            <a:avLst/>
            <a:gdLst>
              <a:gd name="connsiteX0" fmla="*/ 0 w 2701808"/>
              <a:gd name="connsiteY0" fmla="*/ 0 h 1199116"/>
              <a:gd name="connsiteX1" fmla="*/ 2701808 w 2701808"/>
              <a:gd name="connsiteY1" fmla="*/ 0 h 1199116"/>
              <a:gd name="connsiteX2" fmla="*/ 2701808 w 2701808"/>
              <a:gd name="connsiteY2" fmla="*/ 1199116 h 1199116"/>
              <a:gd name="connsiteX3" fmla="*/ 0 w 2701808"/>
              <a:gd name="connsiteY3" fmla="*/ 1199116 h 1199116"/>
            </a:gdLst>
            <a:ahLst/>
            <a:cxnLst>
              <a:cxn ang="0">
                <a:pos x="connsiteX0" y="connsiteY0"/>
              </a:cxn>
              <a:cxn ang="0">
                <a:pos x="connsiteX1" y="connsiteY1"/>
              </a:cxn>
              <a:cxn ang="0">
                <a:pos x="connsiteX2" y="connsiteY2"/>
              </a:cxn>
              <a:cxn ang="0">
                <a:pos x="connsiteX3" y="connsiteY3"/>
              </a:cxn>
            </a:cxnLst>
            <a:rect l="l" t="t" r="r" b="b"/>
            <a:pathLst>
              <a:path w="2701808" h="1199116">
                <a:moveTo>
                  <a:pt x="0" y="0"/>
                </a:moveTo>
                <a:lnTo>
                  <a:pt x="2701808" y="0"/>
                </a:lnTo>
                <a:lnTo>
                  <a:pt x="2701808" y="1199116"/>
                </a:lnTo>
                <a:lnTo>
                  <a:pt x="0" y="1199116"/>
                </a:lnTo>
                <a:close/>
              </a:path>
            </a:pathLst>
          </a:custGeom>
        </p:spPr>
      </p:pic>
      <p:grpSp>
        <p:nvGrpSpPr>
          <p:cNvPr id="3" name="Group 2">
            <a:extLst>
              <a:ext uri="{FF2B5EF4-FFF2-40B4-BE49-F238E27FC236}">
                <a16:creationId xmlns:a16="http://schemas.microsoft.com/office/drawing/2014/main" id="{6309BCDB-22A5-17EB-F5C6-C3BC5B73FA1C}"/>
              </a:ext>
            </a:extLst>
          </p:cNvPr>
          <p:cNvGrpSpPr/>
          <p:nvPr userDrawn="1"/>
        </p:nvGrpSpPr>
        <p:grpSpPr>
          <a:xfrm>
            <a:off x="611634" y="1187450"/>
            <a:ext cx="1825990" cy="2079716"/>
            <a:chOff x="611634" y="1187450"/>
            <a:chExt cx="1825990" cy="2079716"/>
          </a:xfrm>
        </p:grpSpPr>
        <p:sp>
          <p:nvSpPr>
            <p:cNvPr id="4" name="Freeform: Shape 12">
              <a:extLst>
                <a:ext uri="{FF2B5EF4-FFF2-40B4-BE49-F238E27FC236}">
                  <a16:creationId xmlns:a16="http://schemas.microsoft.com/office/drawing/2014/main" id="{601332F5-54B4-D250-4BA3-5DDC8A435F41}"/>
                </a:ext>
              </a:extLst>
            </p:cNvPr>
            <p:cNvSpPr/>
            <p:nvPr userDrawn="1"/>
          </p:nvSpPr>
          <p:spPr>
            <a:xfrm>
              <a:off x="611634" y="1187450"/>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Graphic 4">
              <a:extLst>
                <a:ext uri="{FF2B5EF4-FFF2-40B4-BE49-F238E27FC236}">
                  <a16:creationId xmlns:a16="http://schemas.microsoft.com/office/drawing/2014/main" id="{0728DC00-32D8-FF07-4F23-FCD58A5AA58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63008" y="1907427"/>
              <a:ext cx="1523243" cy="639762"/>
            </a:xfrm>
            <a:prstGeom prst="rect">
              <a:avLst/>
            </a:prstGeom>
          </p:spPr>
        </p:pic>
      </p:grpSp>
      <p:grpSp>
        <p:nvGrpSpPr>
          <p:cNvPr id="6" name="Group 5">
            <a:extLst>
              <a:ext uri="{FF2B5EF4-FFF2-40B4-BE49-F238E27FC236}">
                <a16:creationId xmlns:a16="http://schemas.microsoft.com/office/drawing/2014/main" id="{2BA09D90-CE59-6BE4-4A1D-130FC7BC6F51}"/>
              </a:ext>
            </a:extLst>
          </p:cNvPr>
          <p:cNvGrpSpPr/>
          <p:nvPr userDrawn="1"/>
        </p:nvGrpSpPr>
        <p:grpSpPr>
          <a:xfrm>
            <a:off x="2645960" y="1187450"/>
            <a:ext cx="1825990" cy="2079716"/>
            <a:chOff x="2645960" y="1187450"/>
            <a:chExt cx="1825990" cy="2079716"/>
          </a:xfrm>
        </p:grpSpPr>
        <p:sp>
          <p:nvSpPr>
            <p:cNvPr id="7" name="Freeform: Shape 15">
              <a:extLst>
                <a:ext uri="{FF2B5EF4-FFF2-40B4-BE49-F238E27FC236}">
                  <a16:creationId xmlns:a16="http://schemas.microsoft.com/office/drawing/2014/main" id="{00D10FC7-F013-4711-2822-1C1BCAC52170}"/>
                </a:ext>
              </a:extLst>
            </p:cNvPr>
            <p:cNvSpPr/>
            <p:nvPr userDrawn="1"/>
          </p:nvSpPr>
          <p:spPr>
            <a:xfrm>
              <a:off x="2645960" y="1187450"/>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7" descr="A purple and black rectangle with text&#10;&#10;AI-generated content may be incorrect.">
              <a:extLst>
                <a:ext uri="{FF2B5EF4-FFF2-40B4-BE49-F238E27FC236}">
                  <a16:creationId xmlns:a16="http://schemas.microsoft.com/office/drawing/2014/main" id="{5E2FD66C-7C57-DBD6-A3A0-533E2A1CC56D}"/>
                </a:ext>
              </a:extLst>
            </p:cNvPr>
            <p:cNvPicPr>
              <a:picLocks noChangeAspect="1"/>
            </p:cNvPicPr>
            <p:nvPr/>
          </p:nvPicPr>
          <p:blipFill>
            <a:blip r:embed="rId5"/>
            <a:srcRect r="57090"/>
            <a:stretch>
              <a:fillRect/>
            </a:stretch>
          </p:blipFill>
          <p:spPr>
            <a:xfrm>
              <a:off x="3032053" y="1930977"/>
              <a:ext cx="1053803" cy="592663"/>
            </a:xfrm>
            <a:prstGeom prst="rect">
              <a:avLst/>
            </a:prstGeom>
          </p:spPr>
        </p:pic>
      </p:grpSp>
      <p:sp>
        <p:nvSpPr>
          <p:cNvPr id="11" name="Picture Placeholder 10">
            <a:extLst>
              <a:ext uri="{FF2B5EF4-FFF2-40B4-BE49-F238E27FC236}">
                <a16:creationId xmlns:a16="http://schemas.microsoft.com/office/drawing/2014/main" id="{2708FA27-E3D9-B849-3B6D-B66BF65FEAD2}"/>
              </a:ext>
            </a:extLst>
          </p:cNvPr>
          <p:cNvSpPr>
            <a:spLocks noGrp="1"/>
          </p:cNvSpPr>
          <p:nvPr>
            <p:ph type="pic" sz="quarter" idx="76"/>
          </p:nvPr>
        </p:nvSpPr>
        <p:spPr>
          <a:xfrm>
            <a:off x="11152922" y="5238245"/>
            <a:ext cx="431601" cy="349703"/>
          </a:xfrm>
        </p:spPr>
        <p:txBody>
          <a:bodyPr/>
          <a:lstStyle/>
          <a:p>
            <a:endParaRPr lang="en-US"/>
          </a:p>
        </p:txBody>
      </p:sp>
    </p:spTree>
    <p:extLst>
      <p:ext uri="{BB962C8B-B14F-4D97-AF65-F5344CB8AC3E}">
        <p14:creationId xmlns:p14="http://schemas.microsoft.com/office/powerpoint/2010/main" val="2983801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67" name="Picture Placeholder 66">
            <a:extLst>
              <a:ext uri="{FF2B5EF4-FFF2-40B4-BE49-F238E27FC236}">
                <a16:creationId xmlns:a16="http://schemas.microsoft.com/office/drawing/2014/main" id="{C8E8E350-BAB2-9FFB-1DC0-025269566BB0}"/>
              </a:ext>
            </a:extLst>
          </p:cNvPr>
          <p:cNvSpPr>
            <a:spLocks noGrp="1"/>
          </p:cNvSpPr>
          <p:nvPr>
            <p:ph type="pic" sz="quarter" idx="10"/>
          </p:nvPr>
        </p:nvSpPr>
        <p:spPr>
          <a:xfrm>
            <a:off x="5721144" y="1695410"/>
            <a:ext cx="6470856" cy="5162590"/>
          </a:xfrm>
          <a:custGeom>
            <a:avLst/>
            <a:gdLst>
              <a:gd name="connsiteX0" fmla="*/ 975436 w 6470856"/>
              <a:gd name="connsiteY0" fmla="*/ 588392 h 5162590"/>
              <a:gd name="connsiteX1" fmla="*/ 1931407 w 6470856"/>
              <a:gd name="connsiteY1" fmla="*/ 768738 h 5162590"/>
              <a:gd name="connsiteX2" fmla="*/ 2251041 w 6470856"/>
              <a:gd name="connsiteY2" fmla="*/ 1698295 h 5162590"/>
              <a:gd name="connsiteX3" fmla="*/ 1614727 w 6470856"/>
              <a:gd name="connsiteY3" fmla="*/ 2447377 h 5162590"/>
              <a:gd name="connsiteX4" fmla="*/ 658756 w 6470856"/>
              <a:gd name="connsiteY4" fmla="*/ 2267030 h 5162590"/>
              <a:gd name="connsiteX5" fmla="*/ 339098 w 6470856"/>
              <a:gd name="connsiteY5" fmla="*/ 1337602 h 5162590"/>
              <a:gd name="connsiteX6" fmla="*/ 2586133 w 6470856"/>
              <a:gd name="connsiteY6" fmla="*/ 0 h 5162590"/>
              <a:gd name="connsiteX7" fmla="*/ 6470856 w 6470856"/>
              <a:gd name="connsiteY7" fmla="*/ 732863 h 5162590"/>
              <a:gd name="connsiteX8" fmla="*/ 6470856 w 6470856"/>
              <a:gd name="connsiteY8" fmla="*/ 5162590 h 5162590"/>
              <a:gd name="connsiteX9" fmla="*/ 728353 w 6470856"/>
              <a:gd name="connsiteY9" fmla="*/ 5162590 h 5162590"/>
              <a:gd name="connsiteX10" fmla="*/ 0 w 6470856"/>
              <a:gd name="connsiteY10" fmla="*/ 3044855 h 5162590"/>
              <a:gd name="connsiteX11" fmla="*/ 490865 w 6470856"/>
              <a:gd name="connsiteY11" fmla="*/ 2466923 h 5162590"/>
              <a:gd name="connsiteX12" fmla="*/ 1699886 w 6470856"/>
              <a:gd name="connsiteY12" fmla="*/ 2695008 h 5162590"/>
              <a:gd name="connsiteX13" fmla="*/ 2505724 w 6470856"/>
              <a:gd name="connsiteY13" fmla="*/ 1746360 h 5162590"/>
              <a:gd name="connsiteX14" fmla="*/ 2101449 w 6470856"/>
              <a:gd name="connsiteY14" fmla="*/ 570655 h 516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0856" h="5162590">
                <a:moveTo>
                  <a:pt x="975436" y="588392"/>
                </a:moveTo>
                <a:lnTo>
                  <a:pt x="1931407" y="768738"/>
                </a:lnTo>
                <a:lnTo>
                  <a:pt x="2251041" y="1698295"/>
                </a:lnTo>
                <a:lnTo>
                  <a:pt x="1614727" y="2447377"/>
                </a:lnTo>
                <a:lnTo>
                  <a:pt x="658756" y="2267030"/>
                </a:lnTo>
                <a:lnTo>
                  <a:pt x="339098" y="1337602"/>
                </a:lnTo>
                <a:close/>
                <a:moveTo>
                  <a:pt x="2586133" y="0"/>
                </a:moveTo>
                <a:lnTo>
                  <a:pt x="6470856" y="732863"/>
                </a:lnTo>
                <a:lnTo>
                  <a:pt x="6470856" y="5162590"/>
                </a:lnTo>
                <a:lnTo>
                  <a:pt x="728353" y="5162590"/>
                </a:lnTo>
                <a:lnTo>
                  <a:pt x="0" y="3044855"/>
                </a:lnTo>
                <a:lnTo>
                  <a:pt x="490865" y="2466923"/>
                </a:lnTo>
                <a:lnTo>
                  <a:pt x="1699886" y="2695008"/>
                </a:lnTo>
                <a:lnTo>
                  <a:pt x="2505724" y="1746360"/>
                </a:lnTo>
                <a:lnTo>
                  <a:pt x="2101449" y="570655"/>
                </a:lnTo>
                <a:close/>
              </a:path>
            </a:pathLst>
          </a:custGeom>
        </p:spPr>
        <p:txBody>
          <a:bodyPr wrap="square">
            <a:noAutofit/>
          </a:bodyPr>
          <a:lstStyle/>
          <a:p>
            <a:r>
              <a:rPr lang="en-GB"/>
              <a:t>Click icon to add picture</a:t>
            </a:r>
            <a:endParaRPr lang="en-US"/>
          </a:p>
        </p:txBody>
      </p:sp>
      <p:sp>
        <p:nvSpPr>
          <p:cNvPr id="53" name="Freeform: Shape 52">
            <a:extLst>
              <a:ext uri="{FF2B5EF4-FFF2-40B4-BE49-F238E27FC236}">
                <a16:creationId xmlns:a16="http://schemas.microsoft.com/office/drawing/2014/main" id="{3CE9FEA7-214F-1695-8346-23BE6D9CC397}"/>
              </a:ext>
            </a:extLst>
          </p:cNvPr>
          <p:cNvSpPr/>
          <p:nvPr userDrawn="1"/>
        </p:nvSpPr>
        <p:spPr>
          <a:xfrm>
            <a:off x="3802930" y="0"/>
            <a:ext cx="6192894" cy="6338754"/>
          </a:xfrm>
          <a:custGeom>
            <a:avLst/>
            <a:gdLst>
              <a:gd name="connsiteX0" fmla="*/ 3213295 w 6192894"/>
              <a:gd name="connsiteY0" fmla="*/ 0 h 6338754"/>
              <a:gd name="connsiteX1" fmla="*/ 6174073 w 6192894"/>
              <a:gd name="connsiteY1" fmla="*/ 1962536 h 6338754"/>
              <a:gd name="connsiteX2" fmla="*/ 6192894 w 6192894"/>
              <a:gd name="connsiteY2" fmla="*/ 2013958 h 6338754"/>
              <a:gd name="connsiteX3" fmla="*/ 4504348 w 6192894"/>
              <a:gd name="connsiteY3" fmla="*/ 1695409 h 6338754"/>
              <a:gd name="connsiteX4" fmla="*/ 1918214 w 6192894"/>
              <a:gd name="connsiteY4" fmla="*/ 4740265 h 6338754"/>
              <a:gd name="connsiteX5" fmla="*/ 2467983 w 6192894"/>
              <a:gd name="connsiteY5" fmla="*/ 6338754 h 6338754"/>
              <a:gd name="connsiteX6" fmla="*/ 2410243 w 6192894"/>
              <a:gd name="connsiteY6" fmla="*/ 6325427 h 6338754"/>
              <a:gd name="connsiteX7" fmla="*/ 0 w 6192894"/>
              <a:gd name="connsiteY7" fmla="*/ 3213295 h 6338754"/>
              <a:gd name="connsiteX8" fmla="*/ 3213295 w 6192894"/>
              <a:gd name="connsiteY8" fmla="*/ 0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8" fmla="*/ 4595788 w 6192894"/>
              <a:gd name="connsiteY8" fmla="*/ 1786849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0" fmla="*/ 1918214 w 6192894"/>
              <a:gd name="connsiteY0" fmla="*/ 4740265 h 6338754"/>
              <a:gd name="connsiteX1" fmla="*/ 2467983 w 6192894"/>
              <a:gd name="connsiteY1" fmla="*/ 6338754 h 6338754"/>
              <a:gd name="connsiteX2" fmla="*/ 2410243 w 6192894"/>
              <a:gd name="connsiteY2" fmla="*/ 6325427 h 6338754"/>
              <a:gd name="connsiteX3" fmla="*/ 0 w 6192894"/>
              <a:gd name="connsiteY3" fmla="*/ 3213295 h 6338754"/>
              <a:gd name="connsiteX4" fmla="*/ 3213295 w 6192894"/>
              <a:gd name="connsiteY4" fmla="*/ 0 h 6338754"/>
              <a:gd name="connsiteX5" fmla="*/ 6174073 w 6192894"/>
              <a:gd name="connsiteY5" fmla="*/ 1962536 h 6338754"/>
              <a:gd name="connsiteX6" fmla="*/ 6192894 w 6192894"/>
              <a:gd name="connsiteY6" fmla="*/ 2013958 h 6338754"/>
              <a:gd name="connsiteX0" fmla="*/ 2467983 w 6192894"/>
              <a:gd name="connsiteY0" fmla="*/ 6338754 h 6338754"/>
              <a:gd name="connsiteX1" fmla="*/ 2410243 w 6192894"/>
              <a:gd name="connsiteY1" fmla="*/ 6325427 h 6338754"/>
              <a:gd name="connsiteX2" fmla="*/ 0 w 6192894"/>
              <a:gd name="connsiteY2" fmla="*/ 3213295 h 6338754"/>
              <a:gd name="connsiteX3" fmla="*/ 3213295 w 6192894"/>
              <a:gd name="connsiteY3" fmla="*/ 0 h 6338754"/>
              <a:gd name="connsiteX4" fmla="*/ 6174073 w 6192894"/>
              <a:gd name="connsiteY4" fmla="*/ 1962536 h 6338754"/>
              <a:gd name="connsiteX5" fmla="*/ 6192894 w 6192894"/>
              <a:gd name="connsiteY5" fmla="*/ 2013958 h 633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2894" h="6338754">
                <a:moveTo>
                  <a:pt x="2467983" y="6338754"/>
                </a:moveTo>
                <a:lnTo>
                  <a:pt x="2410243" y="6325427"/>
                </a:lnTo>
                <a:cubicBezTo>
                  <a:pt x="1024189" y="5968811"/>
                  <a:pt x="0" y="4710660"/>
                  <a:pt x="0" y="3213295"/>
                </a:cubicBezTo>
                <a:cubicBezTo>
                  <a:pt x="0" y="1438641"/>
                  <a:pt x="1438641" y="0"/>
                  <a:pt x="3213295" y="0"/>
                </a:cubicBezTo>
                <a:cubicBezTo>
                  <a:pt x="4544286" y="0"/>
                  <a:pt x="5686269" y="809236"/>
                  <a:pt x="6174073" y="1962536"/>
                </a:cubicBezTo>
                <a:lnTo>
                  <a:pt x="6192894" y="2013958"/>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6" name="Freeform: Shape 55">
            <a:extLst>
              <a:ext uri="{FF2B5EF4-FFF2-40B4-BE49-F238E27FC236}">
                <a16:creationId xmlns:a16="http://schemas.microsoft.com/office/drawing/2014/main" id="{FE57726D-6D38-DBDB-53AF-216B40C85284}"/>
              </a:ext>
            </a:extLst>
          </p:cNvPr>
          <p:cNvSpPr/>
          <p:nvPr userDrawn="1"/>
        </p:nvSpPr>
        <p:spPr>
          <a:xfrm>
            <a:off x="5422180" y="1619251"/>
            <a:ext cx="2626412" cy="2809251"/>
          </a:xfrm>
          <a:custGeom>
            <a:avLst/>
            <a:gdLst>
              <a:gd name="connsiteX0" fmla="*/ 1594045 w 2626412"/>
              <a:gd name="connsiteY0" fmla="*/ 0 h 2809251"/>
              <a:gd name="connsiteX1" fmla="*/ 2608006 w 2626412"/>
              <a:gd name="connsiteY1" fmla="*/ 364002 h 2809251"/>
              <a:gd name="connsiteX2" fmla="*/ 2626412 w 2626412"/>
              <a:gd name="connsiteY2" fmla="*/ 380731 h 2809251"/>
              <a:gd name="connsiteX3" fmla="*/ 563760 w 2626412"/>
              <a:gd name="connsiteY3" fmla="*/ 2809251 h 2809251"/>
              <a:gd name="connsiteX4" fmla="*/ 466885 w 2626412"/>
              <a:gd name="connsiteY4" fmla="*/ 2721205 h 2809251"/>
              <a:gd name="connsiteX5" fmla="*/ 0 w 2626412"/>
              <a:gd name="connsiteY5" fmla="*/ 1594045 h 2809251"/>
              <a:gd name="connsiteX6" fmla="*/ 1594045 w 2626412"/>
              <a:gd name="connsiteY6" fmla="*/ 0 h 2809251"/>
              <a:gd name="connsiteX0" fmla="*/ 563760 w 2626412"/>
              <a:gd name="connsiteY0" fmla="*/ 2809251 h 2900691"/>
              <a:gd name="connsiteX1" fmla="*/ 466885 w 2626412"/>
              <a:gd name="connsiteY1" fmla="*/ 2721205 h 2900691"/>
              <a:gd name="connsiteX2" fmla="*/ 0 w 2626412"/>
              <a:gd name="connsiteY2" fmla="*/ 1594045 h 2900691"/>
              <a:gd name="connsiteX3" fmla="*/ 1594045 w 2626412"/>
              <a:gd name="connsiteY3" fmla="*/ 0 h 2900691"/>
              <a:gd name="connsiteX4" fmla="*/ 2608006 w 2626412"/>
              <a:gd name="connsiteY4" fmla="*/ 364002 h 2900691"/>
              <a:gd name="connsiteX5" fmla="*/ 2626412 w 2626412"/>
              <a:gd name="connsiteY5" fmla="*/ 380731 h 2900691"/>
              <a:gd name="connsiteX6" fmla="*/ 655200 w 2626412"/>
              <a:gd name="connsiteY6" fmla="*/ 2900691 h 2900691"/>
              <a:gd name="connsiteX0" fmla="*/ 563760 w 2626412"/>
              <a:gd name="connsiteY0" fmla="*/ 2809251 h 2809251"/>
              <a:gd name="connsiteX1" fmla="*/ 466885 w 2626412"/>
              <a:gd name="connsiteY1" fmla="*/ 2721205 h 2809251"/>
              <a:gd name="connsiteX2" fmla="*/ 0 w 2626412"/>
              <a:gd name="connsiteY2" fmla="*/ 1594045 h 2809251"/>
              <a:gd name="connsiteX3" fmla="*/ 1594045 w 2626412"/>
              <a:gd name="connsiteY3" fmla="*/ 0 h 2809251"/>
              <a:gd name="connsiteX4" fmla="*/ 2608006 w 2626412"/>
              <a:gd name="connsiteY4" fmla="*/ 364002 h 2809251"/>
              <a:gd name="connsiteX5" fmla="*/ 2626412 w 2626412"/>
              <a:gd name="connsiteY5" fmla="*/ 380731 h 280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6412" h="2809251">
                <a:moveTo>
                  <a:pt x="563760" y="2809251"/>
                </a:moveTo>
                <a:lnTo>
                  <a:pt x="466885" y="2721205"/>
                </a:lnTo>
                <a:cubicBezTo>
                  <a:pt x="178420" y="2432740"/>
                  <a:pt x="0" y="2034229"/>
                  <a:pt x="0" y="1594045"/>
                </a:cubicBezTo>
                <a:cubicBezTo>
                  <a:pt x="0" y="713678"/>
                  <a:pt x="713678" y="0"/>
                  <a:pt x="1594045" y="0"/>
                </a:cubicBezTo>
                <a:cubicBezTo>
                  <a:pt x="1979206" y="0"/>
                  <a:pt x="2332461" y="136603"/>
                  <a:pt x="2608006" y="364002"/>
                </a:cubicBezTo>
                <a:lnTo>
                  <a:pt x="2626412" y="380731"/>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39F8D96-3C7E-2AB2-C97C-F93FC758F5D1}"/>
              </a:ext>
            </a:extLst>
          </p:cNvPr>
          <p:cNvSpPr>
            <a:spLocks noGrp="1"/>
          </p:cNvSpPr>
          <p:nvPr userDrawn="1">
            <p:ph type="title"/>
          </p:nvPr>
        </p:nvSpPr>
        <p:spPr>
          <a:xfrm>
            <a:off x="593726" y="3162300"/>
            <a:ext cx="4729162" cy="2079839"/>
          </a:xfrm>
        </p:spPr>
        <p:txBody>
          <a:bodyPr anchor="b"/>
          <a:lstStyle>
            <a:lvl1pPr>
              <a:defRPr sz="3600"/>
            </a:lvl1pPr>
          </a:lstStyle>
          <a:p>
            <a:r>
              <a:rPr lang="en-GB"/>
              <a:t>Click to edit Master title style</a:t>
            </a:r>
            <a:endParaRPr lang="en-US" dirty="0"/>
          </a:p>
        </p:txBody>
      </p:sp>
      <p:sp>
        <p:nvSpPr>
          <p:cNvPr id="71" name="Text Placeholder 70">
            <a:extLst>
              <a:ext uri="{FF2B5EF4-FFF2-40B4-BE49-F238E27FC236}">
                <a16:creationId xmlns:a16="http://schemas.microsoft.com/office/drawing/2014/main" id="{4D1E2084-186E-3E44-6D79-BC45E6E10719}"/>
              </a:ext>
            </a:extLst>
          </p:cNvPr>
          <p:cNvSpPr>
            <a:spLocks noGrp="1"/>
          </p:cNvSpPr>
          <p:nvPr>
            <p:ph type="body" sz="quarter" idx="11"/>
          </p:nvPr>
        </p:nvSpPr>
        <p:spPr>
          <a:xfrm>
            <a:off x="593724" y="5402477"/>
            <a:ext cx="4729163" cy="301453"/>
          </a:xfrm>
          <a:prstGeom prst="rect">
            <a:avLst/>
          </a:prstGeom>
        </p:spPr>
        <p:txBody>
          <a:bodyPr/>
          <a:lstStyle>
            <a:lvl1pPr>
              <a:defRPr sz="1800">
                <a:solidFill>
                  <a:schemeClr val="tx1"/>
                </a:solidFill>
              </a:defRPr>
            </a:lvl1pPr>
            <a:lvl2pPr marL="0" indent="0">
              <a:buNone/>
              <a:defRPr/>
            </a:lvl2pPr>
          </a:lstStyle>
          <a:p>
            <a:pPr lvl="0"/>
            <a:r>
              <a:rPr lang="en-GB"/>
              <a:t>Click to edit Master text styles</a:t>
            </a:r>
          </a:p>
        </p:txBody>
      </p:sp>
      <p:sp>
        <p:nvSpPr>
          <p:cNvPr id="73" name="Freeform: Shape 72">
            <a:extLst>
              <a:ext uri="{FF2B5EF4-FFF2-40B4-BE49-F238E27FC236}">
                <a16:creationId xmlns:a16="http://schemas.microsoft.com/office/drawing/2014/main" id="{C34B7F76-59D6-9D52-E3CB-DE4EDB15DE7D}"/>
              </a:ext>
            </a:extLst>
          </p:cNvPr>
          <p:cNvSpPr/>
          <p:nvPr userDrawn="1"/>
        </p:nvSpPr>
        <p:spPr>
          <a:xfrm rot="18550398">
            <a:off x="8973244" y="645151"/>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4" name="Freeform: Shape 73">
            <a:extLst>
              <a:ext uri="{FF2B5EF4-FFF2-40B4-BE49-F238E27FC236}">
                <a16:creationId xmlns:a16="http://schemas.microsoft.com/office/drawing/2014/main" id="{CBC2F7A6-452E-B9CD-AA1C-8564D3AEB4AB}"/>
              </a:ext>
            </a:extLst>
          </p:cNvPr>
          <p:cNvSpPr/>
          <p:nvPr userDrawn="1"/>
        </p:nvSpPr>
        <p:spPr>
          <a:xfrm rot="11120482">
            <a:off x="3760460" y="2896189"/>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5" name="Freeform: Shape 74">
            <a:extLst>
              <a:ext uri="{FF2B5EF4-FFF2-40B4-BE49-F238E27FC236}">
                <a16:creationId xmlns:a16="http://schemas.microsoft.com/office/drawing/2014/main" id="{AFAF46CB-FBB8-413E-470D-A370A3888A21}"/>
              </a:ext>
            </a:extLst>
          </p:cNvPr>
          <p:cNvSpPr/>
          <p:nvPr userDrawn="1"/>
        </p:nvSpPr>
        <p:spPr>
          <a:xfrm rot="16411232">
            <a:off x="7077148" y="1559290"/>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a:p>
        </p:txBody>
      </p:sp>
      <p:sp>
        <p:nvSpPr>
          <p:cNvPr id="76" name="Freeform: Shape 75">
            <a:extLst>
              <a:ext uri="{FF2B5EF4-FFF2-40B4-BE49-F238E27FC236}">
                <a16:creationId xmlns:a16="http://schemas.microsoft.com/office/drawing/2014/main" id="{79327118-9E33-4923-C841-2559C25E6AD9}"/>
              </a:ext>
            </a:extLst>
          </p:cNvPr>
          <p:cNvSpPr/>
          <p:nvPr userDrawn="1"/>
        </p:nvSpPr>
        <p:spPr>
          <a:xfrm rot="16841006">
            <a:off x="6839221" y="3011694"/>
            <a:ext cx="354010" cy="403202"/>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rgbClr val="F58832"/>
          </a:solidFill>
          <a:ln w="4242" cap="flat">
            <a:noFill/>
            <a:prstDash val="solid"/>
            <a:miter/>
          </a:ln>
        </p:spPr>
        <p:txBody>
          <a:bodyPr rtlCol="0" anchor="ctr">
            <a:normAutofit/>
          </a:bodyPr>
          <a:lstStyle/>
          <a:p>
            <a:endParaRPr lang="en-US"/>
          </a:p>
        </p:txBody>
      </p:sp>
      <p:cxnSp>
        <p:nvCxnSpPr>
          <p:cNvPr id="4" name="Straight Connector 3">
            <a:extLst>
              <a:ext uri="{FF2B5EF4-FFF2-40B4-BE49-F238E27FC236}">
                <a16:creationId xmlns:a16="http://schemas.microsoft.com/office/drawing/2014/main" id="{0DC07902-B8C2-E1B4-0401-9367E5035E09}"/>
              </a:ext>
            </a:extLst>
          </p:cNvPr>
          <p:cNvCxnSpPr>
            <a:cxnSpLocks/>
          </p:cNvCxnSpPr>
          <p:nvPr userDrawn="1"/>
        </p:nvCxnSpPr>
        <p:spPr>
          <a:xfrm>
            <a:off x="591343" y="5819760"/>
            <a:ext cx="4731545"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6" name="Date Placeholder 5">
            <a:extLst>
              <a:ext uri="{FF2B5EF4-FFF2-40B4-BE49-F238E27FC236}">
                <a16:creationId xmlns:a16="http://schemas.microsoft.com/office/drawing/2014/main" id="{A6FB1799-837E-5EDC-8376-E1CBB59BC105}"/>
              </a:ext>
            </a:extLst>
          </p:cNvPr>
          <p:cNvSpPr>
            <a:spLocks noGrp="1"/>
          </p:cNvSpPr>
          <p:nvPr>
            <p:ph type="dt" sz="half" idx="12"/>
          </p:nvPr>
        </p:nvSpPr>
        <p:spPr>
          <a:xfrm>
            <a:off x="4029074" y="5941498"/>
            <a:ext cx="1293813" cy="215444"/>
          </a:xfrm>
        </p:spPr>
        <p:txBody>
          <a:bodyPr/>
          <a:lstStyle>
            <a:lvl1pPr algn="r">
              <a:defRPr sz="1400">
                <a:solidFill>
                  <a:schemeClr val="accent3"/>
                </a:solidFill>
              </a:defRPr>
            </a:lvl1pPr>
          </a:lstStyle>
          <a:p>
            <a:fld id="{A236777D-606C-4539-9350-7F2CFE6EFCF4}" type="datetime1">
              <a:rPr lang="en-US" smtClean="0"/>
              <a:pPr/>
              <a:t>3/11/2026</a:t>
            </a:fld>
            <a:endParaRPr lang="en-US" dirty="0"/>
          </a:p>
        </p:txBody>
      </p:sp>
      <p:sp>
        <p:nvSpPr>
          <p:cNvPr id="9" name="Text Placeholder 14">
            <a:extLst>
              <a:ext uri="{FF2B5EF4-FFF2-40B4-BE49-F238E27FC236}">
                <a16:creationId xmlns:a16="http://schemas.microsoft.com/office/drawing/2014/main" id="{DCF0ECD1-E1EC-1E3B-DAA9-F75F86514C0C}"/>
              </a:ext>
            </a:extLst>
          </p:cNvPr>
          <p:cNvSpPr>
            <a:spLocks noGrp="1"/>
          </p:cNvSpPr>
          <p:nvPr>
            <p:ph type="body" sz="quarter" idx="36"/>
          </p:nvPr>
        </p:nvSpPr>
        <p:spPr>
          <a:xfrm>
            <a:off x="595988" y="5935590"/>
            <a:ext cx="1890037" cy="241547"/>
          </a:xfrm>
          <a:prstGeom prst="rect">
            <a:avLst/>
          </a:prstGeom>
        </p:spPr>
        <p:txBody>
          <a:bodyPr anchor="ctr">
            <a:noAutofit/>
          </a:bodyPr>
          <a:lstStyle>
            <a:lvl1pPr>
              <a:lnSpc>
                <a:spcPct val="100000"/>
              </a:lnSpc>
              <a:buNone/>
              <a:defRPr sz="1400" b="0">
                <a:solidFill>
                  <a:schemeClr val="accent1"/>
                </a:solidFill>
                <a:latin typeface="+mj-lt"/>
              </a:defRPr>
            </a:lvl1pPr>
          </a:lstStyle>
          <a:p>
            <a:pPr lvl="0"/>
            <a:r>
              <a:rPr lang="en-GB"/>
              <a:t>Click to edit Master text styles</a:t>
            </a:r>
          </a:p>
        </p:txBody>
      </p:sp>
    </p:spTree>
    <p:extLst>
      <p:ext uri="{BB962C8B-B14F-4D97-AF65-F5344CB8AC3E}">
        <p14:creationId xmlns:p14="http://schemas.microsoft.com/office/powerpoint/2010/main" val="476114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89E2A-506A-34FD-2521-A74DCF27CF26}"/>
              </a:ext>
            </a:extLst>
          </p:cNvPr>
          <p:cNvSpPr>
            <a:spLocks noGrp="1"/>
          </p:cNvSpPr>
          <p:nvPr>
            <p:ph type="title"/>
          </p:nvPr>
        </p:nvSpPr>
        <p:spPr>
          <a:xfrm>
            <a:off x="1539876" y="3810000"/>
            <a:ext cx="9110662" cy="1676400"/>
          </a:xfrm>
        </p:spPr>
        <p:txBody>
          <a:bodyPr/>
          <a:lstStyle>
            <a:lvl1pPr algn="ctr">
              <a:defRPr sz="3600">
                <a:solidFill>
                  <a:schemeClr val="bg1"/>
                </a:solidFill>
              </a:defRPr>
            </a:lvl1pPr>
          </a:lstStyle>
          <a:p>
            <a:r>
              <a:rPr lang="en-US" dirty="0"/>
              <a:t>Click to edit Master title style</a:t>
            </a:r>
          </a:p>
        </p:txBody>
      </p:sp>
      <p:grpSp>
        <p:nvGrpSpPr>
          <p:cNvPr id="9" name="Group 8">
            <a:extLst>
              <a:ext uri="{FF2B5EF4-FFF2-40B4-BE49-F238E27FC236}">
                <a16:creationId xmlns:a16="http://schemas.microsoft.com/office/drawing/2014/main" id="{666CA210-CBA8-E7C1-C736-8769F65003BB}"/>
              </a:ext>
            </a:extLst>
          </p:cNvPr>
          <p:cNvGrpSpPr/>
          <p:nvPr userDrawn="1"/>
        </p:nvGrpSpPr>
        <p:grpSpPr>
          <a:xfrm>
            <a:off x="4695227" y="1187450"/>
            <a:ext cx="1825990" cy="2079716"/>
            <a:chOff x="4695227" y="2314575"/>
            <a:chExt cx="1825990" cy="2079716"/>
          </a:xfrm>
        </p:grpSpPr>
        <p:sp>
          <p:nvSpPr>
            <p:cNvPr id="6" name="Freeform: Shape 5">
              <a:extLst>
                <a:ext uri="{FF2B5EF4-FFF2-40B4-BE49-F238E27FC236}">
                  <a16:creationId xmlns:a16="http://schemas.microsoft.com/office/drawing/2014/main" id="{FB1AFFAB-F80E-C2BB-C9A9-C14BD404034F}"/>
                </a:ext>
              </a:extLst>
            </p:cNvPr>
            <p:cNvSpPr/>
            <p:nvPr userDrawn="1"/>
          </p:nvSpPr>
          <p:spPr>
            <a:xfrm>
              <a:off x="4695227" y="2314575"/>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Graphic 7">
              <a:extLst>
                <a:ext uri="{FF2B5EF4-FFF2-40B4-BE49-F238E27FC236}">
                  <a16:creationId xmlns:a16="http://schemas.microsoft.com/office/drawing/2014/main" id="{AA7F7278-EA5E-F517-F3FA-29993805E5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46601" y="3034552"/>
              <a:ext cx="1523243" cy="639762"/>
            </a:xfrm>
            <a:prstGeom prst="rect">
              <a:avLst/>
            </a:prstGeom>
          </p:spPr>
        </p:pic>
      </p:grpSp>
      <p:pic>
        <p:nvPicPr>
          <p:cNvPr id="15" name="Picture 14" descr="A black square with a black background&#10;&#10;AI-generated content may be incorrect.">
            <a:extLst>
              <a:ext uri="{FF2B5EF4-FFF2-40B4-BE49-F238E27FC236}">
                <a16:creationId xmlns:a16="http://schemas.microsoft.com/office/drawing/2014/main" id="{451F417F-7C78-15E1-7FA3-2CCC17082709}"/>
              </a:ext>
            </a:extLst>
          </p:cNvPr>
          <p:cNvPicPr>
            <a:picLocks noChangeAspect="1"/>
          </p:cNvPicPr>
          <p:nvPr userDrawn="1"/>
        </p:nvPicPr>
        <p:blipFill>
          <a:blip r:embed="rId4"/>
          <a:srcRect b="25313"/>
          <a:stretch>
            <a:fillRect/>
          </a:stretch>
        </p:blipFill>
        <p:spPr>
          <a:xfrm rot="13548403">
            <a:off x="7488913" y="-1534603"/>
            <a:ext cx="4724374" cy="4018660"/>
          </a:xfrm>
          <a:custGeom>
            <a:avLst/>
            <a:gdLst>
              <a:gd name="connsiteX0" fmla="*/ 4724374 w 4724374"/>
              <a:gd name="connsiteY0" fmla="*/ 260691 h 4018660"/>
              <a:gd name="connsiteX1" fmla="*/ 1070765 w 4724374"/>
              <a:gd name="connsiteY1" fmla="*/ 4018660 h 4018660"/>
              <a:gd name="connsiteX2" fmla="*/ 0 w 4724374"/>
              <a:gd name="connsiteY2" fmla="*/ 2977630 h 4018660"/>
              <a:gd name="connsiteX3" fmla="*/ 0 w 4724374"/>
              <a:gd name="connsiteY3" fmla="*/ 0 h 4018660"/>
              <a:gd name="connsiteX4" fmla="*/ 4724374 w 4724374"/>
              <a:gd name="connsiteY4" fmla="*/ 0 h 4018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74" h="4018660">
                <a:moveTo>
                  <a:pt x="4724374" y="260691"/>
                </a:moveTo>
                <a:lnTo>
                  <a:pt x="1070765" y="4018660"/>
                </a:lnTo>
                <a:lnTo>
                  <a:pt x="0" y="2977630"/>
                </a:lnTo>
                <a:lnTo>
                  <a:pt x="0" y="0"/>
                </a:lnTo>
                <a:lnTo>
                  <a:pt x="4724374" y="0"/>
                </a:lnTo>
                <a:close/>
              </a:path>
            </a:pathLst>
          </a:custGeom>
        </p:spPr>
      </p:pic>
      <p:pic>
        <p:nvPicPr>
          <p:cNvPr id="17" name="Picture 16" descr="A black square with a black background&#10;&#10;AI-generated content may be incorrect.">
            <a:extLst>
              <a:ext uri="{FF2B5EF4-FFF2-40B4-BE49-F238E27FC236}">
                <a16:creationId xmlns:a16="http://schemas.microsoft.com/office/drawing/2014/main" id="{42512412-3317-86CD-F1CD-A4ABA2744BEF}"/>
              </a:ext>
            </a:extLst>
          </p:cNvPr>
          <p:cNvPicPr>
            <a:picLocks noChangeAspect="1"/>
          </p:cNvPicPr>
          <p:nvPr userDrawn="1"/>
        </p:nvPicPr>
        <p:blipFill>
          <a:blip r:embed="rId4"/>
          <a:srcRect b="26477"/>
          <a:stretch>
            <a:fillRect/>
          </a:stretch>
        </p:blipFill>
        <p:spPr>
          <a:xfrm rot="13934912">
            <a:off x="9551235" y="679972"/>
            <a:ext cx="4490486" cy="3760207"/>
          </a:xfrm>
          <a:custGeom>
            <a:avLst/>
            <a:gdLst>
              <a:gd name="connsiteX0" fmla="*/ 4490486 w 4490486"/>
              <a:gd name="connsiteY0" fmla="*/ 3161992 h 3760207"/>
              <a:gd name="connsiteX1" fmla="*/ 4027274 w 4490486"/>
              <a:gd name="connsiteY1" fmla="*/ 3760207 h 3760207"/>
              <a:gd name="connsiteX2" fmla="*/ 0 w 4490486"/>
              <a:gd name="connsiteY2" fmla="*/ 641793 h 3760207"/>
              <a:gd name="connsiteX3" fmla="*/ 0 w 4490486"/>
              <a:gd name="connsiteY3" fmla="*/ 0 h 3760207"/>
              <a:gd name="connsiteX4" fmla="*/ 4490486 w 4490486"/>
              <a:gd name="connsiteY4" fmla="*/ 0 h 3760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0486" h="3760207">
                <a:moveTo>
                  <a:pt x="4490486" y="3161992"/>
                </a:moveTo>
                <a:lnTo>
                  <a:pt x="4027274" y="3760207"/>
                </a:lnTo>
                <a:lnTo>
                  <a:pt x="0" y="641793"/>
                </a:lnTo>
                <a:lnTo>
                  <a:pt x="0" y="0"/>
                </a:lnTo>
                <a:lnTo>
                  <a:pt x="4490486" y="0"/>
                </a:lnTo>
                <a:close/>
              </a:path>
            </a:pathLst>
          </a:custGeom>
        </p:spPr>
      </p:pic>
      <p:pic>
        <p:nvPicPr>
          <p:cNvPr id="22" name="Picture 21" descr="A black square with a black background&#10;&#10;AI-generated content may be incorrect.">
            <a:extLst>
              <a:ext uri="{FF2B5EF4-FFF2-40B4-BE49-F238E27FC236}">
                <a16:creationId xmlns:a16="http://schemas.microsoft.com/office/drawing/2014/main" id="{A2CE8946-3C48-C9BC-B3C5-F7F709932107}"/>
              </a:ext>
            </a:extLst>
          </p:cNvPr>
          <p:cNvPicPr>
            <a:picLocks noChangeAspect="1"/>
          </p:cNvPicPr>
          <p:nvPr userDrawn="1"/>
        </p:nvPicPr>
        <p:blipFill>
          <a:blip r:embed="rId4"/>
          <a:srcRect b="33746"/>
          <a:stretch>
            <a:fillRect/>
          </a:stretch>
        </p:blipFill>
        <p:spPr>
          <a:xfrm rot="1819982">
            <a:off x="427479" y="4663029"/>
            <a:ext cx="4873156" cy="3677200"/>
          </a:xfrm>
          <a:custGeom>
            <a:avLst/>
            <a:gdLst>
              <a:gd name="connsiteX0" fmla="*/ 0 w 4873156"/>
              <a:gd name="connsiteY0" fmla="*/ 0 h 3677200"/>
              <a:gd name="connsiteX1" fmla="*/ 4873156 w 4873156"/>
              <a:gd name="connsiteY1" fmla="*/ 0 h 3677200"/>
              <a:gd name="connsiteX2" fmla="*/ 4873156 w 4873156"/>
              <a:gd name="connsiteY2" fmla="*/ 825788 h 3677200"/>
              <a:gd name="connsiteX3" fmla="*/ 0 w 4873156"/>
              <a:gd name="connsiteY3" fmla="*/ 3677200 h 3677200"/>
            </a:gdLst>
            <a:ahLst/>
            <a:cxnLst>
              <a:cxn ang="0">
                <a:pos x="connsiteX0" y="connsiteY0"/>
              </a:cxn>
              <a:cxn ang="0">
                <a:pos x="connsiteX1" y="connsiteY1"/>
              </a:cxn>
              <a:cxn ang="0">
                <a:pos x="connsiteX2" y="connsiteY2"/>
              </a:cxn>
              <a:cxn ang="0">
                <a:pos x="connsiteX3" y="connsiteY3"/>
              </a:cxn>
            </a:cxnLst>
            <a:rect l="l" t="t" r="r" b="b"/>
            <a:pathLst>
              <a:path w="4873156" h="3677200">
                <a:moveTo>
                  <a:pt x="0" y="0"/>
                </a:moveTo>
                <a:lnTo>
                  <a:pt x="4873156" y="0"/>
                </a:lnTo>
                <a:lnTo>
                  <a:pt x="4873156" y="825788"/>
                </a:lnTo>
                <a:lnTo>
                  <a:pt x="0" y="3677200"/>
                </a:lnTo>
                <a:close/>
              </a:path>
            </a:pathLst>
          </a:custGeom>
        </p:spPr>
      </p:pic>
      <p:pic>
        <p:nvPicPr>
          <p:cNvPr id="21" name="Picture 20" descr="A black square with a black background&#10;&#10;AI-generated content may be incorrect.">
            <a:extLst>
              <a:ext uri="{FF2B5EF4-FFF2-40B4-BE49-F238E27FC236}">
                <a16:creationId xmlns:a16="http://schemas.microsoft.com/office/drawing/2014/main" id="{517D11AF-6F5C-F215-EA3A-F8E046974275}"/>
              </a:ext>
            </a:extLst>
          </p:cNvPr>
          <p:cNvPicPr>
            <a:picLocks noChangeAspect="1"/>
          </p:cNvPicPr>
          <p:nvPr userDrawn="1"/>
        </p:nvPicPr>
        <p:blipFill>
          <a:blip r:embed="rId4"/>
          <a:srcRect l="31906" b="32638"/>
          <a:stretch>
            <a:fillRect/>
          </a:stretch>
        </p:blipFill>
        <p:spPr>
          <a:xfrm rot="1819982">
            <a:off x="-1171198" y="3108339"/>
            <a:ext cx="3318320" cy="3738689"/>
          </a:xfrm>
          <a:custGeom>
            <a:avLst/>
            <a:gdLst>
              <a:gd name="connsiteX0" fmla="*/ 0 w 3318320"/>
              <a:gd name="connsiteY0" fmla="*/ 0 h 3738689"/>
              <a:gd name="connsiteX1" fmla="*/ 3318320 w 3318320"/>
              <a:gd name="connsiteY1" fmla="*/ 0 h 3738689"/>
              <a:gd name="connsiteX2" fmla="*/ 3318320 w 3318320"/>
              <a:gd name="connsiteY2" fmla="*/ 3077078 h 3738689"/>
              <a:gd name="connsiteX3" fmla="*/ 2187606 w 3318320"/>
              <a:gd name="connsiteY3" fmla="*/ 3738689 h 3738689"/>
            </a:gdLst>
            <a:ahLst/>
            <a:cxnLst>
              <a:cxn ang="0">
                <a:pos x="connsiteX0" y="connsiteY0"/>
              </a:cxn>
              <a:cxn ang="0">
                <a:pos x="connsiteX1" y="connsiteY1"/>
              </a:cxn>
              <a:cxn ang="0">
                <a:pos x="connsiteX2" y="connsiteY2"/>
              </a:cxn>
              <a:cxn ang="0">
                <a:pos x="connsiteX3" y="connsiteY3"/>
              </a:cxn>
            </a:cxnLst>
            <a:rect l="l" t="t" r="r" b="b"/>
            <a:pathLst>
              <a:path w="3318320" h="3738689">
                <a:moveTo>
                  <a:pt x="0" y="0"/>
                </a:moveTo>
                <a:lnTo>
                  <a:pt x="3318320" y="0"/>
                </a:lnTo>
                <a:lnTo>
                  <a:pt x="3318320" y="3077078"/>
                </a:lnTo>
                <a:lnTo>
                  <a:pt x="2187606" y="3738689"/>
                </a:lnTo>
                <a:close/>
              </a:path>
            </a:pathLst>
          </a:custGeom>
        </p:spPr>
      </p:pic>
    </p:spTree>
    <p:extLst>
      <p:ext uri="{BB962C8B-B14F-4D97-AF65-F5344CB8AC3E}">
        <p14:creationId xmlns:p14="http://schemas.microsoft.com/office/powerpoint/2010/main" val="16721541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89E2A-506A-34FD-2521-A74DCF27CF26}"/>
              </a:ext>
            </a:extLst>
          </p:cNvPr>
          <p:cNvSpPr>
            <a:spLocks noGrp="1"/>
          </p:cNvSpPr>
          <p:nvPr>
            <p:ph type="title"/>
          </p:nvPr>
        </p:nvSpPr>
        <p:spPr>
          <a:xfrm>
            <a:off x="1539876" y="3810000"/>
            <a:ext cx="9110662" cy="1676400"/>
          </a:xfrm>
        </p:spPr>
        <p:txBody>
          <a:bodyPr/>
          <a:lstStyle>
            <a:lvl1pPr algn="ctr">
              <a:defRPr sz="3600">
                <a:solidFill>
                  <a:schemeClr val="bg1"/>
                </a:solidFill>
              </a:defRPr>
            </a:lvl1pPr>
          </a:lstStyle>
          <a:p>
            <a:r>
              <a:rPr lang="en-GB"/>
              <a:t>Click to edit Master title style</a:t>
            </a:r>
            <a:endParaRPr lang="en-US" dirty="0"/>
          </a:p>
        </p:txBody>
      </p:sp>
      <p:grpSp>
        <p:nvGrpSpPr>
          <p:cNvPr id="9" name="Group 8">
            <a:extLst>
              <a:ext uri="{FF2B5EF4-FFF2-40B4-BE49-F238E27FC236}">
                <a16:creationId xmlns:a16="http://schemas.microsoft.com/office/drawing/2014/main" id="{666CA210-CBA8-E7C1-C736-8769F65003BB}"/>
              </a:ext>
            </a:extLst>
          </p:cNvPr>
          <p:cNvGrpSpPr/>
          <p:nvPr userDrawn="1"/>
        </p:nvGrpSpPr>
        <p:grpSpPr>
          <a:xfrm>
            <a:off x="4695227" y="1187450"/>
            <a:ext cx="1825990" cy="2079716"/>
            <a:chOff x="4695227" y="2314575"/>
            <a:chExt cx="1825990" cy="2079716"/>
          </a:xfrm>
        </p:grpSpPr>
        <p:sp>
          <p:nvSpPr>
            <p:cNvPr id="6" name="Freeform: Shape 5">
              <a:extLst>
                <a:ext uri="{FF2B5EF4-FFF2-40B4-BE49-F238E27FC236}">
                  <a16:creationId xmlns:a16="http://schemas.microsoft.com/office/drawing/2014/main" id="{FB1AFFAB-F80E-C2BB-C9A9-C14BD404034F}"/>
                </a:ext>
              </a:extLst>
            </p:cNvPr>
            <p:cNvSpPr/>
            <p:nvPr userDrawn="1"/>
          </p:nvSpPr>
          <p:spPr>
            <a:xfrm>
              <a:off x="4695227" y="2314575"/>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Graphic 7">
              <a:extLst>
                <a:ext uri="{FF2B5EF4-FFF2-40B4-BE49-F238E27FC236}">
                  <a16:creationId xmlns:a16="http://schemas.microsoft.com/office/drawing/2014/main" id="{AA7F7278-EA5E-F517-F3FA-29993805E5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46601" y="3034552"/>
              <a:ext cx="1523243" cy="639762"/>
            </a:xfrm>
            <a:prstGeom prst="rect">
              <a:avLst/>
            </a:prstGeom>
          </p:spPr>
        </p:pic>
      </p:grpSp>
      <p:pic>
        <p:nvPicPr>
          <p:cNvPr id="15" name="Picture 14" descr="A black square with a black background&#10;&#10;AI-generated content may be incorrect.">
            <a:extLst>
              <a:ext uri="{FF2B5EF4-FFF2-40B4-BE49-F238E27FC236}">
                <a16:creationId xmlns:a16="http://schemas.microsoft.com/office/drawing/2014/main" id="{451F417F-7C78-15E1-7FA3-2CCC17082709}"/>
              </a:ext>
            </a:extLst>
          </p:cNvPr>
          <p:cNvPicPr>
            <a:picLocks noChangeAspect="1"/>
          </p:cNvPicPr>
          <p:nvPr userDrawn="1"/>
        </p:nvPicPr>
        <p:blipFill>
          <a:blip r:embed="rId4"/>
          <a:srcRect b="25313"/>
          <a:stretch>
            <a:fillRect/>
          </a:stretch>
        </p:blipFill>
        <p:spPr>
          <a:xfrm rot="13548403">
            <a:off x="7488913" y="-1534603"/>
            <a:ext cx="4724374" cy="4018660"/>
          </a:xfrm>
          <a:custGeom>
            <a:avLst/>
            <a:gdLst>
              <a:gd name="connsiteX0" fmla="*/ 4724374 w 4724374"/>
              <a:gd name="connsiteY0" fmla="*/ 260691 h 4018660"/>
              <a:gd name="connsiteX1" fmla="*/ 1070765 w 4724374"/>
              <a:gd name="connsiteY1" fmla="*/ 4018660 h 4018660"/>
              <a:gd name="connsiteX2" fmla="*/ 0 w 4724374"/>
              <a:gd name="connsiteY2" fmla="*/ 2977630 h 4018660"/>
              <a:gd name="connsiteX3" fmla="*/ 0 w 4724374"/>
              <a:gd name="connsiteY3" fmla="*/ 0 h 4018660"/>
              <a:gd name="connsiteX4" fmla="*/ 4724374 w 4724374"/>
              <a:gd name="connsiteY4" fmla="*/ 0 h 4018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74" h="4018660">
                <a:moveTo>
                  <a:pt x="4724374" y="260691"/>
                </a:moveTo>
                <a:lnTo>
                  <a:pt x="1070765" y="4018660"/>
                </a:lnTo>
                <a:lnTo>
                  <a:pt x="0" y="2977630"/>
                </a:lnTo>
                <a:lnTo>
                  <a:pt x="0" y="0"/>
                </a:lnTo>
                <a:lnTo>
                  <a:pt x="4724374" y="0"/>
                </a:lnTo>
                <a:close/>
              </a:path>
            </a:pathLst>
          </a:custGeom>
        </p:spPr>
      </p:pic>
      <p:pic>
        <p:nvPicPr>
          <p:cNvPr id="17" name="Picture 16" descr="A black square with a black background&#10;&#10;AI-generated content may be incorrect.">
            <a:extLst>
              <a:ext uri="{FF2B5EF4-FFF2-40B4-BE49-F238E27FC236}">
                <a16:creationId xmlns:a16="http://schemas.microsoft.com/office/drawing/2014/main" id="{42512412-3317-86CD-F1CD-A4ABA2744BEF}"/>
              </a:ext>
            </a:extLst>
          </p:cNvPr>
          <p:cNvPicPr>
            <a:picLocks noChangeAspect="1"/>
          </p:cNvPicPr>
          <p:nvPr userDrawn="1"/>
        </p:nvPicPr>
        <p:blipFill>
          <a:blip r:embed="rId4"/>
          <a:srcRect b="26477"/>
          <a:stretch>
            <a:fillRect/>
          </a:stretch>
        </p:blipFill>
        <p:spPr>
          <a:xfrm rot="13934912">
            <a:off x="9551235" y="679972"/>
            <a:ext cx="4490486" cy="3760207"/>
          </a:xfrm>
          <a:custGeom>
            <a:avLst/>
            <a:gdLst>
              <a:gd name="connsiteX0" fmla="*/ 4490486 w 4490486"/>
              <a:gd name="connsiteY0" fmla="*/ 3161992 h 3760207"/>
              <a:gd name="connsiteX1" fmla="*/ 4027274 w 4490486"/>
              <a:gd name="connsiteY1" fmla="*/ 3760207 h 3760207"/>
              <a:gd name="connsiteX2" fmla="*/ 0 w 4490486"/>
              <a:gd name="connsiteY2" fmla="*/ 641793 h 3760207"/>
              <a:gd name="connsiteX3" fmla="*/ 0 w 4490486"/>
              <a:gd name="connsiteY3" fmla="*/ 0 h 3760207"/>
              <a:gd name="connsiteX4" fmla="*/ 4490486 w 4490486"/>
              <a:gd name="connsiteY4" fmla="*/ 0 h 3760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0486" h="3760207">
                <a:moveTo>
                  <a:pt x="4490486" y="3161992"/>
                </a:moveTo>
                <a:lnTo>
                  <a:pt x="4027274" y="3760207"/>
                </a:lnTo>
                <a:lnTo>
                  <a:pt x="0" y="641793"/>
                </a:lnTo>
                <a:lnTo>
                  <a:pt x="0" y="0"/>
                </a:lnTo>
                <a:lnTo>
                  <a:pt x="4490486" y="0"/>
                </a:lnTo>
                <a:close/>
              </a:path>
            </a:pathLst>
          </a:custGeom>
        </p:spPr>
      </p:pic>
      <p:pic>
        <p:nvPicPr>
          <p:cNvPr id="22" name="Picture 21" descr="A black square with a black background&#10;&#10;AI-generated content may be incorrect.">
            <a:extLst>
              <a:ext uri="{FF2B5EF4-FFF2-40B4-BE49-F238E27FC236}">
                <a16:creationId xmlns:a16="http://schemas.microsoft.com/office/drawing/2014/main" id="{A2CE8946-3C48-C9BC-B3C5-F7F709932107}"/>
              </a:ext>
            </a:extLst>
          </p:cNvPr>
          <p:cNvPicPr>
            <a:picLocks noChangeAspect="1"/>
          </p:cNvPicPr>
          <p:nvPr userDrawn="1"/>
        </p:nvPicPr>
        <p:blipFill>
          <a:blip r:embed="rId4"/>
          <a:srcRect b="33746"/>
          <a:stretch>
            <a:fillRect/>
          </a:stretch>
        </p:blipFill>
        <p:spPr>
          <a:xfrm rot="1819982">
            <a:off x="427479" y="4663029"/>
            <a:ext cx="4873156" cy="3677200"/>
          </a:xfrm>
          <a:custGeom>
            <a:avLst/>
            <a:gdLst>
              <a:gd name="connsiteX0" fmla="*/ 0 w 4873156"/>
              <a:gd name="connsiteY0" fmla="*/ 0 h 3677200"/>
              <a:gd name="connsiteX1" fmla="*/ 4873156 w 4873156"/>
              <a:gd name="connsiteY1" fmla="*/ 0 h 3677200"/>
              <a:gd name="connsiteX2" fmla="*/ 4873156 w 4873156"/>
              <a:gd name="connsiteY2" fmla="*/ 825788 h 3677200"/>
              <a:gd name="connsiteX3" fmla="*/ 0 w 4873156"/>
              <a:gd name="connsiteY3" fmla="*/ 3677200 h 3677200"/>
            </a:gdLst>
            <a:ahLst/>
            <a:cxnLst>
              <a:cxn ang="0">
                <a:pos x="connsiteX0" y="connsiteY0"/>
              </a:cxn>
              <a:cxn ang="0">
                <a:pos x="connsiteX1" y="connsiteY1"/>
              </a:cxn>
              <a:cxn ang="0">
                <a:pos x="connsiteX2" y="connsiteY2"/>
              </a:cxn>
              <a:cxn ang="0">
                <a:pos x="connsiteX3" y="connsiteY3"/>
              </a:cxn>
            </a:cxnLst>
            <a:rect l="l" t="t" r="r" b="b"/>
            <a:pathLst>
              <a:path w="4873156" h="3677200">
                <a:moveTo>
                  <a:pt x="0" y="0"/>
                </a:moveTo>
                <a:lnTo>
                  <a:pt x="4873156" y="0"/>
                </a:lnTo>
                <a:lnTo>
                  <a:pt x="4873156" y="825788"/>
                </a:lnTo>
                <a:lnTo>
                  <a:pt x="0" y="3677200"/>
                </a:lnTo>
                <a:close/>
              </a:path>
            </a:pathLst>
          </a:custGeom>
        </p:spPr>
      </p:pic>
      <p:pic>
        <p:nvPicPr>
          <p:cNvPr id="21" name="Picture 20" descr="A black square with a black background&#10;&#10;AI-generated content may be incorrect.">
            <a:extLst>
              <a:ext uri="{FF2B5EF4-FFF2-40B4-BE49-F238E27FC236}">
                <a16:creationId xmlns:a16="http://schemas.microsoft.com/office/drawing/2014/main" id="{517D11AF-6F5C-F215-EA3A-F8E046974275}"/>
              </a:ext>
            </a:extLst>
          </p:cNvPr>
          <p:cNvPicPr>
            <a:picLocks noChangeAspect="1"/>
          </p:cNvPicPr>
          <p:nvPr userDrawn="1"/>
        </p:nvPicPr>
        <p:blipFill>
          <a:blip r:embed="rId4"/>
          <a:srcRect l="31906" b="32638"/>
          <a:stretch>
            <a:fillRect/>
          </a:stretch>
        </p:blipFill>
        <p:spPr>
          <a:xfrm rot="1819982">
            <a:off x="-1171198" y="3108339"/>
            <a:ext cx="3318320" cy="3738689"/>
          </a:xfrm>
          <a:custGeom>
            <a:avLst/>
            <a:gdLst>
              <a:gd name="connsiteX0" fmla="*/ 0 w 3318320"/>
              <a:gd name="connsiteY0" fmla="*/ 0 h 3738689"/>
              <a:gd name="connsiteX1" fmla="*/ 3318320 w 3318320"/>
              <a:gd name="connsiteY1" fmla="*/ 0 h 3738689"/>
              <a:gd name="connsiteX2" fmla="*/ 3318320 w 3318320"/>
              <a:gd name="connsiteY2" fmla="*/ 3077078 h 3738689"/>
              <a:gd name="connsiteX3" fmla="*/ 2187606 w 3318320"/>
              <a:gd name="connsiteY3" fmla="*/ 3738689 h 3738689"/>
            </a:gdLst>
            <a:ahLst/>
            <a:cxnLst>
              <a:cxn ang="0">
                <a:pos x="connsiteX0" y="connsiteY0"/>
              </a:cxn>
              <a:cxn ang="0">
                <a:pos x="connsiteX1" y="connsiteY1"/>
              </a:cxn>
              <a:cxn ang="0">
                <a:pos x="connsiteX2" y="connsiteY2"/>
              </a:cxn>
              <a:cxn ang="0">
                <a:pos x="connsiteX3" y="connsiteY3"/>
              </a:cxn>
            </a:cxnLst>
            <a:rect l="l" t="t" r="r" b="b"/>
            <a:pathLst>
              <a:path w="3318320" h="3738689">
                <a:moveTo>
                  <a:pt x="0" y="0"/>
                </a:moveTo>
                <a:lnTo>
                  <a:pt x="3318320" y="0"/>
                </a:lnTo>
                <a:lnTo>
                  <a:pt x="3318320" y="3077078"/>
                </a:lnTo>
                <a:lnTo>
                  <a:pt x="2187606" y="3738689"/>
                </a:lnTo>
                <a:close/>
              </a:path>
            </a:pathLst>
          </a:custGeom>
        </p:spPr>
      </p:pic>
    </p:spTree>
    <p:extLst>
      <p:ext uri="{BB962C8B-B14F-4D97-AF65-F5344CB8AC3E}">
        <p14:creationId xmlns:p14="http://schemas.microsoft.com/office/powerpoint/2010/main" val="12245691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cxnSp>
        <p:nvCxnSpPr>
          <p:cNvPr id="43" name="Straight Connector 42">
            <a:extLst>
              <a:ext uri="{FF2B5EF4-FFF2-40B4-BE49-F238E27FC236}">
                <a16:creationId xmlns:a16="http://schemas.microsoft.com/office/drawing/2014/main" id="{8813C173-6E2A-108A-4D1D-5BC4F1CA17A1}"/>
              </a:ext>
            </a:extLst>
          </p:cNvPr>
          <p:cNvCxnSpPr/>
          <p:nvPr userDrawn="1"/>
        </p:nvCxnSpPr>
        <p:spPr>
          <a:xfrm>
            <a:off x="6492635"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3D35208B-1054-5EDD-18DA-96C323C134DF}"/>
              </a:ext>
            </a:extLst>
          </p:cNvPr>
          <p:cNvCxnSpPr>
            <a:stCxn id="21" idx="0"/>
            <a:endCxn id="23" idx="3"/>
          </p:cNvCxnSpPr>
          <p:nvPr userDrawn="1"/>
        </p:nvCxnSpPr>
        <p:spPr>
          <a:xfrm>
            <a:off x="809524"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2AED1B54-4286-06F4-D75B-00073689285B}"/>
              </a:ext>
            </a:extLst>
          </p:cNvPr>
          <p:cNvSpPr>
            <a:spLocks noGrp="1" noChangeAspect="1"/>
          </p:cNvSpPr>
          <p:nvPr>
            <p:ph type="body" sz="quarter" idx="61" hasCustomPrompt="1"/>
          </p:nvPr>
        </p:nvSpPr>
        <p:spPr>
          <a:xfrm>
            <a:off x="59372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15" name="Text Placeholder 14">
            <a:extLst>
              <a:ext uri="{FF2B5EF4-FFF2-40B4-BE49-F238E27FC236}">
                <a16:creationId xmlns:a16="http://schemas.microsoft.com/office/drawing/2014/main" id="{68698F8A-DC78-7CBE-DF0D-13EFCC398578}"/>
              </a:ext>
            </a:extLst>
          </p:cNvPr>
          <p:cNvSpPr>
            <a:spLocks noGrp="1"/>
          </p:cNvSpPr>
          <p:nvPr>
            <p:ph type="body" sz="quarter" idx="12"/>
          </p:nvPr>
        </p:nvSpPr>
        <p:spPr>
          <a:xfrm>
            <a:off x="1212994" y="1865611"/>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45" name="Text Placeholder 14">
            <a:extLst>
              <a:ext uri="{FF2B5EF4-FFF2-40B4-BE49-F238E27FC236}">
                <a16:creationId xmlns:a16="http://schemas.microsoft.com/office/drawing/2014/main" id="{15F5B591-3BF5-5378-58C3-660A285E4CF4}"/>
              </a:ext>
            </a:extLst>
          </p:cNvPr>
          <p:cNvSpPr>
            <a:spLocks noGrp="1"/>
          </p:cNvSpPr>
          <p:nvPr>
            <p:ph type="body" sz="quarter" idx="26" hasCustomPrompt="1"/>
          </p:nvPr>
        </p:nvSpPr>
        <p:spPr>
          <a:xfrm>
            <a:off x="746163" y="3102203"/>
            <a:ext cx="178121" cy="216450"/>
          </a:xfrm>
          <a:prstGeom prst="rect">
            <a:avLst/>
          </a:prstGeom>
        </p:spPr>
        <p:txBody>
          <a:bodyPr/>
          <a:lstStyle>
            <a:lvl1pPr>
              <a:buNone/>
              <a:defRPr sz="1400" b="1">
                <a:solidFill>
                  <a:schemeClr val="bg1"/>
                </a:solidFill>
                <a:latin typeface="+mj-lt"/>
              </a:defRPr>
            </a:lvl1pPr>
          </a:lstStyle>
          <a:p>
            <a:pPr lvl="0"/>
            <a:r>
              <a:rPr lang="en-US" dirty="0"/>
              <a:t>2</a:t>
            </a:r>
          </a:p>
        </p:txBody>
      </p:sp>
      <p:sp>
        <p:nvSpPr>
          <p:cNvPr id="74" name="Text Placeholder 14">
            <a:extLst>
              <a:ext uri="{FF2B5EF4-FFF2-40B4-BE49-F238E27FC236}">
                <a16:creationId xmlns:a16="http://schemas.microsoft.com/office/drawing/2014/main" id="{2857359A-2FC4-8CD1-3D6E-81236E9D024C}"/>
              </a:ext>
            </a:extLst>
          </p:cNvPr>
          <p:cNvSpPr>
            <a:spLocks noGrp="1"/>
          </p:cNvSpPr>
          <p:nvPr>
            <p:ph type="body" sz="quarter" idx="43"/>
          </p:nvPr>
        </p:nvSpPr>
        <p:spPr>
          <a:xfrm>
            <a:off x="1212994" y="2985428"/>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76" name="Text Placeholder 14">
            <a:extLst>
              <a:ext uri="{FF2B5EF4-FFF2-40B4-BE49-F238E27FC236}">
                <a16:creationId xmlns:a16="http://schemas.microsoft.com/office/drawing/2014/main" id="{77557E7A-47BB-3C16-8363-E23C44DB53F7}"/>
              </a:ext>
            </a:extLst>
          </p:cNvPr>
          <p:cNvSpPr>
            <a:spLocks noGrp="1"/>
          </p:cNvSpPr>
          <p:nvPr>
            <p:ph type="body" sz="quarter" idx="45"/>
          </p:nvPr>
        </p:nvSpPr>
        <p:spPr>
          <a:xfrm>
            <a:off x="1212994" y="4112174"/>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78" name="Text Placeholder 14">
            <a:extLst>
              <a:ext uri="{FF2B5EF4-FFF2-40B4-BE49-F238E27FC236}">
                <a16:creationId xmlns:a16="http://schemas.microsoft.com/office/drawing/2014/main" id="{39CA06CA-3260-0A29-688D-60795B19769C}"/>
              </a:ext>
            </a:extLst>
          </p:cNvPr>
          <p:cNvSpPr>
            <a:spLocks noGrp="1"/>
          </p:cNvSpPr>
          <p:nvPr>
            <p:ph type="body" sz="quarter" idx="47"/>
          </p:nvPr>
        </p:nvSpPr>
        <p:spPr>
          <a:xfrm>
            <a:off x="1212994" y="5203115"/>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80" name="Text Placeholder 14">
            <a:extLst>
              <a:ext uri="{FF2B5EF4-FFF2-40B4-BE49-F238E27FC236}">
                <a16:creationId xmlns:a16="http://schemas.microsoft.com/office/drawing/2014/main" id="{913BF174-1B52-68CB-FD89-44E0D17A379D}"/>
              </a:ext>
            </a:extLst>
          </p:cNvPr>
          <p:cNvSpPr>
            <a:spLocks noGrp="1"/>
          </p:cNvSpPr>
          <p:nvPr>
            <p:ph type="body" sz="quarter" idx="49"/>
          </p:nvPr>
        </p:nvSpPr>
        <p:spPr>
          <a:xfrm>
            <a:off x="6883931" y="1865611"/>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87" name="Text Placeholder 14">
            <a:extLst>
              <a:ext uri="{FF2B5EF4-FFF2-40B4-BE49-F238E27FC236}">
                <a16:creationId xmlns:a16="http://schemas.microsoft.com/office/drawing/2014/main" id="{DE568C07-6DD5-4A79-806C-88B3021A44C7}"/>
              </a:ext>
            </a:extLst>
          </p:cNvPr>
          <p:cNvSpPr>
            <a:spLocks noGrp="1"/>
          </p:cNvSpPr>
          <p:nvPr>
            <p:ph type="body" sz="quarter" idx="55"/>
          </p:nvPr>
        </p:nvSpPr>
        <p:spPr>
          <a:xfrm>
            <a:off x="6883931" y="2985428"/>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89" name="Text Placeholder 14">
            <a:extLst>
              <a:ext uri="{FF2B5EF4-FFF2-40B4-BE49-F238E27FC236}">
                <a16:creationId xmlns:a16="http://schemas.microsoft.com/office/drawing/2014/main" id="{245C192B-4D1C-AD0B-9F3C-A244BA056848}"/>
              </a:ext>
            </a:extLst>
          </p:cNvPr>
          <p:cNvSpPr>
            <a:spLocks noGrp="1"/>
          </p:cNvSpPr>
          <p:nvPr>
            <p:ph type="body" sz="quarter" idx="57"/>
          </p:nvPr>
        </p:nvSpPr>
        <p:spPr>
          <a:xfrm>
            <a:off x="6883931" y="4112174"/>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91" name="Text Placeholder 14">
            <a:extLst>
              <a:ext uri="{FF2B5EF4-FFF2-40B4-BE49-F238E27FC236}">
                <a16:creationId xmlns:a16="http://schemas.microsoft.com/office/drawing/2014/main" id="{E8705DA3-5BE3-D396-F9BA-4C1450890BFE}"/>
              </a:ext>
            </a:extLst>
          </p:cNvPr>
          <p:cNvSpPr>
            <a:spLocks noGrp="1"/>
          </p:cNvSpPr>
          <p:nvPr>
            <p:ph type="body" sz="quarter" idx="59"/>
          </p:nvPr>
        </p:nvSpPr>
        <p:spPr>
          <a:xfrm>
            <a:off x="6883931" y="5203115"/>
            <a:ext cx="4712756" cy="450000"/>
          </a:xfrm>
          <a:prstGeom prst="rect">
            <a:avLst/>
          </a:prstGeom>
        </p:spPr>
        <p:txBody>
          <a:bodyPr anchor="ctr">
            <a:noAutofit/>
          </a:bodyPr>
          <a:lstStyle>
            <a:lvl1pPr marL="0" indent="0">
              <a:lnSpc>
                <a:spcPct val="110000"/>
              </a:lnSpc>
              <a:spcBef>
                <a:spcPts val="0"/>
              </a:spcBef>
              <a:buNone/>
              <a:defRPr sz="1400" b="1">
                <a:latin typeface="+mj-lt"/>
              </a:defRPr>
            </a:lvl1pPr>
          </a:lstStyle>
          <a:p>
            <a:pPr lvl="0"/>
            <a:r>
              <a:rPr lang="en-GB"/>
              <a:t>Click to edit Master text styles</a:t>
            </a:r>
          </a:p>
        </p:txBody>
      </p:sp>
      <p:cxnSp>
        <p:nvCxnSpPr>
          <p:cNvPr id="5" name="Straight Connector 4">
            <a:extLst>
              <a:ext uri="{FF2B5EF4-FFF2-40B4-BE49-F238E27FC236}">
                <a16:creationId xmlns:a16="http://schemas.microsoft.com/office/drawing/2014/main" id="{B4F924F2-02E3-0C6D-CBD5-CDF1A786423F}"/>
              </a:ext>
            </a:extLst>
          </p:cNvPr>
          <p:cNvCxnSpPr>
            <a:cxnSpLocks/>
          </p:cNvCxnSpPr>
          <p:nvPr userDrawn="1"/>
        </p:nvCxnSpPr>
        <p:spPr>
          <a:xfrm>
            <a:off x="65258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1" name="Text Placeholder 20">
            <a:extLst>
              <a:ext uri="{FF2B5EF4-FFF2-40B4-BE49-F238E27FC236}">
                <a16:creationId xmlns:a16="http://schemas.microsoft.com/office/drawing/2014/main" id="{41B4E390-00A7-355D-0C68-D5535D227101}"/>
              </a:ext>
            </a:extLst>
          </p:cNvPr>
          <p:cNvSpPr>
            <a:spLocks noGrp="1" noChangeAspect="1"/>
          </p:cNvSpPr>
          <p:nvPr>
            <p:ph type="body" sz="quarter" idx="62" hasCustomPrompt="1"/>
          </p:nvPr>
        </p:nvSpPr>
        <p:spPr>
          <a:xfrm>
            <a:off x="59372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2" name="Text Placeholder 14">
            <a:extLst>
              <a:ext uri="{FF2B5EF4-FFF2-40B4-BE49-F238E27FC236}">
                <a16:creationId xmlns:a16="http://schemas.microsoft.com/office/drawing/2014/main" id="{649E99A5-72B4-8CF8-A947-4616DF2BB1DF}"/>
              </a:ext>
            </a:extLst>
          </p:cNvPr>
          <p:cNvSpPr>
            <a:spLocks noGrp="1"/>
          </p:cNvSpPr>
          <p:nvPr>
            <p:ph type="body" sz="quarter" idx="63" hasCustomPrompt="1"/>
          </p:nvPr>
        </p:nvSpPr>
        <p:spPr>
          <a:xfrm>
            <a:off x="753578" y="1982386"/>
            <a:ext cx="200364" cy="216450"/>
          </a:xfrm>
          <a:prstGeom prst="rect">
            <a:avLst/>
          </a:prstGeom>
        </p:spPr>
        <p:txBody>
          <a:bodyPr/>
          <a:lstStyle>
            <a:lvl1pPr>
              <a:buNone/>
              <a:defRPr sz="1400" b="1">
                <a:solidFill>
                  <a:schemeClr val="bg1"/>
                </a:solidFill>
                <a:latin typeface="+mj-lt"/>
              </a:defRPr>
            </a:lvl1pPr>
          </a:lstStyle>
          <a:p>
            <a:pPr lvl="0"/>
            <a:r>
              <a:rPr lang="en-US" dirty="0"/>
              <a:t>1</a:t>
            </a:r>
          </a:p>
        </p:txBody>
      </p:sp>
      <p:sp>
        <p:nvSpPr>
          <p:cNvPr id="23" name="Text Placeholder 22">
            <a:extLst>
              <a:ext uri="{FF2B5EF4-FFF2-40B4-BE49-F238E27FC236}">
                <a16:creationId xmlns:a16="http://schemas.microsoft.com/office/drawing/2014/main" id="{C4B09558-E792-A901-6AE8-866F3F5ABC60}"/>
              </a:ext>
            </a:extLst>
          </p:cNvPr>
          <p:cNvSpPr>
            <a:spLocks noGrp="1" noChangeAspect="1"/>
          </p:cNvSpPr>
          <p:nvPr>
            <p:ph type="body" sz="quarter" idx="64" hasCustomPrompt="1"/>
          </p:nvPr>
        </p:nvSpPr>
        <p:spPr>
          <a:xfrm>
            <a:off x="59372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4" name="Text Placeholder 14">
            <a:extLst>
              <a:ext uri="{FF2B5EF4-FFF2-40B4-BE49-F238E27FC236}">
                <a16:creationId xmlns:a16="http://schemas.microsoft.com/office/drawing/2014/main" id="{6F1AA048-DF44-F15D-2A86-801E7EA77EBC}"/>
              </a:ext>
            </a:extLst>
          </p:cNvPr>
          <p:cNvSpPr>
            <a:spLocks noGrp="1"/>
          </p:cNvSpPr>
          <p:nvPr>
            <p:ph type="body" sz="quarter" idx="65" hasCustomPrompt="1"/>
          </p:nvPr>
        </p:nvSpPr>
        <p:spPr>
          <a:xfrm>
            <a:off x="746163" y="5319890"/>
            <a:ext cx="178121" cy="216450"/>
          </a:xfrm>
          <a:prstGeom prst="rect">
            <a:avLst/>
          </a:prstGeom>
        </p:spPr>
        <p:txBody>
          <a:bodyPr/>
          <a:lstStyle>
            <a:lvl1pPr>
              <a:buNone/>
              <a:defRPr sz="1400" b="1">
                <a:solidFill>
                  <a:schemeClr val="bg1"/>
                </a:solidFill>
                <a:latin typeface="+mj-lt"/>
              </a:defRPr>
            </a:lvl1pPr>
          </a:lstStyle>
          <a:p>
            <a:pPr lvl="0"/>
            <a:r>
              <a:rPr lang="en-US" dirty="0"/>
              <a:t>4</a:t>
            </a:r>
          </a:p>
        </p:txBody>
      </p:sp>
      <p:cxnSp>
        <p:nvCxnSpPr>
          <p:cNvPr id="25" name="Straight Connector 24">
            <a:extLst>
              <a:ext uri="{FF2B5EF4-FFF2-40B4-BE49-F238E27FC236}">
                <a16:creationId xmlns:a16="http://schemas.microsoft.com/office/drawing/2014/main" id="{ED2780FA-9FB7-9479-57F6-AB2444274F0B}"/>
              </a:ext>
            </a:extLst>
          </p:cNvPr>
          <p:cNvCxnSpPr>
            <a:cxnSpLocks/>
          </p:cNvCxnSpPr>
          <p:nvPr userDrawn="1"/>
        </p:nvCxnSpPr>
        <p:spPr>
          <a:xfrm>
            <a:off x="65258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6" name="Text Placeholder 25">
            <a:extLst>
              <a:ext uri="{FF2B5EF4-FFF2-40B4-BE49-F238E27FC236}">
                <a16:creationId xmlns:a16="http://schemas.microsoft.com/office/drawing/2014/main" id="{264B87D4-13E1-9C46-39B0-AB47D841F03F}"/>
              </a:ext>
            </a:extLst>
          </p:cNvPr>
          <p:cNvSpPr>
            <a:spLocks noGrp="1" noChangeAspect="1"/>
          </p:cNvSpPr>
          <p:nvPr>
            <p:ph type="body" sz="quarter" idx="66" hasCustomPrompt="1"/>
          </p:nvPr>
        </p:nvSpPr>
        <p:spPr>
          <a:xfrm>
            <a:off x="59372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7" name="Text Placeholder 14">
            <a:extLst>
              <a:ext uri="{FF2B5EF4-FFF2-40B4-BE49-F238E27FC236}">
                <a16:creationId xmlns:a16="http://schemas.microsoft.com/office/drawing/2014/main" id="{C7009436-ED8F-F258-B440-24C3D1923383}"/>
              </a:ext>
            </a:extLst>
          </p:cNvPr>
          <p:cNvSpPr>
            <a:spLocks noGrp="1"/>
          </p:cNvSpPr>
          <p:nvPr>
            <p:ph type="body" sz="quarter" idx="67" hasCustomPrompt="1"/>
          </p:nvPr>
        </p:nvSpPr>
        <p:spPr>
          <a:xfrm>
            <a:off x="753578" y="4228949"/>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0" name="Text Placeholder 29">
            <a:extLst>
              <a:ext uri="{FF2B5EF4-FFF2-40B4-BE49-F238E27FC236}">
                <a16:creationId xmlns:a16="http://schemas.microsoft.com/office/drawing/2014/main" id="{32316A90-9948-2AB8-A29F-E921C89D7F85}"/>
              </a:ext>
            </a:extLst>
          </p:cNvPr>
          <p:cNvSpPr>
            <a:spLocks noGrp="1" noChangeAspect="1"/>
          </p:cNvSpPr>
          <p:nvPr>
            <p:ph type="body" sz="quarter" idx="68" hasCustomPrompt="1"/>
          </p:nvPr>
        </p:nvSpPr>
        <p:spPr>
          <a:xfrm>
            <a:off x="627683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1" name="Text Placeholder 14">
            <a:extLst>
              <a:ext uri="{FF2B5EF4-FFF2-40B4-BE49-F238E27FC236}">
                <a16:creationId xmlns:a16="http://schemas.microsoft.com/office/drawing/2014/main" id="{00D76F1B-192C-A9CA-4F37-FECABC6457B4}"/>
              </a:ext>
            </a:extLst>
          </p:cNvPr>
          <p:cNvSpPr>
            <a:spLocks noGrp="1"/>
          </p:cNvSpPr>
          <p:nvPr>
            <p:ph type="body" sz="quarter" idx="69" hasCustomPrompt="1"/>
          </p:nvPr>
        </p:nvSpPr>
        <p:spPr>
          <a:xfrm>
            <a:off x="6429273" y="3102203"/>
            <a:ext cx="178121" cy="216450"/>
          </a:xfrm>
          <a:prstGeom prst="rect">
            <a:avLst/>
          </a:prstGeom>
        </p:spPr>
        <p:txBody>
          <a:bodyPr/>
          <a:lstStyle>
            <a:lvl1pPr>
              <a:buNone/>
              <a:defRPr sz="1400" b="1">
                <a:solidFill>
                  <a:schemeClr val="bg1"/>
                </a:solidFill>
                <a:latin typeface="+mj-lt"/>
              </a:defRPr>
            </a:lvl1pPr>
          </a:lstStyle>
          <a:p>
            <a:pPr lvl="0"/>
            <a:r>
              <a:rPr lang="en-US" dirty="0"/>
              <a:t>6</a:t>
            </a:r>
          </a:p>
        </p:txBody>
      </p:sp>
      <p:cxnSp>
        <p:nvCxnSpPr>
          <p:cNvPr id="32" name="Straight Connector 31">
            <a:extLst>
              <a:ext uri="{FF2B5EF4-FFF2-40B4-BE49-F238E27FC236}">
                <a16:creationId xmlns:a16="http://schemas.microsoft.com/office/drawing/2014/main" id="{B77F08CB-124B-C6CC-3B7C-9C947C9E8060}"/>
              </a:ext>
            </a:extLst>
          </p:cNvPr>
          <p:cNvCxnSpPr>
            <a:cxnSpLocks/>
          </p:cNvCxnSpPr>
          <p:nvPr userDrawn="1"/>
        </p:nvCxnSpPr>
        <p:spPr>
          <a:xfrm>
            <a:off x="633569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3" name="Text Placeholder 32">
            <a:extLst>
              <a:ext uri="{FF2B5EF4-FFF2-40B4-BE49-F238E27FC236}">
                <a16:creationId xmlns:a16="http://schemas.microsoft.com/office/drawing/2014/main" id="{47294CCD-F169-1DEF-145E-F37E1A205471}"/>
              </a:ext>
            </a:extLst>
          </p:cNvPr>
          <p:cNvSpPr>
            <a:spLocks noGrp="1" noChangeAspect="1"/>
          </p:cNvSpPr>
          <p:nvPr>
            <p:ph type="body" sz="quarter" idx="70" hasCustomPrompt="1"/>
          </p:nvPr>
        </p:nvSpPr>
        <p:spPr>
          <a:xfrm>
            <a:off x="627683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14">
            <a:extLst>
              <a:ext uri="{FF2B5EF4-FFF2-40B4-BE49-F238E27FC236}">
                <a16:creationId xmlns:a16="http://schemas.microsoft.com/office/drawing/2014/main" id="{2CE6F676-C490-0ED9-82D8-09763CB4B422}"/>
              </a:ext>
            </a:extLst>
          </p:cNvPr>
          <p:cNvSpPr>
            <a:spLocks noGrp="1"/>
          </p:cNvSpPr>
          <p:nvPr>
            <p:ph type="body" sz="quarter" idx="71" hasCustomPrompt="1"/>
          </p:nvPr>
        </p:nvSpPr>
        <p:spPr>
          <a:xfrm>
            <a:off x="6436688" y="1982386"/>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5" name="Text Placeholder 34">
            <a:extLst>
              <a:ext uri="{FF2B5EF4-FFF2-40B4-BE49-F238E27FC236}">
                <a16:creationId xmlns:a16="http://schemas.microsoft.com/office/drawing/2014/main" id="{31F99F0B-7173-C331-49D1-1116EBF62A0B}"/>
              </a:ext>
            </a:extLst>
          </p:cNvPr>
          <p:cNvSpPr>
            <a:spLocks noGrp="1" noChangeAspect="1"/>
          </p:cNvSpPr>
          <p:nvPr>
            <p:ph type="body" sz="quarter" idx="72" hasCustomPrompt="1"/>
          </p:nvPr>
        </p:nvSpPr>
        <p:spPr>
          <a:xfrm>
            <a:off x="627683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6" name="Text Placeholder 14">
            <a:extLst>
              <a:ext uri="{FF2B5EF4-FFF2-40B4-BE49-F238E27FC236}">
                <a16:creationId xmlns:a16="http://schemas.microsoft.com/office/drawing/2014/main" id="{32F962FF-8BB6-82B4-4278-E36D4DA2272C}"/>
              </a:ext>
            </a:extLst>
          </p:cNvPr>
          <p:cNvSpPr>
            <a:spLocks noGrp="1"/>
          </p:cNvSpPr>
          <p:nvPr>
            <p:ph type="body" sz="quarter" idx="73" hasCustomPrompt="1"/>
          </p:nvPr>
        </p:nvSpPr>
        <p:spPr>
          <a:xfrm>
            <a:off x="6429273" y="5319890"/>
            <a:ext cx="178121" cy="216450"/>
          </a:xfrm>
          <a:prstGeom prst="rect">
            <a:avLst/>
          </a:prstGeom>
        </p:spPr>
        <p:txBody>
          <a:bodyPr/>
          <a:lstStyle>
            <a:lvl1pPr>
              <a:buNone/>
              <a:defRPr sz="1400" b="1">
                <a:solidFill>
                  <a:schemeClr val="bg1"/>
                </a:solidFill>
                <a:latin typeface="+mj-lt"/>
              </a:defRPr>
            </a:lvl1pPr>
          </a:lstStyle>
          <a:p>
            <a:pPr lvl="0"/>
            <a:r>
              <a:rPr lang="en-US" dirty="0"/>
              <a:t>8</a:t>
            </a:r>
          </a:p>
        </p:txBody>
      </p:sp>
      <p:cxnSp>
        <p:nvCxnSpPr>
          <p:cNvPr id="37" name="Straight Connector 36">
            <a:extLst>
              <a:ext uri="{FF2B5EF4-FFF2-40B4-BE49-F238E27FC236}">
                <a16:creationId xmlns:a16="http://schemas.microsoft.com/office/drawing/2014/main" id="{77EB08B5-CD5B-FC64-3234-1FC0EDF6E2B4}"/>
              </a:ext>
            </a:extLst>
          </p:cNvPr>
          <p:cNvCxnSpPr>
            <a:cxnSpLocks/>
          </p:cNvCxnSpPr>
          <p:nvPr userDrawn="1"/>
        </p:nvCxnSpPr>
        <p:spPr>
          <a:xfrm>
            <a:off x="633569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8" name="Text Placeholder 37">
            <a:extLst>
              <a:ext uri="{FF2B5EF4-FFF2-40B4-BE49-F238E27FC236}">
                <a16:creationId xmlns:a16="http://schemas.microsoft.com/office/drawing/2014/main" id="{44CEE9C4-2130-294E-1067-381D3FD491FC}"/>
              </a:ext>
            </a:extLst>
          </p:cNvPr>
          <p:cNvSpPr>
            <a:spLocks noGrp="1" noChangeAspect="1"/>
          </p:cNvSpPr>
          <p:nvPr>
            <p:ph type="body" sz="quarter" idx="74" hasCustomPrompt="1"/>
          </p:nvPr>
        </p:nvSpPr>
        <p:spPr>
          <a:xfrm>
            <a:off x="627683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40" name="Text Placeholder 14">
            <a:extLst>
              <a:ext uri="{FF2B5EF4-FFF2-40B4-BE49-F238E27FC236}">
                <a16:creationId xmlns:a16="http://schemas.microsoft.com/office/drawing/2014/main" id="{BF034BA9-158D-C5DC-9AC2-BB7014D26DB0}"/>
              </a:ext>
            </a:extLst>
          </p:cNvPr>
          <p:cNvSpPr>
            <a:spLocks noGrp="1"/>
          </p:cNvSpPr>
          <p:nvPr>
            <p:ph type="body" sz="quarter" idx="75" hasCustomPrompt="1"/>
          </p:nvPr>
        </p:nvSpPr>
        <p:spPr>
          <a:xfrm>
            <a:off x="6436688" y="4228949"/>
            <a:ext cx="200364" cy="216450"/>
          </a:xfrm>
          <a:prstGeom prst="rect">
            <a:avLst/>
          </a:prstGeom>
        </p:spPr>
        <p:txBody>
          <a:bodyPr/>
          <a:lstStyle>
            <a:lvl1pPr>
              <a:buNone/>
              <a:defRPr sz="1400" b="1">
                <a:solidFill>
                  <a:schemeClr val="bg1"/>
                </a:solidFill>
                <a:latin typeface="+mj-lt"/>
              </a:defRPr>
            </a:lvl1pPr>
          </a:lstStyle>
          <a:p>
            <a:pPr lvl="0"/>
            <a:r>
              <a:rPr lang="en-US" dirty="0"/>
              <a:t>7</a:t>
            </a:r>
          </a:p>
        </p:txBody>
      </p:sp>
      <p:sp>
        <p:nvSpPr>
          <p:cNvPr id="6" name="Title 5">
            <a:extLst>
              <a:ext uri="{FF2B5EF4-FFF2-40B4-BE49-F238E27FC236}">
                <a16:creationId xmlns:a16="http://schemas.microsoft.com/office/drawing/2014/main" id="{5F053C39-4EC5-B6EE-6A5A-0187C40CCDD1}"/>
              </a:ext>
            </a:extLst>
          </p:cNvPr>
          <p:cNvSpPr>
            <a:spLocks noGrp="1"/>
          </p:cNvSpPr>
          <p:nvPr>
            <p:ph type="title" hasCustomPrompt="1"/>
          </p:nvPr>
        </p:nvSpPr>
        <p:spPr/>
        <p:txBody>
          <a:bodyPr/>
          <a:lstStyle>
            <a:lvl1pPr>
              <a:defRPr/>
            </a:lvl1pPr>
          </a:lstStyle>
          <a:p>
            <a:r>
              <a:rPr lang="en-US" dirty="0"/>
              <a:t>Table of Content</a:t>
            </a:r>
          </a:p>
        </p:txBody>
      </p:sp>
    </p:spTree>
    <p:extLst>
      <p:ext uri="{BB962C8B-B14F-4D97-AF65-F5344CB8AC3E}">
        <p14:creationId xmlns:p14="http://schemas.microsoft.com/office/powerpoint/2010/main" val="42417101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struc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659708-8168-5C0A-DA17-5E45AD54678C}"/>
              </a:ext>
            </a:extLst>
          </p:cNvPr>
          <p:cNvSpPr/>
          <p:nvPr userDrawn="1"/>
        </p:nvSpPr>
        <p:spPr>
          <a:xfrm flipH="1">
            <a:off x="8144110" y="0"/>
            <a:ext cx="3434556"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32F0C9-F46E-F593-EAC8-CDD7420104B5}"/>
              </a:ext>
            </a:extLst>
          </p:cNvPr>
          <p:cNvSpPr>
            <a:spLocks noGrp="1"/>
          </p:cNvSpPr>
          <p:nvPr userDrawn="1">
            <p:ph type="title" hasCustomPrompt="1"/>
          </p:nvPr>
        </p:nvSpPr>
        <p:spPr>
          <a:xfrm>
            <a:off x="593725" y="731837"/>
            <a:ext cx="7219950" cy="5394326"/>
          </a:xfrm>
        </p:spPr>
        <p:txBody>
          <a:bodyPr anchor="ctr"/>
          <a:lstStyle>
            <a:lvl1pPr>
              <a:defRPr sz="4000" b="0">
                <a:solidFill>
                  <a:schemeClr val="tx1"/>
                </a:solidFill>
              </a:defRPr>
            </a:lvl1pPr>
          </a:lstStyle>
          <a:p>
            <a:r>
              <a:rPr lang="en-US" dirty="0"/>
              <a:t>Activity Question</a:t>
            </a:r>
          </a:p>
        </p:txBody>
      </p:sp>
      <p:sp>
        <p:nvSpPr>
          <p:cNvPr id="4" name="Slide Number Placeholder 3">
            <a:extLst>
              <a:ext uri="{FF2B5EF4-FFF2-40B4-BE49-F238E27FC236}">
                <a16:creationId xmlns:a16="http://schemas.microsoft.com/office/drawing/2014/main" id="{23C4529B-9B7F-B403-BE56-A252FE84D1B5}"/>
              </a:ext>
            </a:extLst>
          </p:cNvPr>
          <p:cNvSpPr>
            <a:spLocks noGrp="1"/>
          </p:cNvSpPr>
          <p:nvPr userDrawn="1">
            <p:ph type="sldNum" sz="quarter" idx="11"/>
          </p:nvPr>
        </p:nvSpPr>
        <p:spPr>
          <a:xfrm>
            <a:off x="10913270" y="6427243"/>
            <a:ext cx="334963" cy="153888"/>
          </a:xfrm>
        </p:spPr>
        <p:txBody>
          <a:bodyPr/>
          <a:lstStyle>
            <a:lvl1pPr>
              <a:defRPr>
                <a:solidFill>
                  <a:schemeClr val="bg1"/>
                </a:solidFill>
              </a:defRPr>
            </a:lvl1pPr>
          </a:lstStyle>
          <a:p>
            <a:fld id="{5A77C6FD-9128-984E-A9FB-B4F0D4945C8B}" type="slidenum">
              <a:rPr lang="en-UA" smtClean="0"/>
              <a:pPr/>
              <a:t>‹#›</a:t>
            </a:fld>
            <a:endParaRPr lang="en-UA" dirty="0"/>
          </a:p>
        </p:txBody>
      </p:sp>
      <p:sp>
        <p:nvSpPr>
          <p:cNvPr id="18" name="Text Placeholder 17">
            <a:extLst>
              <a:ext uri="{FF2B5EF4-FFF2-40B4-BE49-F238E27FC236}">
                <a16:creationId xmlns:a16="http://schemas.microsoft.com/office/drawing/2014/main" id="{12367D3D-389A-51A1-AE03-A2ABE86D6BC8}"/>
              </a:ext>
            </a:extLst>
          </p:cNvPr>
          <p:cNvSpPr>
            <a:spLocks noGrp="1"/>
          </p:cNvSpPr>
          <p:nvPr userDrawn="1">
            <p:ph type="body" sz="quarter" idx="13" hasCustomPrompt="1"/>
          </p:nvPr>
        </p:nvSpPr>
        <p:spPr>
          <a:xfrm>
            <a:off x="8509003" y="3509963"/>
            <a:ext cx="2739230" cy="1976437"/>
          </a:xfrm>
          <a:prstGeom prst="rect">
            <a:avLst/>
          </a:prstGeom>
        </p:spPr>
        <p:txBody>
          <a:bodyPr/>
          <a:lstStyle>
            <a:lvl1pPr>
              <a:defRPr sz="1800">
                <a:solidFill>
                  <a:schemeClr val="bg1"/>
                </a:solidFill>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Activity instruction</a:t>
            </a:r>
          </a:p>
        </p:txBody>
      </p:sp>
      <p:pic>
        <p:nvPicPr>
          <p:cNvPr id="29" name="Picture 28" descr="A black square with a black background&#10;&#10;AI-generated content may be incorrect.">
            <a:extLst>
              <a:ext uri="{FF2B5EF4-FFF2-40B4-BE49-F238E27FC236}">
                <a16:creationId xmlns:a16="http://schemas.microsoft.com/office/drawing/2014/main" id="{3945387D-EDF7-8E17-EBE2-27D7FDC087D1}"/>
              </a:ext>
            </a:extLst>
          </p:cNvPr>
          <p:cNvPicPr>
            <a:picLocks noChangeAspect="1"/>
          </p:cNvPicPr>
          <p:nvPr userDrawn="1"/>
        </p:nvPicPr>
        <p:blipFill>
          <a:blip r:embed="rId2"/>
          <a:stretch>
            <a:fillRect/>
          </a:stretch>
        </p:blipFill>
        <p:spPr>
          <a:xfrm>
            <a:off x="8693384" y="323170"/>
            <a:ext cx="2168363" cy="2469600"/>
          </a:xfrm>
          <a:prstGeom prst="rect">
            <a:avLst/>
          </a:prstGeom>
        </p:spPr>
      </p:pic>
      <p:pic>
        <p:nvPicPr>
          <p:cNvPr id="30" name="Picture 29" descr="A black square with a black background&#10;&#10;AI-generated content may be incorrect.">
            <a:extLst>
              <a:ext uri="{FF2B5EF4-FFF2-40B4-BE49-F238E27FC236}">
                <a16:creationId xmlns:a16="http://schemas.microsoft.com/office/drawing/2014/main" id="{9872D32E-33C5-59E1-3DE7-3010BB24B710}"/>
              </a:ext>
            </a:extLst>
          </p:cNvPr>
          <p:cNvPicPr>
            <a:picLocks noChangeAspect="1"/>
          </p:cNvPicPr>
          <p:nvPr userDrawn="1"/>
        </p:nvPicPr>
        <p:blipFill>
          <a:blip r:embed="rId2"/>
          <a:stretch>
            <a:fillRect/>
          </a:stretch>
        </p:blipFill>
        <p:spPr>
          <a:xfrm>
            <a:off x="10040209" y="1835670"/>
            <a:ext cx="999330" cy="1138160"/>
          </a:xfrm>
          <a:prstGeom prst="rect">
            <a:avLst/>
          </a:prstGeom>
        </p:spPr>
      </p:pic>
      <p:sp>
        <p:nvSpPr>
          <p:cNvPr id="6" name="Text Placeholder 5">
            <a:extLst>
              <a:ext uri="{FF2B5EF4-FFF2-40B4-BE49-F238E27FC236}">
                <a16:creationId xmlns:a16="http://schemas.microsoft.com/office/drawing/2014/main" id="{E10519BE-77E7-80DE-705B-A03CA0684F67}"/>
              </a:ext>
            </a:extLst>
          </p:cNvPr>
          <p:cNvSpPr>
            <a:spLocks noGrp="1"/>
          </p:cNvSpPr>
          <p:nvPr>
            <p:ph type="body" sz="quarter" idx="15" hasCustomPrompt="1"/>
          </p:nvPr>
        </p:nvSpPr>
        <p:spPr>
          <a:xfrm>
            <a:off x="8509003" y="5643215"/>
            <a:ext cx="1204913" cy="499264"/>
          </a:xfrm>
          <a:prstGeom prst="roundRect">
            <a:avLst>
              <a:gd name="adj" fmla="val 26873"/>
            </a:avLst>
          </a:prstGeom>
          <a:solidFill>
            <a:schemeClr val="bg1"/>
          </a:solidFill>
          <a:ln>
            <a:solidFill>
              <a:schemeClr val="bg1">
                <a:alpha val="0"/>
              </a:schemeClr>
            </a:solidFill>
          </a:ln>
        </p:spPr>
        <p:txBody>
          <a:bodyPr lIns="72000" tIns="72000" rIns="72000" bIns="72000" anchor="ctr">
            <a:spAutoFit/>
          </a:bodyPr>
          <a:lstStyle>
            <a:lvl1pPr algn="ctr">
              <a:defRPr sz="1800"/>
            </a:lvl1pPr>
          </a:lstStyle>
          <a:p>
            <a:pPr lvl="0"/>
            <a:r>
              <a:rPr lang="en-US" dirty="0"/>
              <a:t>time</a:t>
            </a:r>
          </a:p>
        </p:txBody>
      </p:sp>
      <p:sp>
        <p:nvSpPr>
          <p:cNvPr id="8" name="Freeform: Shape 5">
            <a:extLst>
              <a:ext uri="{FF2B5EF4-FFF2-40B4-BE49-F238E27FC236}">
                <a16:creationId xmlns:a16="http://schemas.microsoft.com/office/drawing/2014/main" id="{90002E4E-A7F4-B0A1-A8ED-E75F0158B05C}"/>
              </a:ext>
            </a:extLst>
          </p:cNvPr>
          <p:cNvSpPr>
            <a:spLocks noChangeAspect="1"/>
          </p:cNvSpPr>
          <p:nvPr userDrawn="1"/>
        </p:nvSpPr>
        <p:spPr>
          <a:xfrm>
            <a:off x="8504806" y="1506392"/>
            <a:ext cx="1544400" cy="1756800"/>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Picture Placeholder 9">
            <a:extLst>
              <a:ext uri="{FF2B5EF4-FFF2-40B4-BE49-F238E27FC236}">
                <a16:creationId xmlns:a16="http://schemas.microsoft.com/office/drawing/2014/main" id="{FC03FD2C-A32F-5E3E-F9D7-F3CBE0727874}"/>
              </a:ext>
            </a:extLst>
          </p:cNvPr>
          <p:cNvSpPr>
            <a:spLocks noGrp="1"/>
          </p:cNvSpPr>
          <p:nvPr>
            <p:ph type="pic" sz="quarter" idx="16"/>
          </p:nvPr>
        </p:nvSpPr>
        <p:spPr>
          <a:xfrm>
            <a:off x="8683627" y="1889090"/>
            <a:ext cx="1177761" cy="982088"/>
          </a:xfrm>
        </p:spPr>
        <p:txBody>
          <a:bodyPr/>
          <a:lstStyle/>
          <a:p>
            <a:r>
              <a:rPr lang="en-GB"/>
              <a:t>Click icon to add picture</a:t>
            </a:r>
            <a:endParaRPr lang="en-US"/>
          </a:p>
        </p:txBody>
      </p:sp>
    </p:spTree>
    <p:extLst>
      <p:ext uri="{BB962C8B-B14F-4D97-AF65-F5344CB8AC3E}">
        <p14:creationId xmlns:p14="http://schemas.microsoft.com/office/powerpoint/2010/main" val="14734499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A5CDB67-9DFE-3B80-1D36-FC6446C12B66}"/>
              </a:ext>
            </a:extLst>
          </p:cNvPr>
          <p:cNvSpPr/>
          <p:nvPr userDrawn="1"/>
        </p:nvSpPr>
        <p:spPr>
          <a:xfrm>
            <a:off x="584282" y="1776247"/>
            <a:ext cx="5684756" cy="4349916"/>
          </a:xfrm>
          <a:custGeom>
            <a:avLst/>
            <a:gdLst>
              <a:gd name="connsiteX0" fmla="*/ 127018 w 5684756"/>
              <a:gd name="connsiteY0" fmla="*/ 0 h 4349916"/>
              <a:gd name="connsiteX1" fmla="*/ 5557738 w 5684756"/>
              <a:gd name="connsiteY1" fmla="*/ 0 h 4349916"/>
              <a:gd name="connsiteX2" fmla="*/ 5684756 w 5684756"/>
              <a:gd name="connsiteY2" fmla="*/ 127018 h 4349916"/>
              <a:gd name="connsiteX3" fmla="*/ 5684756 w 5684756"/>
              <a:gd name="connsiteY3" fmla="*/ 766789 h 4349916"/>
              <a:gd name="connsiteX4" fmla="*/ 5684756 w 5684756"/>
              <a:gd name="connsiteY4" fmla="*/ 3336773 h 4349916"/>
              <a:gd name="connsiteX5" fmla="*/ 5684756 w 5684756"/>
              <a:gd name="connsiteY5" fmla="*/ 3989547 h 4349916"/>
              <a:gd name="connsiteX6" fmla="*/ 5634709 w 5684756"/>
              <a:gd name="connsiteY6" fmla="*/ 4018636 h 4349916"/>
              <a:gd name="connsiteX7" fmla="*/ 5518099 w 5684756"/>
              <a:gd name="connsiteY7" fmla="*/ 3952329 h 4349916"/>
              <a:gd name="connsiteX8" fmla="*/ 5496251 w 5684756"/>
              <a:gd name="connsiteY8" fmla="*/ 3952329 h 4349916"/>
              <a:gd name="connsiteX9" fmla="*/ 5340772 w 5684756"/>
              <a:gd name="connsiteY9" fmla="*/ 4040739 h 4349916"/>
              <a:gd name="connsiteX10" fmla="*/ 5329593 w 5684756"/>
              <a:gd name="connsiteY10" fmla="*/ 4059918 h 4349916"/>
              <a:gd name="connsiteX11" fmla="*/ 5329593 w 5684756"/>
              <a:gd name="connsiteY11" fmla="*/ 4236230 h 4349916"/>
              <a:gd name="connsiteX12" fmla="*/ 5340772 w 5684756"/>
              <a:gd name="connsiteY12" fmla="*/ 4255411 h 4349916"/>
              <a:gd name="connsiteX13" fmla="*/ 5396917 w 5684756"/>
              <a:gd name="connsiteY13" fmla="*/ 4287294 h 4349916"/>
              <a:gd name="connsiteX14" fmla="*/ 5401722 w 5684756"/>
              <a:gd name="connsiteY14" fmla="*/ 4342526 h 4349916"/>
              <a:gd name="connsiteX15" fmla="*/ 5380407 w 5684756"/>
              <a:gd name="connsiteY15" fmla="*/ 4349916 h 4349916"/>
              <a:gd name="connsiteX16" fmla="*/ 4803058 w 5684756"/>
              <a:gd name="connsiteY16" fmla="*/ 4349916 h 4349916"/>
              <a:gd name="connsiteX17" fmla="*/ 2375995 w 5684756"/>
              <a:gd name="connsiteY17" fmla="*/ 4349916 h 4349916"/>
              <a:gd name="connsiteX18" fmla="*/ 127018 w 5684756"/>
              <a:gd name="connsiteY18" fmla="*/ 4349916 h 4349916"/>
              <a:gd name="connsiteX19" fmla="*/ 0 w 5684756"/>
              <a:gd name="connsiteY19" fmla="*/ 4222898 h 4349916"/>
              <a:gd name="connsiteX20" fmla="*/ 0 w 5684756"/>
              <a:gd name="connsiteY20" fmla="*/ 127018 h 4349916"/>
              <a:gd name="connsiteX21" fmla="*/ 127018 w 5684756"/>
              <a:gd name="connsiteY21" fmla="*/ 0 h 434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84756" h="4349916">
                <a:moveTo>
                  <a:pt x="127018" y="0"/>
                </a:moveTo>
                <a:lnTo>
                  <a:pt x="5557738" y="0"/>
                </a:lnTo>
                <a:cubicBezTo>
                  <a:pt x="5627888" y="0"/>
                  <a:pt x="5684756" y="56868"/>
                  <a:pt x="5684756" y="127018"/>
                </a:cubicBezTo>
                <a:lnTo>
                  <a:pt x="5684756" y="766789"/>
                </a:lnTo>
                <a:lnTo>
                  <a:pt x="5684756" y="3336773"/>
                </a:lnTo>
                <a:lnTo>
                  <a:pt x="5684756" y="3989547"/>
                </a:lnTo>
                <a:cubicBezTo>
                  <a:pt x="5684756" y="4015206"/>
                  <a:pt x="5657065" y="4031338"/>
                  <a:pt x="5634709" y="4018636"/>
                </a:cubicBezTo>
                <a:lnTo>
                  <a:pt x="5518099" y="3952329"/>
                </a:lnTo>
                <a:cubicBezTo>
                  <a:pt x="5511367" y="3948518"/>
                  <a:pt x="5502984" y="3948518"/>
                  <a:pt x="5496251" y="3952329"/>
                </a:cubicBezTo>
                <a:lnTo>
                  <a:pt x="5340772" y="4040739"/>
                </a:lnTo>
                <a:cubicBezTo>
                  <a:pt x="5333913" y="4044675"/>
                  <a:pt x="5329593" y="4051917"/>
                  <a:pt x="5329593" y="4059918"/>
                </a:cubicBezTo>
                <a:lnTo>
                  <a:pt x="5329593" y="4236230"/>
                </a:lnTo>
                <a:cubicBezTo>
                  <a:pt x="5329593" y="4244106"/>
                  <a:pt x="5333913" y="4251473"/>
                  <a:pt x="5340772" y="4255411"/>
                </a:cubicBezTo>
                <a:lnTo>
                  <a:pt x="5396917" y="4287294"/>
                </a:lnTo>
                <a:cubicBezTo>
                  <a:pt x="5419401" y="4300060"/>
                  <a:pt x="5418234" y="4328902"/>
                  <a:pt x="5401722" y="4342526"/>
                </a:cubicBezTo>
                <a:lnTo>
                  <a:pt x="5380407" y="4349916"/>
                </a:lnTo>
                <a:lnTo>
                  <a:pt x="4803058" y="4349916"/>
                </a:lnTo>
                <a:lnTo>
                  <a:pt x="2375995" y="4349916"/>
                </a:lnTo>
                <a:lnTo>
                  <a:pt x="127018" y="4349916"/>
                </a:lnTo>
                <a:cubicBezTo>
                  <a:pt x="56868" y="4349916"/>
                  <a:pt x="0" y="4293048"/>
                  <a:pt x="0" y="4222898"/>
                </a:cubicBezTo>
                <a:lnTo>
                  <a:pt x="0" y="127018"/>
                </a:lnTo>
                <a:cubicBezTo>
                  <a:pt x="0" y="56868"/>
                  <a:pt x="56868" y="0"/>
                  <a:pt x="127018" y="0"/>
                </a:cubicBezTo>
                <a:close/>
              </a:path>
            </a:pathLst>
          </a:cu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itle 9">
            <a:extLst>
              <a:ext uri="{FF2B5EF4-FFF2-40B4-BE49-F238E27FC236}">
                <a16:creationId xmlns:a16="http://schemas.microsoft.com/office/drawing/2014/main" id="{55C57DAA-BF48-E046-3AE2-8FD009FF22AA}"/>
              </a:ext>
            </a:extLst>
          </p:cNvPr>
          <p:cNvSpPr>
            <a:spLocks noGrp="1"/>
          </p:cNvSpPr>
          <p:nvPr>
            <p:ph type="title"/>
          </p:nvPr>
        </p:nvSpPr>
        <p:spPr/>
        <p:txBody>
          <a:bodyPr/>
          <a:lstStyle/>
          <a:p>
            <a:r>
              <a:rPr lang="en-GB"/>
              <a:t>Click to edit Master title style</a:t>
            </a:r>
            <a:endParaRPr lang="en-UA" dirty="0"/>
          </a:p>
        </p:txBody>
      </p:sp>
      <p:sp>
        <p:nvSpPr>
          <p:cNvPr id="20" name="Text Placeholder 14">
            <a:extLst>
              <a:ext uri="{FF2B5EF4-FFF2-40B4-BE49-F238E27FC236}">
                <a16:creationId xmlns:a16="http://schemas.microsoft.com/office/drawing/2014/main" id="{DD468178-C2F7-374E-AF8C-D7F797524F53}"/>
              </a:ext>
            </a:extLst>
          </p:cNvPr>
          <p:cNvSpPr>
            <a:spLocks noGrp="1"/>
          </p:cNvSpPr>
          <p:nvPr>
            <p:ph type="body" sz="quarter" idx="31"/>
          </p:nvPr>
        </p:nvSpPr>
        <p:spPr>
          <a:xfrm>
            <a:off x="6867524" y="1776247"/>
            <a:ext cx="4720467" cy="492369"/>
          </a:xfrm>
          <a:prstGeom prst="rect">
            <a:avLst/>
          </a:prstGeom>
        </p:spPr>
        <p:txBody>
          <a:bodyPr/>
          <a:lstStyle>
            <a:lvl1pPr marL="0" indent="0">
              <a:spcBef>
                <a:spcPts val="0"/>
              </a:spcBef>
              <a:buNone/>
              <a:defRPr sz="1800" b="1">
                <a:latin typeface="+mj-lt"/>
              </a:defRPr>
            </a:lvl1pPr>
          </a:lstStyle>
          <a:p>
            <a:pPr lvl="0"/>
            <a:r>
              <a:rPr lang="en-GB"/>
              <a:t>Click to edit Master text styles</a:t>
            </a:r>
          </a:p>
        </p:txBody>
      </p:sp>
      <p:sp>
        <p:nvSpPr>
          <p:cNvPr id="34" name="Text Placeholder 33">
            <a:extLst>
              <a:ext uri="{FF2B5EF4-FFF2-40B4-BE49-F238E27FC236}">
                <a16:creationId xmlns:a16="http://schemas.microsoft.com/office/drawing/2014/main" id="{6C5A3F33-CE92-6D31-D6F7-E6F74172C888}"/>
              </a:ext>
            </a:extLst>
          </p:cNvPr>
          <p:cNvSpPr>
            <a:spLocks noGrp="1"/>
          </p:cNvSpPr>
          <p:nvPr>
            <p:ph type="body" sz="quarter" idx="32" hasCustomPrompt="1"/>
          </p:nvPr>
        </p:nvSpPr>
        <p:spPr>
          <a:xfrm>
            <a:off x="6867525" y="2447109"/>
            <a:ext cx="4729162" cy="3039291"/>
          </a:xfrm>
          <a:prstGeom prst="rect">
            <a:avLst/>
          </a:prstGeom>
        </p:spPr>
        <p:txBody>
          <a:bodyPr>
            <a:noAutofit/>
          </a:bodyPr>
          <a:lstStyle>
            <a:lvl1pPr marL="0" indent="0">
              <a:spcBef>
                <a:spcPts val="0"/>
              </a:spcBef>
              <a:spcAft>
                <a:spcPts val="600"/>
              </a:spcAft>
              <a:buNone/>
              <a:defRPr>
                <a:solidFill>
                  <a:schemeClr val="tx1">
                    <a:lumMod val="85000"/>
                    <a:lumOff val="15000"/>
                  </a:schemeClr>
                </a:solidFill>
                <a:latin typeface="+mn-lt"/>
              </a:defRPr>
            </a:lvl1pPr>
            <a:lvl2pPr marL="0" indent="0">
              <a:spcBef>
                <a:spcPts val="0"/>
              </a:spcBef>
              <a:spcAft>
                <a:spcPts val="600"/>
              </a:spcAft>
              <a:defRPr/>
            </a:lvl2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hart Placeholder 10">
            <a:extLst>
              <a:ext uri="{FF2B5EF4-FFF2-40B4-BE49-F238E27FC236}">
                <a16:creationId xmlns:a16="http://schemas.microsoft.com/office/drawing/2014/main" id="{5E092C4B-E275-2E0E-1F6A-12813C30B6FE}"/>
              </a:ext>
            </a:extLst>
          </p:cNvPr>
          <p:cNvSpPr>
            <a:spLocks noGrp="1"/>
          </p:cNvSpPr>
          <p:nvPr>
            <p:ph type="chart" sz="quarter" idx="33"/>
          </p:nvPr>
        </p:nvSpPr>
        <p:spPr>
          <a:xfrm>
            <a:off x="739065" y="1921608"/>
            <a:ext cx="5375191" cy="4059195"/>
          </a:xfrm>
          <a:prstGeom prst="rect">
            <a:avLst/>
          </a:prstGeom>
        </p:spPr>
        <p:txBody>
          <a:bodyPr/>
          <a:lstStyle/>
          <a:p>
            <a:r>
              <a:rPr lang="en-GB"/>
              <a:t>Click icon to add chart</a:t>
            </a:r>
            <a:endParaRPr lang="en-UA"/>
          </a:p>
        </p:txBody>
      </p:sp>
      <p:sp>
        <p:nvSpPr>
          <p:cNvPr id="28" name="Text Placeholder 14">
            <a:extLst>
              <a:ext uri="{FF2B5EF4-FFF2-40B4-BE49-F238E27FC236}">
                <a16:creationId xmlns:a16="http://schemas.microsoft.com/office/drawing/2014/main" id="{C22E7F89-D734-060C-DA7F-E6721818B594}"/>
              </a:ext>
            </a:extLst>
          </p:cNvPr>
          <p:cNvSpPr>
            <a:spLocks noGrp="1"/>
          </p:cNvSpPr>
          <p:nvPr>
            <p:ph type="body" sz="quarter" idx="34" hasCustomPrompt="1"/>
          </p:nvPr>
        </p:nvSpPr>
        <p:spPr>
          <a:xfrm>
            <a:off x="6872561" y="5699679"/>
            <a:ext cx="941114" cy="369547"/>
          </a:xfrm>
          <a:prstGeom prst="rect">
            <a:avLst/>
          </a:prstGeom>
        </p:spPr>
        <p:txBody>
          <a:bodyPr>
            <a:noAutofit/>
          </a:bodyPr>
          <a:lstStyle>
            <a:lvl1pPr marL="0" indent="0">
              <a:spcBef>
                <a:spcPts val="0"/>
              </a:spcBef>
              <a:buNone/>
              <a:defRPr sz="2600" b="1">
                <a:solidFill>
                  <a:schemeClr val="accent1"/>
                </a:solidFill>
                <a:latin typeface="+mj-lt"/>
              </a:defRPr>
            </a:lvl1pPr>
          </a:lstStyle>
          <a:p>
            <a:pPr lvl="0"/>
            <a:r>
              <a:rPr lang="en-US" dirty="0"/>
              <a:t>XX%</a:t>
            </a:r>
          </a:p>
        </p:txBody>
      </p:sp>
      <p:sp>
        <p:nvSpPr>
          <p:cNvPr id="30" name="Text Placeholder 33">
            <a:extLst>
              <a:ext uri="{FF2B5EF4-FFF2-40B4-BE49-F238E27FC236}">
                <a16:creationId xmlns:a16="http://schemas.microsoft.com/office/drawing/2014/main" id="{6E5BF90D-85DB-3E71-D412-E0BD50A4E18E}"/>
              </a:ext>
            </a:extLst>
          </p:cNvPr>
          <p:cNvSpPr>
            <a:spLocks noGrp="1"/>
          </p:cNvSpPr>
          <p:nvPr>
            <p:ph type="body" sz="quarter" idx="35" hasCustomPrompt="1"/>
          </p:nvPr>
        </p:nvSpPr>
        <p:spPr>
          <a:xfrm>
            <a:off x="7984423" y="5756616"/>
            <a:ext cx="1384979" cy="369547"/>
          </a:xfrm>
          <a:prstGeom prst="rect">
            <a:avLst/>
          </a:prstGeom>
        </p:spPr>
        <p:txBody>
          <a:bodyPr>
            <a:noAutofit/>
          </a:bodyPr>
          <a:lstStyle>
            <a:lvl1pPr marL="0" indent="0">
              <a:spcBef>
                <a:spcPts val="0"/>
              </a:spcBef>
              <a:spcAft>
                <a:spcPts val="0"/>
              </a:spcAft>
              <a:buNone/>
              <a:defRPr>
                <a:solidFill>
                  <a:schemeClr val="tx1">
                    <a:lumMod val="85000"/>
                    <a:lumOff val="15000"/>
                  </a:schemeClr>
                </a:solidFill>
                <a:latin typeface="+mn-lt"/>
              </a:defRPr>
            </a:lvl1pPr>
            <a:lvl2pPr marL="0" indent="0">
              <a:spcBef>
                <a:spcPts val="0"/>
              </a:spcBef>
              <a:spcAft>
                <a:spcPts val="600"/>
              </a:spcAft>
              <a:defRPr/>
            </a:lvl2pPr>
          </a:lstStyle>
          <a:p>
            <a:pPr lvl="0"/>
            <a:r>
              <a:rPr lang="en-US" dirty="0"/>
              <a:t>Click to edit Master </a:t>
            </a:r>
            <a:br>
              <a:rPr lang="en-US" dirty="0"/>
            </a:br>
            <a:r>
              <a:rPr lang="en-US" dirty="0"/>
              <a:t>text styles</a:t>
            </a:r>
          </a:p>
        </p:txBody>
      </p:sp>
      <p:sp>
        <p:nvSpPr>
          <p:cNvPr id="31" name="Text Placeholder 14">
            <a:extLst>
              <a:ext uri="{FF2B5EF4-FFF2-40B4-BE49-F238E27FC236}">
                <a16:creationId xmlns:a16="http://schemas.microsoft.com/office/drawing/2014/main" id="{FF398D25-40DF-3B8E-766A-55F01F7DEED9}"/>
              </a:ext>
            </a:extLst>
          </p:cNvPr>
          <p:cNvSpPr>
            <a:spLocks noGrp="1"/>
          </p:cNvSpPr>
          <p:nvPr>
            <p:ph type="body" sz="quarter" idx="47" hasCustomPrompt="1"/>
          </p:nvPr>
        </p:nvSpPr>
        <p:spPr>
          <a:xfrm>
            <a:off x="9543600" y="5699679"/>
            <a:ext cx="946149" cy="369547"/>
          </a:xfrm>
          <a:prstGeom prst="rect">
            <a:avLst/>
          </a:prstGeom>
        </p:spPr>
        <p:txBody>
          <a:bodyPr>
            <a:noAutofit/>
          </a:bodyPr>
          <a:lstStyle>
            <a:lvl1pPr marL="0" indent="0">
              <a:spcBef>
                <a:spcPts val="0"/>
              </a:spcBef>
              <a:buNone/>
              <a:defRPr sz="2600" b="1">
                <a:solidFill>
                  <a:schemeClr val="accent1"/>
                </a:solidFill>
                <a:latin typeface="+mj-lt"/>
              </a:defRPr>
            </a:lvl1pPr>
          </a:lstStyle>
          <a:p>
            <a:pPr lvl="0"/>
            <a:r>
              <a:rPr lang="en-US" dirty="0"/>
              <a:t>XX%</a:t>
            </a:r>
          </a:p>
        </p:txBody>
      </p:sp>
      <p:sp>
        <p:nvSpPr>
          <p:cNvPr id="32" name="Text Placeholder 33">
            <a:extLst>
              <a:ext uri="{FF2B5EF4-FFF2-40B4-BE49-F238E27FC236}">
                <a16:creationId xmlns:a16="http://schemas.microsoft.com/office/drawing/2014/main" id="{68191D25-94C3-53B8-736B-A14F511106ED}"/>
              </a:ext>
            </a:extLst>
          </p:cNvPr>
          <p:cNvSpPr>
            <a:spLocks noGrp="1"/>
          </p:cNvSpPr>
          <p:nvPr>
            <p:ph type="body" sz="quarter" idx="48" hasCustomPrompt="1"/>
          </p:nvPr>
        </p:nvSpPr>
        <p:spPr>
          <a:xfrm>
            <a:off x="10554233" y="5756616"/>
            <a:ext cx="1042455" cy="369547"/>
          </a:xfrm>
          <a:prstGeom prst="rect">
            <a:avLst/>
          </a:prstGeom>
        </p:spPr>
        <p:txBody>
          <a:bodyPr>
            <a:noAutofit/>
          </a:bodyPr>
          <a:lstStyle>
            <a:lvl1pPr marL="0" indent="0">
              <a:spcBef>
                <a:spcPts val="0"/>
              </a:spcBef>
              <a:spcAft>
                <a:spcPts val="0"/>
              </a:spcAft>
              <a:buNone/>
              <a:defRPr>
                <a:solidFill>
                  <a:schemeClr val="tx1">
                    <a:lumMod val="85000"/>
                    <a:lumOff val="15000"/>
                  </a:schemeClr>
                </a:solidFill>
                <a:latin typeface="+mn-lt"/>
              </a:defRPr>
            </a:lvl1pPr>
            <a:lvl2pPr marL="0" indent="0">
              <a:spcBef>
                <a:spcPts val="0"/>
              </a:spcBef>
              <a:spcAft>
                <a:spcPts val="600"/>
              </a:spcAft>
              <a:defRPr/>
            </a:lvl2pPr>
          </a:lstStyle>
          <a:p>
            <a:pPr lvl="0"/>
            <a:r>
              <a:rPr lang="en-US" dirty="0"/>
              <a:t>Click to edit</a:t>
            </a:r>
            <a:br>
              <a:rPr lang="uk-UA" dirty="0"/>
            </a:br>
            <a:r>
              <a:rPr lang="en-US" dirty="0"/>
              <a:t>Master text </a:t>
            </a:r>
          </a:p>
        </p:txBody>
      </p:sp>
      <p:sp>
        <p:nvSpPr>
          <p:cNvPr id="9" name="Slide Number Placeholder 8">
            <a:extLst>
              <a:ext uri="{FF2B5EF4-FFF2-40B4-BE49-F238E27FC236}">
                <a16:creationId xmlns:a16="http://schemas.microsoft.com/office/drawing/2014/main" id="{4898567E-6EB9-B0BA-4FDD-F224908D2406}"/>
              </a:ext>
            </a:extLst>
          </p:cNvPr>
          <p:cNvSpPr>
            <a:spLocks noGrp="1"/>
          </p:cNvSpPr>
          <p:nvPr>
            <p:ph type="sldNum" sz="quarter" idx="51"/>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41890474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A5CDB67-9DFE-3B80-1D36-FC6446C12B66}"/>
              </a:ext>
            </a:extLst>
          </p:cNvPr>
          <p:cNvSpPr/>
          <p:nvPr userDrawn="1"/>
        </p:nvSpPr>
        <p:spPr>
          <a:xfrm>
            <a:off x="584282" y="1776247"/>
            <a:ext cx="5684756" cy="4349916"/>
          </a:xfrm>
          <a:custGeom>
            <a:avLst/>
            <a:gdLst>
              <a:gd name="connsiteX0" fmla="*/ 127018 w 5684756"/>
              <a:gd name="connsiteY0" fmla="*/ 0 h 4349916"/>
              <a:gd name="connsiteX1" fmla="*/ 5557738 w 5684756"/>
              <a:gd name="connsiteY1" fmla="*/ 0 h 4349916"/>
              <a:gd name="connsiteX2" fmla="*/ 5684756 w 5684756"/>
              <a:gd name="connsiteY2" fmla="*/ 127018 h 4349916"/>
              <a:gd name="connsiteX3" fmla="*/ 5684756 w 5684756"/>
              <a:gd name="connsiteY3" fmla="*/ 766789 h 4349916"/>
              <a:gd name="connsiteX4" fmla="*/ 5684756 w 5684756"/>
              <a:gd name="connsiteY4" fmla="*/ 3336773 h 4349916"/>
              <a:gd name="connsiteX5" fmla="*/ 5684756 w 5684756"/>
              <a:gd name="connsiteY5" fmla="*/ 3989547 h 4349916"/>
              <a:gd name="connsiteX6" fmla="*/ 5634709 w 5684756"/>
              <a:gd name="connsiteY6" fmla="*/ 4018636 h 4349916"/>
              <a:gd name="connsiteX7" fmla="*/ 5518099 w 5684756"/>
              <a:gd name="connsiteY7" fmla="*/ 3952329 h 4349916"/>
              <a:gd name="connsiteX8" fmla="*/ 5496251 w 5684756"/>
              <a:gd name="connsiteY8" fmla="*/ 3952329 h 4349916"/>
              <a:gd name="connsiteX9" fmla="*/ 5340772 w 5684756"/>
              <a:gd name="connsiteY9" fmla="*/ 4040739 h 4349916"/>
              <a:gd name="connsiteX10" fmla="*/ 5329593 w 5684756"/>
              <a:gd name="connsiteY10" fmla="*/ 4059918 h 4349916"/>
              <a:gd name="connsiteX11" fmla="*/ 5329593 w 5684756"/>
              <a:gd name="connsiteY11" fmla="*/ 4236230 h 4349916"/>
              <a:gd name="connsiteX12" fmla="*/ 5340772 w 5684756"/>
              <a:gd name="connsiteY12" fmla="*/ 4255411 h 4349916"/>
              <a:gd name="connsiteX13" fmla="*/ 5396917 w 5684756"/>
              <a:gd name="connsiteY13" fmla="*/ 4287294 h 4349916"/>
              <a:gd name="connsiteX14" fmla="*/ 5401722 w 5684756"/>
              <a:gd name="connsiteY14" fmla="*/ 4342526 h 4349916"/>
              <a:gd name="connsiteX15" fmla="*/ 5380407 w 5684756"/>
              <a:gd name="connsiteY15" fmla="*/ 4349916 h 4349916"/>
              <a:gd name="connsiteX16" fmla="*/ 4803058 w 5684756"/>
              <a:gd name="connsiteY16" fmla="*/ 4349916 h 4349916"/>
              <a:gd name="connsiteX17" fmla="*/ 2375995 w 5684756"/>
              <a:gd name="connsiteY17" fmla="*/ 4349916 h 4349916"/>
              <a:gd name="connsiteX18" fmla="*/ 127018 w 5684756"/>
              <a:gd name="connsiteY18" fmla="*/ 4349916 h 4349916"/>
              <a:gd name="connsiteX19" fmla="*/ 0 w 5684756"/>
              <a:gd name="connsiteY19" fmla="*/ 4222898 h 4349916"/>
              <a:gd name="connsiteX20" fmla="*/ 0 w 5684756"/>
              <a:gd name="connsiteY20" fmla="*/ 127018 h 4349916"/>
              <a:gd name="connsiteX21" fmla="*/ 127018 w 5684756"/>
              <a:gd name="connsiteY21" fmla="*/ 0 h 434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84756" h="4349916">
                <a:moveTo>
                  <a:pt x="127018" y="0"/>
                </a:moveTo>
                <a:lnTo>
                  <a:pt x="5557738" y="0"/>
                </a:lnTo>
                <a:cubicBezTo>
                  <a:pt x="5627888" y="0"/>
                  <a:pt x="5684756" y="56868"/>
                  <a:pt x="5684756" y="127018"/>
                </a:cubicBezTo>
                <a:lnTo>
                  <a:pt x="5684756" y="766789"/>
                </a:lnTo>
                <a:lnTo>
                  <a:pt x="5684756" y="3336773"/>
                </a:lnTo>
                <a:lnTo>
                  <a:pt x="5684756" y="3989547"/>
                </a:lnTo>
                <a:cubicBezTo>
                  <a:pt x="5684756" y="4015206"/>
                  <a:pt x="5657065" y="4031338"/>
                  <a:pt x="5634709" y="4018636"/>
                </a:cubicBezTo>
                <a:lnTo>
                  <a:pt x="5518099" y="3952329"/>
                </a:lnTo>
                <a:cubicBezTo>
                  <a:pt x="5511367" y="3948518"/>
                  <a:pt x="5502984" y="3948518"/>
                  <a:pt x="5496251" y="3952329"/>
                </a:cubicBezTo>
                <a:lnTo>
                  <a:pt x="5340772" y="4040739"/>
                </a:lnTo>
                <a:cubicBezTo>
                  <a:pt x="5333913" y="4044675"/>
                  <a:pt x="5329593" y="4051917"/>
                  <a:pt x="5329593" y="4059918"/>
                </a:cubicBezTo>
                <a:lnTo>
                  <a:pt x="5329593" y="4236230"/>
                </a:lnTo>
                <a:cubicBezTo>
                  <a:pt x="5329593" y="4244106"/>
                  <a:pt x="5333913" y="4251473"/>
                  <a:pt x="5340772" y="4255411"/>
                </a:cubicBezTo>
                <a:lnTo>
                  <a:pt x="5396917" y="4287294"/>
                </a:lnTo>
                <a:cubicBezTo>
                  <a:pt x="5419401" y="4300060"/>
                  <a:pt x="5418234" y="4328902"/>
                  <a:pt x="5401722" y="4342526"/>
                </a:cubicBezTo>
                <a:lnTo>
                  <a:pt x="5380407" y="4349916"/>
                </a:lnTo>
                <a:lnTo>
                  <a:pt x="4803058" y="4349916"/>
                </a:lnTo>
                <a:lnTo>
                  <a:pt x="2375995" y="4349916"/>
                </a:lnTo>
                <a:lnTo>
                  <a:pt x="127018" y="4349916"/>
                </a:lnTo>
                <a:cubicBezTo>
                  <a:pt x="56868" y="4349916"/>
                  <a:pt x="0" y="4293048"/>
                  <a:pt x="0" y="4222898"/>
                </a:cubicBezTo>
                <a:lnTo>
                  <a:pt x="0" y="127018"/>
                </a:lnTo>
                <a:cubicBezTo>
                  <a:pt x="0" y="56868"/>
                  <a:pt x="56868" y="0"/>
                  <a:pt x="127018" y="0"/>
                </a:cubicBezTo>
                <a:close/>
              </a:path>
            </a:pathLst>
          </a:cu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itle 9">
            <a:extLst>
              <a:ext uri="{FF2B5EF4-FFF2-40B4-BE49-F238E27FC236}">
                <a16:creationId xmlns:a16="http://schemas.microsoft.com/office/drawing/2014/main" id="{55C57DAA-BF48-E046-3AE2-8FD009FF22AA}"/>
              </a:ext>
            </a:extLst>
          </p:cNvPr>
          <p:cNvSpPr>
            <a:spLocks noGrp="1"/>
          </p:cNvSpPr>
          <p:nvPr>
            <p:ph type="title"/>
          </p:nvPr>
        </p:nvSpPr>
        <p:spPr/>
        <p:txBody>
          <a:bodyPr/>
          <a:lstStyle/>
          <a:p>
            <a:r>
              <a:rPr lang="en-GB"/>
              <a:t>Click to edit Master title style</a:t>
            </a:r>
            <a:endParaRPr lang="en-UA" dirty="0"/>
          </a:p>
        </p:txBody>
      </p:sp>
      <p:sp>
        <p:nvSpPr>
          <p:cNvPr id="20" name="Text Placeholder 14">
            <a:extLst>
              <a:ext uri="{FF2B5EF4-FFF2-40B4-BE49-F238E27FC236}">
                <a16:creationId xmlns:a16="http://schemas.microsoft.com/office/drawing/2014/main" id="{DD468178-C2F7-374E-AF8C-D7F797524F53}"/>
              </a:ext>
            </a:extLst>
          </p:cNvPr>
          <p:cNvSpPr>
            <a:spLocks noGrp="1"/>
          </p:cNvSpPr>
          <p:nvPr>
            <p:ph type="body" sz="quarter" idx="31"/>
          </p:nvPr>
        </p:nvSpPr>
        <p:spPr>
          <a:xfrm>
            <a:off x="6867524" y="1776247"/>
            <a:ext cx="4720467" cy="492369"/>
          </a:xfrm>
          <a:prstGeom prst="rect">
            <a:avLst/>
          </a:prstGeom>
        </p:spPr>
        <p:txBody>
          <a:bodyPr/>
          <a:lstStyle>
            <a:lvl1pPr marL="0" indent="0">
              <a:spcBef>
                <a:spcPts val="0"/>
              </a:spcBef>
              <a:buNone/>
              <a:defRPr sz="1800" b="1">
                <a:latin typeface="+mj-lt"/>
              </a:defRPr>
            </a:lvl1pPr>
          </a:lstStyle>
          <a:p>
            <a:pPr lvl="0"/>
            <a:r>
              <a:rPr lang="en-GB"/>
              <a:t>Click to edit Master text styles</a:t>
            </a:r>
          </a:p>
        </p:txBody>
      </p:sp>
      <p:sp>
        <p:nvSpPr>
          <p:cNvPr id="34" name="Text Placeholder 33">
            <a:extLst>
              <a:ext uri="{FF2B5EF4-FFF2-40B4-BE49-F238E27FC236}">
                <a16:creationId xmlns:a16="http://schemas.microsoft.com/office/drawing/2014/main" id="{6C5A3F33-CE92-6D31-D6F7-E6F74172C888}"/>
              </a:ext>
            </a:extLst>
          </p:cNvPr>
          <p:cNvSpPr>
            <a:spLocks noGrp="1"/>
          </p:cNvSpPr>
          <p:nvPr>
            <p:ph type="body" sz="quarter" idx="32"/>
          </p:nvPr>
        </p:nvSpPr>
        <p:spPr>
          <a:xfrm>
            <a:off x="6867525" y="2447109"/>
            <a:ext cx="4729162" cy="3477441"/>
          </a:xfrm>
          <a:prstGeom prst="rect">
            <a:avLst/>
          </a:prstGeom>
        </p:spPr>
        <p:txBody>
          <a:bodyPr>
            <a:noAutofit/>
          </a:bodyPr>
          <a:lstStyle>
            <a:lvl1pPr marL="0" indent="0">
              <a:spcBef>
                <a:spcPts val="0"/>
              </a:spcBef>
              <a:spcAft>
                <a:spcPts val="600"/>
              </a:spcAft>
              <a:buNone/>
              <a:defRPr>
                <a:solidFill>
                  <a:schemeClr val="tx1">
                    <a:lumMod val="85000"/>
                    <a:lumOff val="15000"/>
                  </a:schemeClr>
                </a:solidFill>
                <a:latin typeface="+mn-lt"/>
              </a:defRPr>
            </a:lvl1pPr>
            <a:lvl2pPr marL="0" indent="0">
              <a:spcBef>
                <a:spcPts val="0"/>
              </a:spcBef>
              <a:spcAft>
                <a:spcPts val="600"/>
              </a:spcAft>
              <a:defRPr/>
            </a:lvl2pPr>
          </a:lstStyle>
          <a:p>
            <a:pPr lvl="0"/>
            <a:r>
              <a:rPr lang="en-GB"/>
              <a:t>Click to edit Master text styles</a:t>
            </a:r>
          </a:p>
        </p:txBody>
      </p:sp>
      <p:sp>
        <p:nvSpPr>
          <p:cNvPr id="9" name="Slide Number Placeholder 8">
            <a:extLst>
              <a:ext uri="{FF2B5EF4-FFF2-40B4-BE49-F238E27FC236}">
                <a16:creationId xmlns:a16="http://schemas.microsoft.com/office/drawing/2014/main" id="{4898567E-6EB9-B0BA-4FDD-F224908D2406}"/>
              </a:ext>
            </a:extLst>
          </p:cNvPr>
          <p:cNvSpPr>
            <a:spLocks noGrp="1"/>
          </p:cNvSpPr>
          <p:nvPr>
            <p:ph type="sldNum" sz="quarter" idx="51"/>
          </p:nvPr>
        </p:nvSpPr>
        <p:spPr/>
        <p:txBody>
          <a:bodyPr/>
          <a:lstStyle/>
          <a:p>
            <a:fld id="{5A77C6FD-9128-984E-A9FB-B4F0D4945C8B}" type="slidenum">
              <a:rPr lang="en-UA" smtClean="0"/>
              <a:pPr/>
              <a:t>‹#›</a:t>
            </a:fld>
            <a:endParaRPr lang="en-UA" dirty="0"/>
          </a:p>
        </p:txBody>
      </p:sp>
      <p:sp>
        <p:nvSpPr>
          <p:cNvPr id="3" name="Picture Placeholder 2">
            <a:extLst>
              <a:ext uri="{FF2B5EF4-FFF2-40B4-BE49-F238E27FC236}">
                <a16:creationId xmlns:a16="http://schemas.microsoft.com/office/drawing/2014/main" id="{745CF276-8A40-7853-F810-28AA3E7A7469}"/>
              </a:ext>
            </a:extLst>
          </p:cNvPr>
          <p:cNvSpPr>
            <a:spLocks noGrp="1"/>
          </p:cNvSpPr>
          <p:nvPr>
            <p:ph type="pic" sz="quarter" idx="52"/>
          </p:nvPr>
        </p:nvSpPr>
        <p:spPr>
          <a:xfrm>
            <a:off x="800100" y="1943100"/>
            <a:ext cx="5295900" cy="3981450"/>
          </a:xfrm>
        </p:spPr>
        <p:txBody>
          <a:bodyPr/>
          <a:lstStyle/>
          <a:p>
            <a:r>
              <a:rPr lang="en-GB"/>
              <a:t>Click icon to add picture</a:t>
            </a:r>
            <a:endParaRPr lang="en-US"/>
          </a:p>
        </p:txBody>
      </p:sp>
    </p:spTree>
    <p:extLst>
      <p:ext uri="{BB962C8B-B14F-4D97-AF65-F5344CB8AC3E}">
        <p14:creationId xmlns:p14="http://schemas.microsoft.com/office/powerpoint/2010/main" val="11104583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1C623-8422-81E6-6D24-E362B09B5593}"/>
              </a:ext>
            </a:extLst>
          </p:cNvPr>
          <p:cNvSpPr>
            <a:spLocks noGrp="1"/>
          </p:cNvSpPr>
          <p:nvPr>
            <p:ph type="title"/>
          </p:nvPr>
        </p:nvSpPr>
        <p:spPr/>
        <p:txBody>
          <a:bodyPr/>
          <a:lstStyle/>
          <a:p>
            <a:r>
              <a:rPr lang="en-GB"/>
              <a:t>Click to edit Master title style</a:t>
            </a:r>
            <a:endParaRPr lang="en-UA" dirty="0"/>
          </a:p>
        </p:txBody>
      </p:sp>
      <p:sp>
        <p:nvSpPr>
          <p:cNvPr id="10" name="Picture Placeholder 15">
            <a:extLst>
              <a:ext uri="{FF2B5EF4-FFF2-40B4-BE49-F238E27FC236}">
                <a16:creationId xmlns:a16="http://schemas.microsoft.com/office/drawing/2014/main" id="{1A4AF2CA-19A5-F5A3-5D49-A0E9374B10AD}"/>
              </a:ext>
            </a:extLst>
          </p:cNvPr>
          <p:cNvSpPr>
            <a:spLocks noGrp="1"/>
          </p:cNvSpPr>
          <p:nvPr>
            <p:ph type="pic" sz="quarter" idx="14"/>
          </p:nvPr>
        </p:nvSpPr>
        <p:spPr>
          <a:xfrm>
            <a:off x="593725" y="1828801"/>
            <a:ext cx="5327650" cy="2668588"/>
          </a:xfrm>
          <a:prstGeom prst="roundRect">
            <a:avLst>
              <a:gd name="adj" fmla="val 4731"/>
            </a:avLst>
          </a:prstGeom>
        </p:spPr>
        <p:txBody>
          <a:bodyPr/>
          <a:lstStyle/>
          <a:p>
            <a:r>
              <a:rPr lang="en-GB"/>
              <a:t>Click icon to add picture</a:t>
            </a:r>
            <a:endParaRPr lang="en-UA"/>
          </a:p>
        </p:txBody>
      </p:sp>
      <p:sp>
        <p:nvSpPr>
          <p:cNvPr id="11" name="Picture Placeholder 15">
            <a:extLst>
              <a:ext uri="{FF2B5EF4-FFF2-40B4-BE49-F238E27FC236}">
                <a16:creationId xmlns:a16="http://schemas.microsoft.com/office/drawing/2014/main" id="{CCE8EB6B-DF8A-2496-1CC8-8E322AA564FD}"/>
              </a:ext>
            </a:extLst>
          </p:cNvPr>
          <p:cNvSpPr>
            <a:spLocks noGrp="1"/>
          </p:cNvSpPr>
          <p:nvPr>
            <p:ph type="pic" sz="quarter" idx="15"/>
          </p:nvPr>
        </p:nvSpPr>
        <p:spPr>
          <a:xfrm>
            <a:off x="6269038" y="1828801"/>
            <a:ext cx="5348213" cy="2668588"/>
          </a:xfrm>
          <a:prstGeom prst="roundRect">
            <a:avLst>
              <a:gd name="adj" fmla="val 4731"/>
            </a:avLst>
          </a:prstGeom>
        </p:spPr>
        <p:txBody>
          <a:bodyPr/>
          <a:lstStyle/>
          <a:p>
            <a:r>
              <a:rPr lang="en-GB"/>
              <a:t>Click icon to add picture</a:t>
            </a:r>
            <a:endParaRPr lang="en-UA"/>
          </a:p>
        </p:txBody>
      </p:sp>
      <p:sp>
        <p:nvSpPr>
          <p:cNvPr id="14" name="Text Placeholder 14">
            <a:extLst>
              <a:ext uri="{FF2B5EF4-FFF2-40B4-BE49-F238E27FC236}">
                <a16:creationId xmlns:a16="http://schemas.microsoft.com/office/drawing/2014/main" id="{C0E476D1-5578-ABE4-D032-B4CF3FD71184}"/>
              </a:ext>
            </a:extLst>
          </p:cNvPr>
          <p:cNvSpPr>
            <a:spLocks noGrp="1"/>
          </p:cNvSpPr>
          <p:nvPr>
            <p:ph type="body" sz="quarter" idx="34"/>
          </p:nvPr>
        </p:nvSpPr>
        <p:spPr>
          <a:xfrm>
            <a:off x="6282880" y="4822822"/>
            <a:ext cx="5318953" cy="241547"/>
          </a:xfrm>
          <a:prstGeom prst="rect">
            <a:avLst/>
          </a:prstGeom>
        </p:spPr>
        <p:txBody>
          <a:bodyPr>
            <a:noAutofit/>
          </a:bodyPr>
          <a:lstStyle>
            <a:lvl1pPr>
              <a:buNone/>
              <a:defRPr sz="1800" b="1">
                <a:latin typeface="+mj-lt"/>
              </a:defRPr>
            </a:lvl1pPr>
          </a:lstStyle>
          <a:p>
            <a:pPr lvl="0"/>
            <a:r>
              <a:rPr lang="en-GB"/>
              <a:t>Click to edit Master text styles</a:t>
            </a:r>
          </a:p>
        </p:txBody>
      </p:sp>
      <p:sp>
        <p:nvSpPr>
          <p:cNvPr id="9" name="Text Placeholder 6">
            <a:extLst>
              <a:ext uri="{FF2B5EF4-FFF2-40B4-BE49-F238E27FC236}">
                <a16:creationId xmlns:a16="http://schemas.microsoft.com/office/drawing/2014/main" id="{6F63F1B0-102B-AD62-677D-B1EEA0B4E1FA}"/>
              </a:ext>
            </a:extLst>
          </p:cNvPr>
          <p:cNvSpPr>
            <a:spLocks noGrp="1"/>
          </p:cNvSpPr>
          <p:nvPr>
            <p:ph type="body" sz="quarter" idx="39"/>
          </p:nvPr>
        </p:nvSpPr>
        <p:spPr>
          <a:xfrm>
            <a:off x="6281956" y="5204804"/>
            <a:ext cx="5320800" cy="921600"/>
          </a:xfrm>
          <a:prstGeom prst="rect">
            <a:avLst/>
          </a:prstGeom>
        </p:spPr>
        <p:txBody>
          <a:bodyPr/>
          <a:lstStyle>
            <a:lvl2pPr marL="0" indent="0">
              <a:buNone/>
              <a:defRPr/>
            </a:lvl2pPr>
          </a:lstStyle>
          <a:p>
            <a:pPr lvl="0"/>
            <a:r>
              <a:rPr lang="en-GB"/>
              <a:t>Click to edit Master text styles</a:t>
            </a:r>
          </a:p>
        </p:txBody>
      </p:sp>
      <p:sp>
        <p:nvSpPr>
          <p:cNvPr id="3" name="Text Placeholder 14">
            <a:extLst>
              <a:ext uri="{FF2B5EF4-FFF2-40B4-BE49-F238E27FC236}">
                <a16:creationId xmlns:a16="http://schemas.microsoft.com/office/drawing/2014/main" id="{C00ECF7B-8AB8-6012-63F7-BA2F5836C623}"/>
              </a:ext>
            </a:extLst>
          </p:cNvPr>
          <p:cNvSpPr>
            <a:spLocks noGrp="1"/>
          </p:cNvSpPr>
          <p:nvPr>
            <p:ph type="body" sz="quarter" idx="36"/>
          </p:nvPr>
        </p:nvSpPr>
        <p:spPr>
          <a:xfrm>
            <a:off x="595988" y="4822822"/>
            <a:ext cx="5318953" cy="241547"/>
          </a:xfrm>
          <a:prstGeom prst="rect">
            <a:avLst/>
          </a:prstGeom>
        </p:spPr>
        <p:txBody>
          <a:bodyPr>
            <a:noAutofit/>
          </a:bodyPr>
          <a:lstStyle>
            <a:lvl1pPr>
              <a:buNone/>
              <a:defRPr sz="1800" b="1">
                <a:latin typeface="+mj-lt"/>
              </a:defRPr>
            </a:lvl1pPr>
          </a:lstStyle>
          <a:p>
            <a:pPr lvl="0"/>
            <a:r>
              <a:rPr lang="en-GB"/>
              <a:t>Click to edit Master text styles</a:t>
            </a:r>
          </a:p>
        </p:txBody>
      </p:sp>
      <p:sp>
        <p:nvSpPr>
          <p:cNvPr id="7" name="Text Placeholder 6">
            <a:extLst>
              <a:ext uri="{FF2B5EF4-FFF2-40B4-BE49-F238E27FC236}">
                <a16:creationId xmlns:a16="http://schemas.microsoft.com/office/drawing/2014/main" id="{4238953C-48C5-A9A0-E050-C81A538357D5}"/>
              </a:ext>
            </a:extLst>
          </p:cNvPr>
          <p:cNvSpPr>
            <a:spLocks noGrp="1"/>
          </p:cNvSpPr>
          <p:nvPr>
            <p:ph type="body" sz="quarter" idx="38"/>
          </p:nvPr>
        </p:nvSpPr>
        <p:spPr>
          <a:xfrm>
            <a:off x="595064" y="5204804"/>
            <a:ext cx="5320800" cy="921600"/>
          </a:xfrm>
          <a:prstGeom prst="rect">
            <a:avLst/>
          </a:prstGeom>
        </p:spPr>
        <p:txBody>
          <a:bodyPr/>
          <a:lstStyle>
            <a:lvl2pPr marL="0" indent="0">
              <a:buNone/>
              <a:defRPr/>
            </a:lvl2pPr>
          </a:lstStyle>
          <a:p>
            <a:pPr lvl="0"/>
            <a:r>
              <a:rPr lang="en-GB"/>
              <a:t>Click to edit Master text styles</a:t>
            </a:r>
          </a:p>
        </p:txBody>
      </p:sp>
      <p:cxnSp>
        <p:nvCxnSpPr>
          <p:cNvPr id="5" name="Straight Connector 4">
            <a:extLst>
              <a:ext uri="{FF2B5EF4-FFF2-40B4-BE49-F238E27FC236}">
                <a16:creationId xmlns:a16="http://schemas.microsoft.com/office/drawing/2014/main" id="{7EB9194E-721C-728E-7455-66462D1533E0}"/>
              </a:ext>
            </a:extLst>
          </p:cNvPr>
          <p:cNvCxnSpPr>
            <a:cxnSpLocks/>
          </p:cNvCxnSpPr>
          <p:nvPr userDrawn="1"/>
        </p:nvCxnSpPr>
        <p:spPr>
          <a:xfrm>
            <a:off x="6269038" y="5138738"/>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899A3F7-3A73-94E6-5A2E-3ED40F9A2A6D}"/>
              </a:ext>
            </a:extLst>
          </p:cNvPr>
          <p:cNvCxnSpPr>
            <a:cxnSpLocks/>
          </p:cNvCxnSpPr>
          <p:nvPr userDrawn="1"/>
        </p:nvCxnSpPr>
        <p:spPr>
          <a:xfrm>
            <a:off x="592570" y="5138738"/>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Slide Number Placeholder 19">
            <a:extLst>
              <a:ext uri="{FF2B5EF4-FFF2-40B4-BE49-F238E27FC236}">
                <a16:creationId xmlns:a16="http://schemas.microsoft.com/office/drawing/2014/main" id="{E75DA6A5-6613-D1AC-45CF-694FB8C29673}"/>
              </a:ext>
            </a:extLst>
          </p:cNvPr>
          <p:cNvSpPr>
            <a:spLocks noGrp="1"/>
          </p:cNvSpPr>
          <p:nvPr>
            <p:ph type="sldNum" sz="quarter" idx="42"/>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26973326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images bott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1C623-8422-81E6-6D24-E362B09B5593}"/>
              </a:ext>
            </a:extLst>
          </p:cNvPr>
          <p:cNvSpPr>
            <a:spLocks noGrp="1"/>
          </p:cNvSpPr>
          <p:nvPr>
            <p:ph type="title"/>
          </p:nvPr>
        </p:nvSpPr>
        <p:spPr/>
        <p:txBody>
          <a:bodyPr/>
          <a:lstStyle/>
          <a:p>
            <a:r>
              <a:rPr lang="en-GB"/>
              <a:t>Click to edit Master title style</a:t>
            </a:r>
            <a:endParaRPr lang="en-UA" dirty="0"/>
          </a:p>
        </p:txBody>
      </p:sp>
      <p:sp>
        <p:nvSpPr>
          <p:cNvPr id="10" name="Picture Placeholder 15">
            <a:extLst>
              <a:ext uri="{FF2B5EF4-FFF2-40B4-BE49-F238E27FC236}">
                <a16:creationId xmlns:a16="http://schemas.microsoft.com/office/drawing/2014/main" id="{1A4AF2CA-19A5-F5A3-5D49-A0E9374B10AD}"/>
              </a:ext>
            </a:extLst>
          </p:cNvPr>
          <p:cNvSpPr>
            <a:spLocks noGrp="1"/>
          </p:cNvSpPr>
          <p:nvPr>
            <p:ph type="pic" sz="quarter" idx="14"/>
          </p:nvPr>
        </p:nvSpPr>
        <p:spPr>
          <a:xfrm>
            <a:off x="551923" y="3429000"/>
            <a:ext cx="5327650" cy="2668588"/>
          </a:xfrm>
          <a:prstGeom prst="roundRect">
            <a:avLst>
              <a:gd name="adj" fmla="val 4731"/>
            </a:avLst>
          </a:prstGeom>
        </p:spPr>
        <p:txBody>
          <a:bodyPr/>
          <a:lstStyle/>
          <a:p>
            <a:r>
              <a:rPr lang="en-GB"/>
              <a:t>Click icon to add picture</a:t>
            </a:r>
            <a:endParaRPr lang="en-UA"/>
          </a:p>
        </p:txBody>
      </p:sp>
      <p:sp>
        <p:nvSpPr>
          <p:cNvPr id="11" name="Picture Placeholder 15">
            <a:extLst>
              <a:ext uri="{FF2B5EF4-FFF2-40B4-BE49-F238E27FC236}">
                <a16:creationId xmlns:a16="http://schemas.microsoft.com/office/drawing/2014/main" id="{CCE8EB6B-DF8A-2496-1CC8-8E322AA564FD}"/>
              </a:ext>
            </a:extLst>
          </p:cNvPr>
          <p:cNvSpPr>
            <a:spLocks noGrp="1"/>
          </p:cNvSpPr>
          <p:nvPr>
            <p:ph type="pic" sz="quarter" idx="15"/>
          </p:nvPr>
        </p:nvSpPr>
        <p:spPr>
          <a:xfrm>
            <a:off x="6227236" y="3429000"/>
            <a:ext cx="5348213" cy="2668588"/>
          </a:xfrm>
          <a:prstGeom prst="roundRect">
            <a:avLst>
              <a:gd name="adj" fmla="val 4731"/>
            </a:avLst>
          </a:prstGeom>
        </p:spPr>
        <p:txBody>
          <a:bodyPr/>
          <a:lstStyle/>
          <a:p>
            <a:r>
              <a:rPr lang="en-GB"/>
              <a:t>Click icon to add picture</a:t>
            </a:r>
            <a:endParaRPr lang="en-UA"/>
          </a:p>
        </p:txBody>
      </p:sp>
      <p:sp>
        <p:nvSpPr>
          <p:cNvPr id="14" name="Text Placeholder 14">
            <a:extLst>
              <a:ext uri="{FF2B5EF4-FFF2-40B4-BE49-F238E27FC236}">
                <a16:creationId xmlns:a16="http://schemas.microsoft.com/office/drawing/2014/main" id="{C0E476D1-5578-ABE4-D032-B4CF3FD71184}"/>
              </a:ext>
            </a:extLst>
          </p:cNvPr>
          <p:cNvSpPr>
            <a:spLocks noGrp="1"/>
          </p:cNvSpPr>
          <p:nvPr>
            <p:ph type="body" sz="quarter" idx="34"/>
          </p:nvPr>
        </p:nvSpPr>
        <p:spPr>
          <a:xfrm>
            <a:off x="6261641" y="1828801"/>
            <a:ext cx="5318953" cy="241547"/>
          </a:xfrm>
          <a:prstGeom prst="rect">
            <a:avLst/>
          </a:prstGeom>
        </p:spPr>
        <p:txBody>
          <a:bodyPr>
            <a:noAutofit/>
          </a:bodyPr>
          <a:lstStyle>
            <a:lvl1pPr>
              <a:buNone/>
              <a:defRPr sz="1800" b="1">
                <a:latin typeface="+mj-lt"/>
              </a:defRPr>
            </a:lvl1pPr>
          </a:lstStyle>
          <a:p>
            <a:pPr lvl="0"/>
            <a:r>
              <a:rPr lang="en-GB"/>
              <a:t>Click to edit Master text styles</a:t>
            </a:r>
          </a:p>
        </p:txBody>
      </p:sp>
      <p:sp>
        <p:nvSpPr>
          <p:cNvPr id="9" name="Text Placeholder 6">
            <a:extLst>
              <a:ext uri="{FF2B5EF4-FFF2-40B4-BE49-F238E27FC236}">
                <a16:creationId xmlns:a16="http://schemas.microsoft.com/office/drawing/2014/main" id="{6F63F1B0-102B-AD62-677D-B1EEA0B4E1FA}"/>
              </a:ext>
            </a:extLst>
          </p:cNvPr>
          <p:cNvSpPr>
            <a:spLocks noGrp="1"/>
          </p:cNvSpPr>
          <p:nvPr>
            <p:ph type="body" sz="quarter" idx="39"/>
          </p:nvPr>
        </p:nvSpPr>
        <p:spPr>
          <a:xfrm>
            <a:off x="6260717" y="2210783"/>
            <a:ext cx="5320800" cy="921600"/>
          </a:xfrm>
          <a:prstGeom prst="rect">
            <a:avLst/>
          </a:prstGeom>
        </p:spPr>
        <p:txBody>
          <a:bodyPr/>
          <a:lstStyle>
            <a:lvl2pPr marL="0" indent="0">
              <a:buNone/>
              <a:defRPr/>
            </a:lvl2pPr>
          </a:lstStyle>
          <a:p>
            <a:pPr lvl="0"/>
            <a:r>
              <a:rPr lang="en-GB"/>
              <a:t>Click to edit Master text styles</a:t>
            </a:r>
          </a:p>
        </p:txBody>
      </p:sp>
      <p:sp>
        <p:nvSpPr>
          <p:cNvPr id="3" name="Text Placeholder 14">
            <a:extLst>
              <a:ext uri="{FF2B5EF4-FFF2-40B4-BE49-F238E27FC236}">
                <a16:creationId xmlns:a16="http://schemas.microsoft.com/office/drawing/2014/main" id="{C00ECF7B-8AB8-6012-63F7-BA2F5836C623}"/>
              </a:ext>
            </a:extLst>
          </p:cNvPr>
          <p:cNvSpPr>
            <a:spLocks noGrp="1"/>
          </p:cNvSpPr>
          <p:nvPr>
            <p:ph type="body" sz="quarter" idx="36"/>
          </p:nvPr>
        </p:nvSpPr>
        <p:spPr>
          <a:xfrm>
            <a:off x="574749" y="1828801"/>
            <a:ext cx="5318953" cy="241547"/>
          </a:xfrm>
          <a:prstGeom prst="rect">
            <a:avLst/>
          </a:prstGeom>
        </p:spPr>
        <p:txBody>
          <a:bodyPr>
            <a:noAutofit/>
          </a:bodyPr>
          <a:lstStyle>
            <a:lvl1pPr>
              <a:buNone/>
              <a:defRPr sz="1800" b="1">
                <a:latin typeface="+mj-lt"/>
              </a:defRPr>
            </a:lvl1pPr>
          </a:lstStyle>
          <a:p>
            <a:pPr lvl="0"/>
            <a:r>
              <a:rPr lang="en-GB"/>
              <a:t>Click to edit Master text styles</a:t>
            </a:r>
          </a:p>
        </p:txBody>
      </p:sp>
      <p:sp>
        <p:nvSpPr>
          <p:cNvPr id="7" name="Text Placeholder 6">
            <a:extLst>
              <a:ext uri="{FF2B5EF4-FFF2-40B4-BE49-F238E27FC236}">
                <a16:creationId xmlns:a16="http://schemas.microsoft.com/office/drawing/2014/main" id="{4238953C-48C5-A9A0-E050-C81A538357D5}"/>
              </a:ext>
            </a:extLst>
          </p:cNvPr>
          <p:cNvSpPr>
            <a:spLocks noGrp="1"/>
          </p:cNvSpPr>
          <p:nvPr>
            <p:ph type="body" sz="quarter" idx="38"/>
          </p:nvPr>
        </p:nvSpPr>
        <p:spPr>
          <a:xfrm>
            <a:off x="573825" y="2210783"/>
            <a:ext cx="5320800" cy="921600"/>
          </a:xfrm>
          <a:prstGeom prst="rect">
            <a:avLst/>
          </a:prstGeom>
        </p:spPr>
        <p:txBody>
          <a:bodyPr/>
          <a:lstStyle>
            <a:lvl2pPr marL="0" indent="0">
              <a:buNone/>
              <a:defRPr/>
            </a:lvl2pPr>
          </a:lstStyle>
          <a:p>
            <a:pPr lvl="0"/>
            <a:r>
              <a:rPr lang="en-GB"/>
              <a:t>Click to edit Master text styles</a:t>
            </a:r>
          </a:p>
        </p:txBody>
      </p:sp>
      <p:cxnSp>
        <p:nvCxnSpPr>
          <p:cNvPr id="5" name="Straight Connector 4">
            <a:extLst>
              <a:ext uri="{FF2B5EF4-FFF2-40B4-BE49-F238E27FC236}">
                <a16:creationId xmlns:a16="http://schemas.microsoft.com/office/drawing/2014/main" id="{7EB9194E-721C-728E-7455-66462D1533E0}"/>
              </a:ext>
            </a:extLst>
          </p:cNvPr>
          <p:cNvCxnSpPr>
            <a:cxnSpLocks/>
          </p:cNvCxnSpPr>
          <p:nvPr userDrawn="1"/>
        </p:nvCxnSpPr>
        <p:spPr>
          <a:xfrm>
            <a:off x="6247799" y="2144717"/>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899A3F7-3A73-94E6-5A2E-3ED40F9A2A6D}"/>
              </a:ext>
            </a:extLst>
          </p:cNvPr>
          <p:cNvCxnSpPr>
            <a:cxnSpLocks/>
          </p:cNvCxnSpPr>
          <p:nvPr userDrawn="1"/>
        </p:nvCxnSpPr>
        <p:spPr>
          <a:xfrm>
            <a:off x="571331" y="2144717"/>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Slide Number Placeholder 19">
            <a:extLst>
              <a:ext uri="{FF2B5EF4-FFF2-40B4-BE49-F238E27FC236}">
                <a16:creationId xmlns:a16="http://schemas.microsoft.com/office/drawing/2014/main" id="{E75DA6A5-6613-D1AC-45CF-694FB8C29673}"/>
              </a:ext>
            </a:extLst>
          </p:cNvPr>
          <p:cNvSpPr>
            <a:spLocks noGrp="1"/>
          </p:cNvSpPr>
          <p:nvPr>
            <p:ph type="sldNum" sz="quarter" idx="42"/>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42918519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images">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2FB5786-2730-434C-C058-9504C43CE7DF}"/>
              </a:ext>
            </a:extLst>
          </p:cNvPr>
          <p:cNvSpPr>
            <a:spLocks noGrp="1"/>
          </p:cNvSpPr>
          <p:nvPr>
            <p:ph type="title"/>
          </p:nvPr>
        </p:nvSpPr>
        <p:spPr/>
        <p:txBody>
          <a:bodyPr/>
          <a:lstStyle/>
          <a:p>
            <a:r>
              <a:rPr lang="en-GB"/>
              <a:t>Click to edit Master title style</a:t>
            </a:r>
            <a:endParaRPr lang="en-UA" dirty="0"/>
          </a:p>
        </p:txBody>
      </p:sp>
      <p:sp>
        <p:nvSpPr>
          <p:cNvPr id="15" name="Text Placeholder 14">
            <a:extLst>
              <a:ext uri="{FF2B5EF4-FFF2-40B4-BE49-F238E27FC236}">
                <a16:creationId xmlns:a16="http://schemas.microsoft.com/office/drawing/2014/main" id="{6A9DD5F7-C9A4-68B0-D75C-AF10A90509A3}"/>
              </a:ext>
            </a:extLst>
          </p:cNvPr>
          <p:cNvSpPr>
            <a:spLocks noGrp="1"/>
          </p:cNvSpPr>
          <p:nvPr>
            <p:ph type="body" sz="quarter" idx="31" hasCustomPrompt="1"/>
          </p:nvPr>
        </p:nvSpPr>
        <p:spPr>
          <a:xfrm>
            <a:off x="722556" y="2277496"/>
            <a:ext cx="2362377" cy="483043"/>
          </a:xfrm>
          <a:prstGeom prst="rect">
            <a:avLst/>
          </a:prstGeom>
        </p:spPr>
        <p:txBody>
          <a:bodyPr anchor="b">
            <a:noAutofit/>
          </a:bodyPr>
          <a:lstStyle>
            <a:lvl1pPr>
              <a:buNone/>
              <a:defRPr sz="1800" b="1">
                <a:latin typeface="+mj-lt"/>
              </a:defRPr>
            </a:lvl1pPr>
          </a:lstStyle>
          <a:p>
            <a:pPr lvl="0"/>
            <a:r>
              <a:rPr lang="en-US" dirty="0"/>
              <a:t>Click to edit </a:t>
            </a:r>
            <a:br>
              <a:rPr lang="uk-UA" dirty="0"/>
            </a:br>
            <a:r>
              <a:rPr lang="en-US" dirty="0"/>
              <a:t>Master</a:t>
            </a:r>
          </a:p>
        </p:txBody>
      </p:sp>
      <p:sp>
        <p:nvSpPr>
          <p:cNvPr id="4" name="Text Placeholder 3">
            <a:extLst>
              <a:ext uri="{FF2B5EF4-FFF2-40B4-BE49-F238E27FC236}">
                <a16:creationId xmlns:a16="http://schemas.microsoft.com/office/drawing/2014/main" id="{0C69EF90-9B47-0EAA-2B2D-9B1BA063BED8}"/>
              </a:ext>
            </a:extLst>
          </p:cNvPr>
          <p:cNvSpPr>
            <a:spLocks noGrp="1"/>
          </p:cNvSpPr>
          <p:nvPr>
            <p:ph type="body" sz="quarter" idx="61"/>
          </p:nvPr>
        </p:nvSpPr>
        <p:spPr>
          <a:xfrm>
            <a:off x="722944" y="5593257"/>
            <a:ext cx="2361600" cy="532800"/>
          </a:xfrm>
          <a:prstGeom prst="rect">
            <a:avLst/>
          </a:prstGeom>
        </p:spPr>
        <p:txBody>
          <a:bodyPr/>
          <a:lstStyle>
            <a:lvl2pPr marL="0" indent="0">
              <a:buNone/>
              <a:defRPr/>
            </a:lvl2pPr>
          </a:lstStyle>
          <a:p>
            <a:pPr lvl="0"/>
            <a:r>
              <a:rPr lang="en-GB"/>
              <a:t>Click to edit Master text styles</a:t>
            </a:r>
          </a:p>
        </p:txBody>
      </p:sp>
      <p:sp>
        <p:nvSpPr>
          <p:cNvPr id="27" name="Text Placeholder 14">
            <a:extLst>
              <a:ext uri="{FF2B5EF4-FFF2-40B4-BE49-F238E27FC236}">
                <a16:creationId xmlns:a16="http://schemas.microsoft.com/office/drawing/2014/main" id="{F12D64E2-9EBE-CDFF-8219-CD1FB3E6CF59}"/>
              </a:ext>
            </a:extLst>
          </p:cNvPr>
          <p:cNvSpPr>
            <a:spLocks noGrp="1"/>
          </p:cNvSpPr>
          <p:nvPr>
            <p:ph type="body" sz="quarter" idx="52" hasCustomPrompt="1"/>
          </p:nvPr>
        </p:nvSpPr>
        <p:spPr>
          <a:xfrm>
            <a:off x="3564396" y="2277496"/>
            <a:ext cx="2362377" cy="483043"/>
          </a:xfrm>
          <a:prstGeom prst="rect">
            <a:avLst/>
          </a:prstGeom>
        </p:spPr>
        <p:txBody>
          <a:bodyPr anchor="b">
            <a:noAutofit/>
          </a:bodyPr>
          <a:lstStyle>
            <a:lvl1pPr>
              <a:buNone/>
              <a:defRPr sz="1800" b="1">
                <a:latin typeface="+mj-lt"/>
              </a:defRPr>
            </a:lvl1pPr>
          </a:lstStyle>
          <a:p>
            <a:pPr lvl="0"/>
            <a:r>
              <a:rPr lang="en-US" dirty="0"/>
              <a:t>Click to edit </a:t>
            </a:r>
            <a:br>
              <a:rPr lang="uk-UA" dirty="0"/>
            </a:br>
            <a:r>
              <a:rPr lang="en-US" dirty="0"/>
              <a:t>Master</a:t>
            </a:r>
          </a:p>
        </p:txBody>
      </p:sp>
      <p:sp>
        <p:nvSpPr>
          <p:cNvPr id="31" name="Text Placeholder 14">
            <a:extLst>
              <a:ext uri="{FF2B5EF4-FFF2-40B4-BE49-F238E27FC236}">
                <a16:creationId xmlns:a16="http://schemas.microsoft.com/office/drawing/2014/main" id="{C930367C-499F-99DA-67D4-1E47451EEA22}"/>
              </a:ext>
            </a:extLst>
          </p:cNvPr>
          <p:cNvSpPr>
            <a:spLocks noGrp="1"/>
          </p:cNvSpPr>
          <p:nvPr>
            <p:ph type="body" sz="quarter" idx="53" hasCustomPrompt="1"/>
          </p:nvPr>
        </p:nvSpPr>
        <p:spPr>
          <a:xfrm>
            <a:off x="6400822" y="2277496"/>
            <a:ext cx="2362377" cy="483043"/>
          </a:xfrm>
          <a:prstGeom prst="rect">
            <a:avLst/>
          </a:prstGeom>
        </p:spPr>
        <p:txBody>
          <a:bodyPr anchor="b">
            <a:noAutofit/>
          </a:bodyPr>
          <a:lstStyle>
            <a:lvl1pPr>
              <a:buNone/>
              <a:defRPr sz="1800" b="1">
                <a:latin typeface="+mj-lt"/>
              </a:defRPr>
            </a:lvl1pPr>
          </a:lstStyle>
          <a:p>
            <a:pPr lvl="0"/>
            <a:r>
              <a:rPr lang="en-US" dirty="0"/>
              <a:t>Click to edit </a:t>
            </a:r>
            <a:br>
              <a:rPr lang="uk-UA" dirty="0"/>
            </a:br>
            <a:r>
              <a:rPr lang="en-US" dirty="0"/>
              <a:t>Master</a:t>
            </a:r>
          </a:p>
        </p:txBody>
      </p:sp>
      <p:sp>
        <p:nvSpPr>
          <p:cNvPr id="32" name="Text Placeholder 14">
            <a:extLst>
              <a:ext uri="{FF2B5EF4-FFF2-40B4-BE49-F238E27FC236}">
                <a16:creationId xmlns:a16="http://schemas.microsoft.com/office/drawing/2014/main" id="{51BEC900-7BD5-33A3-3921-956DDECBA45F}"/>
              </a:ext>
            </a:extLst>
          </p:cNvPr>
          <p:cNvSpPr>
            <a:spLocks noGrp="1"/>
          </p:cNvSpPr>
          <p:nvPr>
            <p:ph type="body" sz="quarter" idx="54" hasCustomPrompt="1"/>
          </p:nvPr>
        </p:nvSpPr>
        <p:spPr>
          <a:xfrm>
            <a:off x="9240076" y="2277496"/>
            <a:ext cx="2362377" cy="483043"/>
          </a:xfrm>
          <a:prstGeom prst="rect">
            <a:avLst/>
          </a:prstGeom>
        </p:spPr>
        <p:txBody>
          <a:bodyPr anchor="b">
            <a:noAutofit/>
          </a:bodyPr>
          <a:lstStyle>
            <a:lvl1pPr>
              <a:buNone/>
              <a:defRPr sz="1800" b="1">
                <a:latin typeface="+mj-lt"/>
              </a:defRPr>
            </a:lvl1pPr>
          </a:lstStyle>
          <a:p>
            <a:pPr lvl="0"/>
            <a:r>
              <a:rPr lang="en-US" dirty="0"/>
              <a:t>Click to edit </a:t>
            </a:r>
            <a:br>
              <a:rPr lang="uk-UA" dirty="0"/>
            </a:br>
            <a:r>
              <a:rPr lang="en-US" dirty="0"/>
              <a:t>Master</a:t>
            </a:r>
          </a:p>
        </p:txBody>
      </p:sp>
      <p:sp>
        <p:nvSpPr>
          <p:cNvPr id="33" name="Picture Placeholder 15">
            <a:extLst>
              <a:ext uri="{FF2B5EF4-FFF2-40B4-BE49-F238E27FC236}">
                <a16:creationId xmlns:a16="http://schemas.microsoft.com/office/drawing/2014/main" id="{59E66659-68B5-A4B8-C574-B717DAA9A845}"/>
              </a:ext>
            </a:extLst>
          </p:cNvPr>
          <p:cNvSpPr>
            <a:spLocks noGrp="1"/>
          </p:cNvSpPr>
          <p:nvPr>
            <p:ph type="pic" sz="quarter" idx="16"/>
          </p:nvPr>
        </p:nvSpPr>
        <p:spPr>
          <a:xfrm>
            <a:off x="722556" y="2946707"/>
            <a:ext cx="2370655" cy="2460274"/>
          </a:xfrm>
          <a:prstGeom prst="roundRect">
            <a:avLst>
              <a:gd name="adj" fmla="val 4230"/>
            </a:avLst>
          </a:prstGeom>
        </p:spPr>
        <p:txBody>
          <a:bodyPr/>
          <a:lstStyle/>
          <a:p>
            <a:r>
              <a:rPr lang="en-GB"/>
              <a:t>Click icon to add picture</a:t>
            </a:r>
            <a:endParaRPr lang="en-UA"/>
          </a:p>
        </p:txBody>
      </p:sp>
      <p:sp>
        <p:nvSpPr>
          <p:cNvPr id="40" name="Picture Placeholder 15">
            <a:extLst>
              <a:ext uri="{FF2B5EF4-FFF2-40B4-BE49-F238E27FC236}">
                <a16:creationId xmlns:a16="http://schemas.microsoft.com/office/drawing/2014/main" id="{64B398DB-883B-F0D6-CBFE-6A01BEF7FEED}"/>
              </a:ext>
            </a:extLst>
          </p:cNvPr>
          <p:cNvSpPr>
            <a:spLocks noGrp="1"/>
          </p:cNvSpPr>
          <p:nvPr>
            <p:ph type="pic" sz="quarter" idx="55"/>
          </p:nvPr>
        </p:nvSpPr>
        <p:spPr>
          <a:xfrm>
            <a:off x="3564396" y="2946707"/>
            <a:ext cx="2370655" cy="2460274"/>
          </a:xfrm>
          <a:prstGeom prst="roundRect">
            <a:avLst>
              <a:gd name="adj" fmla="val 4230"/>
            </a:avLst>
          </a:prstGeom>
        </p:spPr>
        <p:txBody>
          <a:bodyPr/>
          <a:lstStyle/>
          <a:p>
            <a:r>
              <a:rPr lang="en-GB"/>
              <a:t>Click icon to add picture</a:t>
            </a:r>
            <a:endParaRPr lang="en-UA"/>
          </a:p>
        </p:txBody>
      </p:sp>
      <p:sp>
        <p:nvSpPr>
          <p:cNvPr id="44" name="Picture Placeholder 15">
            <a:extLst>
              <a:ext uri="{FF2B5EF4-FFF2-40B4-BE49-F238E27FC236}">
                <a16:creationId xmlns:a16="http://schemas.microsoft.com/office/drawing/2014/main" id="{9CB56E9B-248A-1505-4272-51E30A29E1CA}"/>
              </a:ext>
            </a:extLst>
          </p:cNvPr>
          <p:cNvSpPr>
            <a:spLocks noGrp="1"/>
          </p:cNvSpPr>
          <p:nvPr>
            <p:ph type="pic" sz="quarter" idx="56"/>
          </p:nvPr>
        </p:nvSpPr>
        <p:spPr>
          <a:xfrm>
            <a:off x="6400822" y="2946707"/>
            <a:ext cx="2370655" cy="2460274"/>
          </a:xfrm>
          <a:prstGeom prst="roundRect">
            <a:avLst>
              <a:gd name="adj" fmla="val 4230"/>
            </a:avLst>
          </a:prstGeom>
        </p:spPr>
        <p:txBody>
          <a:bodyPr/>
          <a:lstStyle/>
          <a:p>
            <a:r>
              <a:rPr lang="en-GB"/>
              <a:t>Click icon to add picture</a:t>
            </a:r>
            <a:endParaRPr lang="en-UA"/>
          </a:p>
        </p:txBody>
      </p:sp>
      <p:sp>
        <p:nvSpPr>
          <p:cNvPr id="45" name="Picture Placeholder 15">
            <a:extLst>
              <a:ext uri="{FF2B5EF4-FFF2-40B4-BE49-F238E27FC236}">
                <a16:creationId xmlns:a16="http://schemas.microsoft.com/office/drawing/2014/main" id="{C85F801F-D269-230D-127E-12A37C43F6D8}"/>
              </a:ext>
            </a:extLst>
          </p:cNvPr>
          <p:cNvSpPr>
            <a:spLocks noGrp="1"/>
          </p:cNvSpPr>
          <p:nvPr>
            <p:ph type="pic" sz="quarter" idx="57"/>
          </p:nvPr>
        </p:nvSpPr>
        <p:spPr>
          <a:xfrm>
            <a:off x="9240076" y="2946707"/>
            <a:ext cx="2370655" cy="2460274"/>
          </a:xfrm>
          <a:prstGeom prst="roundRect">
            <a:avLst>
              <a:gd name="adj" fmla="val 4230"/>
            </a:avLst>
          </a:prstGeom>
        </p:spPr>
        <p:txBody>
          <a:bodyPr/>
          <a:lstStyle/>
          <a:p>
            <a:r>
              <a:rPr lang="en-GB"/>
              <a:t>Click icon to add picture</a:t>
            </a:r>
            <a:endParaRPr lang="en-UA"/>
          </a:p>
        </p:txBody>
      </p:sp>
      <p:sp>
        <p:nvSpPr>
          <p:cNvPr id="7" name="Text Placeholder 3">
            <a:extLst>
              <a:ext uri="{FF2B5EF4-FFF2-40B4-BE49-F238E27FC236}">
                <a16:creationId xmlns:a16="http://schemas.microsoft.com/office/drawing/2014/main" id="{D93A10CC-69C8-A5D8-8CA8-7DAB297ADCAB}"/>
              </a:ext>
            </a:extLst>
          </p:cNvPr>
          <p:cNvSpPr>
            <a:spLocks noGrp="1"/>
          </p:cNvSpPr>
          <p:nvPr>
            <p:ph type="body" sz="quarter" idx="64"/>
          </p:nvPr>
        </p:nvSpPr>
        <p:spPr>
          <a:xfrm>
            <a:off x="3564784" y="5593257"/>
            <a:ext cx="2361600" cy="532800"/>
          </a:xfrm>
          <a:prstGeom prst="rect">
            <a:avLst/>
          </a:prstGeom>
        </p:spPr>
        <p:txBody>
          <a:bodyPr/>
          <a:lstStyle>
            <a:lvl2pPr marL="0" indent="0">
              <a:buNone/>
              <a:defRPr/>
            </a:lvl2pPr>
          </a:lstStyle>
          <a:p>
            <a:pPr lvl="0"/>
            <a:r>
              <a:rPr lang="en-GB"/>
              <a:t>Click to edit Master text styles</a:t>
            </a:r>
          </a:p>
        </p:txBody>
      </p:sp>
      <p:sp>
        <p:nvSpPr>
          <p:cNvPr id="6" name="Text Placeholder 3">
            <a:extLst>
              <a:ext uri="{FF2B5EF4-FFF2-40B4-BE49-F238E27FC236}">
                <a16:creationId xmlns:a16="http://schemas.microsoft.com/office/drawing/2014/main" id="{83F6A38E-1816-E980-76ED-00B8105B6F3E}"/>
              </a:ext>
            </a:extLst>
          </p:cNvPr>
          <p:cNvSpPr>
            <a:spLocks noGrp="1"/>
          </p:cNvSpPr>
          <p:nvPr>
            <p:ph type="body" sz="quarter" idx="63"/>
          </p:nvPr>
        </p:nvSpPr>
        <p:spPr>
          <a:xfrm>
            <a:off x="6401211" y="5593257"/>
            <a:ext cx="2361600" cy="532800"/>
          </a:xfrm>
          <a:prstGeom prst="rect">
            <a:avLst/>
          </a:prstGeom>
        </p:spPr>
        <p:txBody>
          <a:bodyPr/>
          <a:lstStyle>
            <a:lvl2pPr marL="0" indent="0">
              <a:buNone/>
              <a:defRPr/>
            </a:lvl2pPr>
          </a:lstStyle>
          <a:p>
            <a:pPr lvl="0"/>
            <a:r>
              <a:rPr lang="en-GB"/>
              <a:t>Click to edit Master text styles</a:t>
            </a:r>
          </a:p>
        </p:txBody>
      </p:sp>
      <p:sp>
        <p:nvSpPr>
          <p:cNvPr id="5" name="Text Placeholder 3">
            <a:extLst>
              <a:ext uri="{FF2B5EF4-FFF2-40B4-BE49-F238E27FC236}">
                <a16:creationId xmlns:a16="http://schemas.microsoft.com/office/drawing/2014/main" id="{2AC2DFF6-513B-A0B7-D94F-9DA1BA3BB1D5}"/>
              </a:ext>
            </a:extLst>
          </p:cNvPr>
          <p:cNvSpPr>
            <a:spLocks noGrp="1"/>
          </p:cNvSpPr>
          <p:nvPr>
            <p:ph type="body" sz="quarter" idx="62"/>
          </p:nvPr>
        </p:nvSpPr>
        <p:spPr>
          <a:xfrm>
            <a:off x="9240465" y="5593257"/>
            <a:ext cx="2361600" cy="532800"/>
          </a:xfrm>
          <a:prstGeom prst="rect">
            <a:avLst/>
          </a:prstGeom>
        </p:spPr>
        <p:txBody>
          <a:bodyPr/>
          <a:lstStyle>
            <a:lvl2pPr marL="0" indent="0">
              <a:buNone/>
              <a:defRPr/>
            </a:lvl2pPr>
          </a:lstStyle>
          <a:p>
            <a:pPr lvl="0"/>
            <a:r>
              <a:rPr lang="en-GB"/>
              <a:t>Click to edit Master text styles</a:t>
            </a:r>
          </a:p>
        </p:txBody>
      </p:sp>
      <p:sp>
        <p:nvSpPr>
          <p:cNvPr id="49" name="Freeform 48">
            <a:extLst>
              <a:ext uri="{FF2B5EF4-FFF2-40B4-BE49-F238E27FC236}">
                <a16:creationId xmlns:a16="http://schemas.microsoft.com/office/drawing/2014/main" id="{C31E80CB-215D-DC81-9125-B3C828D801D4}"/>
              </a:ext>
            </a:extLst>
          </p:cNvPr>
          <p:cNvSpPr>
            <a:spLocks noChangeAspect="1"/>
          </p:cNvSpPr>
          <p:nvPr userDrawn="1"/>
        </p:nvSpPr>
        <p:spPr>
          <a:xfrm>
            <a:off x="492188"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sp>
        <p:nvSpPr>
          <p:cNvPr id="51" name="Freeform 50">
            <a:extLst>
              <a:ext uri="{FF2B5EF4-FFF2-40B4-BE49-F238E27FC236}">
                <a16:creationId xmlns:a16="http://schemas.microsoft.com/office/drawing/2014/main" id="{A3917095-BEA9-69BC-A040-F4732DA34070}"/>
              </a:ext>
            </a:extLst>
          </p:cNvPr>
          <p:cNvSpPr>
            <a:spLocks noChangeAspect="1"/>
          </p:cNvSpPr>
          <p:nvPr userDrawn="1"/>
        </p:nvSpPr>
        <p:spPr>
          <a:xfrm>
            <a:off x="3331648"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sp>
        <p:nvSpPr>
          <p:cNvPr id="53" name="Freeform 52">
            <a:extLst>
              <a:ext uri="{FF2B5EF4-FFF2-40B4-BE49-F238E27FC236}">
                <a16:creationId xmlns:a16="http://schemas.microsoft.com/office/drawing/2014/main" id="{AEB7FB4A-38EF-E571-5C32-943A640A4686}"/>
              </a:ext>
            </a:extLst>
          </p:cNvPr>
          <p:cNvSpPr>
            <a:spLocks noChangeAspect="1"/>
          </p:cNvSpPr>
          <p:nvPr userDrawn="1"/>
        </p:nvSpPr>
        <p:spPr>
          <a:xfrm>
            <a:off x="6168008"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cxnSp>
        <p:nvCxnSpPr>
          <p:cNvPr id="2" name="Straight Connector 1">
            <a:extLst>
              <a:ext uri="{FF2B5EF4-FFF2-40B4-BE49-F238E27FC236}">
                <a16:creationId xmlns:a16="http://schemas.microsoft.com/office/drawing/2014/main" id="{CCDB461B-8D79-4FA7-65AE-5374B7480D8D}"/>
              </a:ext>
            </a:extLst>
          </p:cNvPr>
          <p:cNvCxnSpPr>
            <a:cxnSpLocks/>
          </p:cNvCxnSpPr>
          <p:nvPr userDrawn="1"/>
        </p:nvCxnSpPr>
        <p:spPr>
          <a:xfrm>
            <a:off x="592940"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9B3CD784-BD75-992D-930C-F5886F4EE46F}"/>
              </a:ext>
            </a:extLst>
          </p:cNvPr>
          <p:cNvCxnSpPr>
            <a:cxnSpLocks/>
          </p:cNvCxnSpPr>
          <p:nvPr userDrawn="1"/>
        </p:nvCxnSpPr>
        <p:spPr>
          <a:xfrm>
            <a:off x="3432400"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7313DBEE-C701-E4D5-619E-45D9BD1B34D5}"/>
              </a:ext>
            </a:extLst>
          </p:cNvPr>
          <p:cNvCxnSpPr>
            <a:cxnSpLocks/>
          </p:cNvCxnSpPr>
          <p:nvPr userDrawn="1"/>
        </p:nvCxnSpPr>
        <p:spPr>
          <a:xfrm>
            <a:off x="6268760"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4FEA142C-7880-6DC6-6ECB-11875B064ADF}"/>
              </a:ext>
            </a:extLst>
          </p:cNvPr>
          <p:cNvCxnSpPr>
            <a:cxnSpLocks/>
          </p:cNvCxnSpPr>
          <p:nvPr userDrawn="1"/>
        </p:nvCxnSpPr>
        <p:spPr>
          <a:xfrm>
            <a:off x="9112932" y="1892299"/>
            <a:ext cx="785" cy="4233863"/>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sp>
        <p:nvSpPr>
          <p:cNvPr id="55" name="Freeform 54">
            <a:extLst>
              <a:ext uri="{FF2B5EF4-FFF2-40B4-BE49-F238E27FC236}">
                <a16:creationId xmlns:a16="http://schemas.microsoft.com/office/drawing/2014/main" id="{65A7E4F3-1E1C-CF2F-8A84-093865D56C43}"/>
              </a:ext>
            </a:extLst>
          </p:cNvPr>
          <p:cNvSpPr>
            <a:spLocks noChangeAspect="1"/>
          </p:cNvSpPr>
          <p:nvPr userDrawn="1"/>
        </p:nvSpPr>
        <p:spPr>
          <a:xfrm>
            <a:off x="9012180" y="182308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a:p>
        </p:txBody>
      </p:sp>
      <p:sp>
        <p:nvSpPr>
          <p:cNvPr id="14" name="Slide Number Placeholder 13">
            <a:extLst>
              <a:ext uri="{FF2B5EF4-FFF2-40B4-BE49-F238E27FC236}">
                <a16:creationId xmlns:a16="http://schemas.microsoft.com/office/drawing/2014/main" id="{3647C51C-3E14-493A-7C2E-15648CDE8B8C}"/>
              </a:ext>
            </a:extLst>
          </p:cNvPr>
          <p:cNvSpPr>
            <a:spLocks noGrp="1"/>
          </p:cNvSpPr>
          <p:nvPr>
            <p:ph type="sldNum" sz="quarter" idx="67"/>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1403129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98BF3B1-A0B1-9F9F-CCF2-B28B5D86ACD1}"/>
              </a:ext>
            </a:extLst>
          </p:cNvPr>
          <p:cNvSpPr>
            <a:spLocks noGrp="1"/>
          </p:cNvSpPr>
          <p:nvPr>
            <p:ph type="title"/>
          </p:nvPr>
        </p:nvSpPr>
        <p:spPr/>
        <p:txBody>
          <a:bodyPr/>
          <a:lstStyle/>
          <a:p>
            <a:r>
              <a:rPr lang="en-GB"/>
              <a:t>Click to edit Master title style</a:t>
            </a:r>
            <a:endParaRPr lang="en-UA" dirty="0"/>
          </a:p>
        </p:txBody>
      </p:sp>
      <p:cxnSp>
        <p:nvCxnSpPr>
          <p:cNvPr id="13" name="Straight Connector 12">
            <a:extLst>
              <a:ext uri="{FF2B5EF4-FFF2-40B4-BE49-F238E27FC236}">
                <a16:creationId xmlns:a16="http://schemas.microsoft.com/office/drawing/2014/main" id="{EE360727-B064-2E67-E4D5-31F98B1FC1A2}"/>
              </a:ext>
            </a:extLst>
          </p:cNvPr>
          <p:cNvCxnSpPr>
            <a:cxnSpLocks/>
          </p:cNvCxnSpPr>
          <p:nvPr userDrawn="1"/>
        </p:nvCxnSpPr>
        <p:spPr>
          <a:xfrm>
            <a:off x="0" y="5732283"/>
            <a:ext cx="11596688" cy="0"/>
          </a:xfrm>
          <a:prstGeom prst="line">
            <a:avLst/>
          </a:prstGeom>
          <a:ln w="12700">
            <a:solidFill>
              <a:schemeClr val="accent3"/>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283341-3E46-F8B9-BD2D-0736F5E141B0}"/>
              </a:ext>
            </a:extLst>
          </p:cNvPr>
          <p:cNvCxnSpPr>
            <a:cxnSpLocks/>
          </p:cNvCxnSpPr>
          <p:nvPr userDrawn="1"/>
        </p:nvCxnSpPr>
        <p:spPr>
          <a:xfrm>
            <a:off x="776605" y="1823085"/>
            <a:ext cx="0" cy="3823561"/>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8C188E13-95A3-3461-28BD-FA1D58B298E1}"/>
              </a:ext>
            </a:extLst>
          </p:cNvPr>
          <p:cNvCxnSpPr>
            <a:cxnSpLocks/>
          </p:cNvCxnSpPr>
          <p:nvPr userDrawn="1"/>
        </p:nvCxnSpPr>
        <p:spPr>
          <a:xfrm>
            <a:off x="9105900" y="1823085"/>
            <a:ext cx="1" cy="38232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5126BD91-CBEB-F695-65AC-5473B481A57D}"/>
              </a:ext>
            </a:extLst>
          </p:cNvPr>
          <p:cNvCxnSpPr>
            <a:cxnSpLocks/>
          </p:cNvCxnSpPr>
          <p:nvPr userDrawn="1"/>
        </p:nvCxnSpPr>
        <p:spPr>
          <a:xfrm flipH="1">
            <a:off x="3552684" y="1823085"/>
            <a:ext cx="529" cy="38232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1EBE3EC8-9F4E-A940-88DF-8C3B93F25C4F}"/>
              </a:ext>
            </a:extLst>
          </p:cNvPr>
          <p:cNvCxnSpPr>
            <a:cxnSpLocks/>
          </p:cNvCxnSpPr>
          <p:nvPr userDrawn="1"/>
        </p:nvCxnSpPr>
        <p:spPr>
          <a:xfrm>
            <a:off x="6329292" y="1823085"/>
            <a:ext cx="529" cy="38232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20" name="Text Placeholder 14">
            <a:extLst>
              <a:ext uri="{FF2B5EF4-FFF2-40B4-BE49-F238E27FC236}">
                <a16:creationId xmlns:a16="http://schemas.microsoft.com/office/drawing/2014/main" id="{E31CCC01-BE53-16D3-D7CA-CCB401819959}"/>
              </a:ext>
            </a:extLst>
          </p:cNvPr>
          <p:cNvSpPr>
            <a:spLocks noGrp="1"/>
          </p:cNvSpPr>
          <p:nvPr>
            <p:ph type="body" sz="quarter" idx="31"/>
          </p:nvPr>
        </p:nvSpPr>
        <p:spPr>
          <a:xfrm>
            <a:off x="913774" y="2463520"/>
            <a:ext cx="2353619" cy="462560"/>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26" name="Text Placeholder 11">
            <a:extLst>
              <a:ext uri="{FF2B5EF4-FFF2-40B4-BE49-F238E27FC236}">
                <a16:creationId xmlns:a16="http://schemas.microsoft.com/office/drawing/2014/main" id="{C81206E9-9BC2-DD5E-9522-F283E567BC4D}"/>
              </a:ext>
            </a:extLst>
          </p:cNvPr>
          <p:cNvSpPr>
            <a:spLocks noGrp="1"/>
          </p:cNvSpPr>
          <p:nvPr>
            <p:ph type="body" sz="quarter" idx="75"/>
          </p:nvPr>
        </p:nvSpPr>
        <p:spPr>
          <a:xfrm>
            <a:off x="913774" y="4496583"/>
            <a:ext cx="2350800" cy="1080000"/>
          </a:xfrm>
          <a:prstGeom prst="rect">
            <a:avLst/>
          </a:prstGeom>
        </p:spPr>
        <p:txBody>
          <a:bodyPr/>
          <a:lstStyle/>
          <a:p>
            <a:pPr lvl="0"/>
            <a:r>
              <a:rPr lang="en-GB"/>
              <a:t>Click to edit Master text styles</a:t>
            </a:r>
          </a:p>
        </p:txBody>
      </p:sp>
      <p:sp>
        <p:nvSpPr>
          <p:cNvPr id="32" name="Text Placeholder 31">
            <a:extLst>
              <a:ext uri="{FF2B5EF4-FFF2-40B4-BE49-F238E27FC236}">
                <a16:creationId xmlns:a16="http://schemas.microsoft.com/office/drawing/2014/main" id="{E91A45C2-62FB-2714-A273-52A5235D956E}"/>
              </a:ext>
            </a:extLst>
          </p:cNvPr>
          <p:cNvSpPr>
            <a:spLocks noGrp="1" noChangeAspect="1"/>
          </p:cNvSpPr>
          <p:nvPr>
            <p:ph type="body" sz="quarter" idx="44" hasCustomPrompt="1"/>
          </p:nvPr>
        </p:nvSpPr>
        <p:spPr>
          <a:xfrm>
            <a:off x="599600"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54" name="Text Placeholder 14">
            <a:extLst>
              <a:ext uri="{FF2B5EF4-FFF2-40B4-BE49-F238E27FC236}">
                <a16:creationId xmlns:a16="http://schemas.microsoft.com/office/drawing/2014/main" id="{75CBCCFC-D412-4B46-AC69-80F03D2ABA0C}"/>
              </a:ext>
            </a:extLst>
          </p:cNvPr>
          <p:cNvSpPr>
            <a:spLocks noGrp="1"/>
          </p:cNvSpPr>
          <p:nvPr>
            <p:ph type="body" sz="quarter" idx="52"/>
          </p:nvPr>
        </p:nvSpPr>
        <p:spPr>
          <a:xfrm>
            <a:off x="2843336" y="5955527"/>
            <a:ext cx="1419224" cy="170636"/>
          </a:xfrm>
          <a:prstGeom prst="rect">
            <a:avLst/>
          </a:prstGeom>
        </p:spPr>
        <p:txBody>
          <a:bodyPr>
            <a:noAutofit/>
          </a:bodyPr>
          <a:lstStyle>
            <a:lvl1pPr algn="ctr">
              <a:spcBef>
                <a:spcPts val="0"/>
              </a:spcBef>
              <a:buNone/>
              <a:defRPr sz="1100" b="0">
                <a:solidFill>
                  <a:schemeClr val="accent3"/>
                </a:solidFill>
                <a:latin typeface="+mj-lt"/>
              </a:defRPr>
            </a:lvl1pPr>
          </a:lstStyle>
          <a:p>
            <a:pPr lvl="0"/>
            <a:r>
              <a:rPr lang="en-GB"/>
              <a:t>Click to edit Master text styles</a:t>
            </a:r>
          </a:p>
        </p:txBody>
      </p:sp>
      <p:sp>
        <p:nvSpPr>
          <p:cNvPr id="56" name="Text Placeholder 14">
            <a:extLst>
              <a:ext uri="{FF2B5EF4-FFF2-40B4-BE49-F238E27FC236}">
                <a16:creationId xmlns:a16="http://schemas.microsoft.com/office/drawing/2014/main" id="{6B326E3C-67BA-694E-4921-703C6442439A}"/>
              </a:ext>
            </a:extLst>
          </p:cNvPr>
          <p:cNvSpPr>
            <a:spLocks noGrp="1"/>
          </p:cNvSpPr>
          <p:nvPr>
            <p:ph type="body" sz="quarter" idx="53"/>
          </p:nvPr>
        </p:nvSpPr>
        <p:spPr>
          <a:xfrm>
            <a:off x="593725" y="5955527"/>
            <a:ext cx="1419224" cy="170636"/>
          </a:xfrm>
          <a:prstGeom prst="rect">
            <a:avLst/>
          </a:prstGeom>
        </p:spPr>
        <p:txBody>
          <a:bodyPr>
            <a:noAutofit/>
          </a:bodyPr>
          <a:lstStyle>
            <a:lvl1pPr algn="l">
              <a:spcBef>
                <a:spcPts val="0"/>
              </a:spcBef>
              <a:buNone/>
              <a:defRPr sz="1100" b="0">
                <a:solidFill>
                  <a:schemeClr val="accent3"/>
                </a:solidFill>
                <a:latin typeface="+mj-lt"/>
              </a:defRPr>
            </a:lvl1pPr>
          </a:lstStyle>
          <a:p>
            <a:pPr lvl="0"/>
            <a:r>
              <a:rPr lang="en-GB"/>
              <a:t>Click to edit Master text styles</a:t>
            </a:r>
          </a:p>
        </p:txBody>
      </p:sp>
      <p:sp>
        <p:nvSpPr>
          <p:cNvPr id="57" name="Text Placeholder 14">
            <a:extLst>
              <a:ext uri="{FF2B5EF4-FFF2-40B4-BE49-F238E27FC236}">
                <a16:creationId xmlns:a16="http://schemas.microsoft.com/office/drawing/2014/main" id="{947E0358-840C-68C2-F2CD-DADE62DE191C}"/>
              </a:ext>
            </a:extLst>
          </p:cNvPr>
          <p:cNvSpPr>
            <a:spLocks noGrp="1"/>
          </p:cNvSpPr>
          <p:nvPr>
            <p:ph type="body" sz="quarter" idx="54"/>
          </p:nvPr>
        </p:nvSpPr>
        <p:spPr>
          <a:xfrm>
            <a:off x="5619944" y="5955527"/>
            <a:ext cx="1419224" cy="170636"/>
          </a:xfrm>
          <a:prstGeom prst="rect">
            <a:avLst/>
          </a:prstGeom>
        </p:spPr>
        <p:txBody>
          <a:bodyPr>
            <a:noAutofit/>
          </a:bodyPr>
          <a:lstStyle>
            <a:lvl1pPr algn="ctr">
              <a:spcBef>
                <a:spcPts val="0"/>
              </a:spcBef>
              <a:buNone/>
              <a:defRPr sz="1100" b="0">
                <a:solidFill>
                  <a:schemeClr val="accent3"/>
                </a:solidFill>
                <a:latin typeface="+mj-lt"/>
              </a:defRPr>
            </a:lvl1pPr>
          </a:lstStyle>
          <a:p>
            <a:pPr lvl="0"/>
            <a:r>
              <a:rPr lang="en-GB"/>
              <a:t>Click to edit Master text styles</a:t>
            </a:r>
          </a:p>
        </p:txBody>
      </p:sp>
      <p:sp>
        <p:nvSpPr>
          <p:cNvPr id="58" name="Text Placeholder 14">
            <a:extLst>
              <a:ext uri="{FF2B5EF4-FFF2-40B4-BE49-F238E27FC236}">
                <a16:creationId xmlns:a16="http://schemas.microsoft.com/office/drawing/2014/main" id="{E4A3145A-6737-6452-3F98-72D4476AB9D0}"/>
              </a:ext>
            </a:extLst>
          </p:cNvPr>
          <p:cNvSpPr>
            <a:spLocks noGrp="1"/>
          </p:cNvSpPr>
          <p:nvPr>
            <p:ph type="body" sz="quarter" idx="55"/>
          </p:nvPr>
        </p:nvSpPr>
        <p:spPr>
          <a:xfrm>
            <a:off x="8396289" y="5955527"/>
            <a:ext cx="1419224" cy="170636"/>
          </a:xfrm>
          <a:prstGeom prst="rect">
            <a:avLst/>
          </a:prstGeom>
        </p:spPr>
        <p:txBody>
          <a:bodyPr>
            <a:noAutofit/>
          </a:bodyPr>
          <a:lstStyle>
            <a:lvl1pPr algn="ctr">
              <a:spcBef>
                <a:spcPts val="0"/>
              </a:spcBef>
              <a:buNone/>
              <a:defRPr sz="1100" b="0">
                <a:solidFill>
                  <a:schemeClr val="accent3"/>
                </a:solidFill>
                <a:latin typeface="+mj-lt"/>
              </a:defRPr>
            </a:lvl1pPr>
          </a:lstStyle>
          <a:p>
            <a:pPr lvl="0"/>
            <a:r>
              <a:rPr lang="en-GB"/>
              <a:t>Click to edit Master text styles</a:t>
            </a:r>
          </a:p>
        </p:txBody>
      </p:sp>
      <p:sp>
        <p:nvSpPr>
          <p:cNvPr id="30" name="Text Placeholder 11">
            <a:extLst>
              <a:ext uri="{FF2B5EF4-FFF2-40B4-BE49-F238E27FC236}">
                <a16:creationId xmlns:a16="http://schemas.microsoft.com/office/drawing/2014/main" id="{533DF202-A197-DB07-C2B5-CEC48C87BEC4}"/>
              </a:ext>
            </a:extLst>
          </p:cNvPr>
          <p:cNvSpPr>
            <a:spLocks noGrp="1"/>
          </p:cNvSpPr>
          <p:nvPr>
            <p:ph type="body" sz="quarter" idx="78"/>
          </p:nvPr>
        </p:nvSpPr>
        <p:spPr>
          <a:xfrm>
            <a:off x="3688748" y="4496583"/>
            <a:ext cx="2350800" cy="1080000"/>
          </a:xfrm>
          <a:prstGeom prst="rect">
            <a:avLst/>
          </a:prstGeom>
        </p:spPr>
        <p:txBody>
          <a:bodyPr/>
          <a:lstStyle/>
          <a:p>
            <a:pPr lvl="0"/>
            <a:r>
              <a:rPr lang="en-GB"/>
              <a:t>Click to edit Master text styles</a:t>
            </a:r>
          </a:p>
        </p:txBody>
      </p:sp>
      <p:sp>
        <p:nvSpPr>
          <p:cNvPr id="29" name="Text Placeholder 11">
            <a:extLst>
              <a:ext uri="{FF2B5EF4-FFF2-40B4-BE49-F238E27FC236}">
                <a16:creationId xmlns:a16="http://schemas.microsoft.com/office/drawing/2014/main" id="{1F80E3F7-892D-5354-322F-D570969C0579}"/>
              </a:ext>
            </a:extLst>
          </p:cNvPr>
          <p:cNvSpPr>
            <a:spLocks noGrp="1"/>
          </p:cNvSpPr>
          <p:nvPr>
            <p:ph type="body" sz="quarter" idx="77"/>
          </p:nvPr>
        </p:nvSpPr>
        <p:spPr>
          <a:xfrm>
            <a:off x="6471167" y="4496583"/>
            <a:ext cx="2350800" cy="1080000"/>
          </a:xfrm>
          <a:prstGeom prst="rect">
            <a:avLst/>
          </a:prstGeom>
        </p:spPr>
        <p:txBody>
          <a:bodyPr/>
          <a:lstStyle/>
          <a:p>
            <a:pPr lvl="0"/>
            <a:r>
              <a:rPr lang="en-GB"/>
              <a:t>Click to edit Master text styles</a:t>
            </a:r>
          </a:p>
        </p:txBody>
      </p:sp>
      <p:sp>
        <p:nvSpPr>
          <p:cNvPr id="28" name="Text Placeholder 11">
            <a:extLst>
              <a:ext uri="{FF2B5EF4-FFF2-40B4-BE49-F238E27FC236}">
                <a16:creationId xmlns:a16="http://schemas.microsoft.com/office/drawing/2014/main" id="{3AF26343-8D56-86F5-FD0C-F52D841466ED}"/>
              </a:ext>
            </a:extLst>
          </p:cNvPr>
          <p:cNvSpPr>
            <a:spLocks noGrp="1"/>
          </p:cNvSpPr>
          <p:nvPr>
            <p:ph type="body" sz="quarter" idx="76"/>
          </p:nvPr>
        </p:nvSpPr>
        <p:spPr>
          <a:xfrm>
            <a:off x="9265762" y="4496583"/>
            <a:ext cx="2350800" cy="1080000"/>
          </a:xfrm>
          <a:prstGeom prst="rect">
            <a:avLst/>
          </a:prstGeom>
        </p:spPr>
        <p:txBody>
          <a:bodyPr/>
          <a:lstStyle/>
          <a:p>
            <a:pPr lvl="0"/>
            <a:r>
              <a:rPr lang="en-GB"/>
              <a:t>Click to edit Master text styles</a:t>
            </a:r>
          </a:p>
        </p:txBody>
      </p:sp>
      <p:sp>
        <p:nvSpPr>
          <p:cNvPr id="12" name="Text Placeholder 11">
            <a:extLst>
              <a:ext uri="{FF2B5EF4-FFF2-40B4-BE49-F238E27FC236}">
                <a16:creationId xmlns:a16="http://schemas.microsoft.com/office/drawing/2014/main" id="{A2779DD1-47DD-39AA-7CEB-31FE0FEBA3AB}"/>
              </a:ext>
            </a:extLst>
          </p:cNvPr>
          <p:cNvSpPr>
            <a:spLocks noGrp="1"/>
          </p:cNvSpPr>
          <p:nvPr>
            <p:ph type="body" sz="quarter" idx="71"/>
          </p:nvPr>
        </p:nvSpPr>
        <p:spPr>
          <a:xfrm>
            <a:off x="913130" y="3161780"/>
            <a:ext cx="2350800" cy="1188000"/>
          </a:xfrm>
          <a:prstGeom prst="rect">
            <a:avLst/>
          </a:prstGeom>
        </p:spPr>
        <p:txBody>
          <a:bodyPr/>
          <a:lstStyle/>
          <a:p>
            <a:pPr lvl="0"/>
            <a:r>
              <a:rPr lang="en-GB"/>
              <a:t>Click to edit Master text styles</a:t>
            </a:r>
          </a:p>
        </p:txBody>
      </p:sp>
      <p:sp>
        <p:nvSpPr>
          <p:cNvPr id="2" name="Text Placeholder 14">
            <a:extLst>
              <a:ext uri="{FF2B5EF4-FFF2-40B4-BE49-F238E27FC236}">
                <a16:creationId xmlns:a16="http://schemas.microsoft.com/office/drawing/2014/main" id="{BD129EB2-9D5E-FD6F-2540-A7D1DA7628E1}"/>
              </a:ext>
            </a:extLst>
          </p:cNvPr>
          <p:cNvSpPr>
            <a:spLocks noGrp="1"/>
          </p:cNvSpPr>
          <p:nvPr>
            <p:ph type="body" sz="quarter" idx="62"/>
          </p:nvPr>
        </p:nvSpPr>
        <p:spPr>
          <a:xfrm>
            <a:off x="3687338" y="2463520"/>
            <a:ext cx="2353619" cy="462560"/>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14" name="Text Placeholder 11">
            <a:extLst>
              <a:ext uri="{FF2B5EF4-FFF2-40B4-BE49-F238E27FC236}">
                <a16:creationId xmlns:a16="http://schemas.microsoft.com/office/drawing/2014/main" id="{3EBAEC28-1727-6CBB-96A4-4EE01A0C69B3}"/>
              </a:ext>
            </a:extLst>
          </p:cNvPr>
          <p:cNvSpPr>
            <a:spLocks noGrp="1"/>
          </p:cNvSpPr>
          <p:nvPr>
            <p:ph type="body" sz="quarter" idx="72"/>
          </p:nvPr>
        </p:nvSpPr>
        <p:spPr>
          <a:xfrm>
            <a:off x="3687338" y="3161780"/>
            <a:ext cx="2350800" cy="1188000"/>
          </a:xfrm>
          <a:prstGeom prst="rect">
            <a:avLst/>
          </a:prstGeom>
        </p:spPr>
        <p:txBody>
          <a:bodyPr/>
          <a:lstStyle/>
          <a:p>
            <a:pPr lvl="0"/>
            <a:r>
              <a:rPr lang="en-GB"/>
              <a:t>Click to edit Master text styles</a:t>
            </a:r>
          </a:p>
        </p:txBody>
      </p:sp>
      <p:sp>
        <p:nvSpPr>
          <p:cNvPr id="4" name="Text Placeholder 14">
            <a:extLst>
              <a:ext uri="{FF2B5EF4-FFF2-40B4-BE49-F238E27FC236}">
                <a16:creationId xmlns:a16="http://schemas.microsoft.com/office/drawing/2014/main" id="{72AC7BEE-3F45-52A5-B219-54924C60CBFA}"/>
              </a:ext>
            </a:extLst>
          </p:cNvPr>
          <p:cNvSpPr>
            <a:spLocks noGrp="1"/>
          </p:cNvSpPr>
          <p:nvPr>
            <p:ph type="body" sz="quarter" idx="64"/>
          </p:nvPr>
        </p:nvSpPr>
        <p:spPr>
          <a:xfrm>
            <a:off x="6469757" y="2463520"/>
            <a:ext cx="2353619" cy="462560"/>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23" name="Text Placeholder 11">
            <a:extLst>
              <a:ext uri="{FF2B5EF4-FFF2-40B4-BE49-F238E27FC236}">
                <a16:creationId xmlns:a16="http://schemas.microsoft.com/office/drawing/2014/main" id="{2404BEE7-F063-1F37-F68D-9B1EFDC935A9}"/>
              </a:ext>
            </a:extLst>
          </p:cNvPr>
          <p:cNvSpPr>
            <a:spLocks noGrp="1"/>
          </p:cNvSpPr>
          <p:nvPr>
            <p:ph type="body" sz="quarter" idx="74"/>
          </p:nvPr>
        </p:nvSpPr>
        <p:spPr>
          <a:xfrm>
            <a:off x="6469757" y="3161780"/>
            <a:ext cx="2350800" cy="1188000"/>
          </a:xfrm>
          <a:prstGeom prst="rect">
            <a:avLst/>
          </a:prstGeom>
        </p:spPr>
        <p:txBody>
          <a:bodyPr/>
          <a:lstStyle/>
          <a:p>
            <a:pPr lvl="0"/>
            <a:r>
              <a:rPr lang="en-GB"/>
              <a:t>Click to edit Master text styles</a:t>
            </a:r>
          </a:p>
        </p:txBody>
      </p:sp>
      <p:sp>
        <p:nvSpPr>
          <p:cNvPr id="6" name="Text Placeholder 14">
            <a:extLst>
              <a:ext uri="{FF2B5EF4-FFF2-40B4-BE49-F238E27FC236}">
                <a16:creationId xmlns:a16="http://schemas.microsoft.com/office/drawing/2014/main" id="{CCF790CB-2745-6170-5D4B-FAD846213608}"/>
              </a:ext>
            </a:extLst>
          </p:cNvPr>
          <p:cNvSpPr>
            <a:spLocks noGrp="1"/>
          </p:cNvSpPr>
          <p:nvPr>
            <p:ph type="body" sz="quarter" idx="66"/>
          </p:nvPr>
        </p:nvSpPr>
        <p:spPr>
          <a:xfrm>
            <a:off x="9264352" y="2463520"/>
            <a:ext cx="2353619" cy="462560"/>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15" name="Text Placeholder 11">
            <a:extLst>
              <a:ext uri="{FF2B5EF4-FFF2-40B4-BE49-F238E27FC236}">
                <a16:creationId xmlns:a16="http://schemas.microsoft.com/office/drawing/2014/main" id="{8CB5D1A9-8AF8-4E21-DDD7-7D1C9C9E24C9}"/>
              </a:ext>
            </a:extLst>
          </p:cNvPr>
          <p:cNvSpPr>
            <a:spLocks noGrp="1"/>
          </p:cNvSpPr>
          <p:nvPr>
            <p:ph type="body" sz="quarter" idx="73"/>
          </p:nvPr>
        </p:nvSpPr>
        <p:spPr>
          <a:xfrm>
            <a:off x="9264352" y="3161780"/>
            <a:ext cx="2350800" cy="1188000"/>
          </a:xfrm>
          <a:prstGeom prst="rect">
            <a:avLst/>
          </a:prstGeom>
        </p:spPr>
        <p:txBody>
          <a:bodyPr/>
          <a:lstStyle/>
          <a:p>
            <a:pPr lvl="0"/>
            <a:r>
              <a:rPr lang="en-GB"/>
              <a:t>Click to edit Master text styles</a:t>
            </a:r>
          </a:p>
        </p:txBody>
      </p:sp>
      <p:sp>
        <p:nvSpPr>
          <p:cNvPr id="21" name="Freeform 20">
            <a:extLst>
              <a:ext uri="{FF2B5EF4-FFF2-40B4-BE49-F238E27FC236}">
                <a16:creationId xmlns:a16="http://schemas.microsoft.com/office/drawing/2014/main" id="{279984F6-60BD-6465-6632-0A2CCE4F6F2F}"/>
              </a:ext>
            </a:extLst>
          </p:cNvPr>
          <p:cNvSpPr>
            <a:spLocks noChangeAspect="1"/>
          </p:cNvSpPr>
          <p:nvPr userDrawn="1"/>
        </p:nvSpPr>
        <p:spPr>
          <a:xfrm>
            <a:off x="673713"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24" name="Freeform 23">
            <a:extLst>
              <a:ext uri="{FF2B5EF4-FFF2-40B4-BE49-F238E27FC236}">
                <a16:creationId xmlns:a16="http://schemas.microsoft.com/office/drawing/2014/main" id="{C43D847C-7432-10BC-2C21-5F30430CB9A0}"/>
              </a:ext>
            </a:extLst>
          </p:cNvPr>
          <p:cNvSpPr>
            <a:spLocks noChangeAspect="1"/>
          </p:cNvSpPr>
          <p:nvPr userDrawn="1"/>
        </p:nvSpPr>
        <p:spPr>
          <a:xfrm>
            <a:off x="3451803"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25" name="Freeform 24">
            <a:extLst>
              <a:ext uri="{FF2B5EF4-FFF2-40B4-BE49-F238E27FC236}">
                <a16:creationId xmlns:a16="http://schemas.microsoft.com/office/drawing/2014/main" id="{F571698D-A80B-AD40-1C85-16B8883841FF}"/>
              </a:ext>
            </a:extLst>
          </p:cNvPr>
          <p:cNvSpPr>
            <a:spLocks noChangeAspect="1"/>
          </p:cNvSpPr>
          <p:nvPr userDrawn="1"/>
        </p:nvSpPr>
        <p:spPr>
          <a:xfrm>
            <a:off x="6228411"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27" name="Freeform 26">
            <a:extLst>
              <a:ext uri="{FF2B5EF4-FFF2-40B4-BE49-F238E27FC236}">
                <a16:creationId xmlns:a16="http://schemas.microsoft.com/office/drawing/2014/main" id="{85340E48-0618-E8A9-ED49-1889A79CA77A}"/>
              </a:ext>
            </a:extLst>
          </p:cNvPr>
          <p:cNvSpPr>
            <a:spLocks noChangeAspect="1"/>
          </p:cNvSpPr>
          <p:nvPr userDrawn="1"/>
        </p:nvSpPr>
        <p:spPr>
          <a:xfrm>
            <a:off x="9004756" y="5609725"/>
            <a:ext cx="202290" cy="2304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a:p>
        </p:txBody>
      </p:sp>
      <p:sp>
        <p:nvSpPr>
          <p:cNvPr id="33" name="Text Placeholder 32">
            <a:extLst>
              <a:ext uri="{FF2B5EF4-FFF2-40B4-BE49-F238E27FC236}">
                <a16:creationId xmlns:a16="http://schemas.microsoft.com/office/drawing/2014/main" id="{2779EBFA-B92F-3D44-7208-3735AF04E52E}"/>
              </a:ext>
            </a:extLst>
          </p:cNvPr>
          <p:cNvSpPr>
            <a:spLocks noGrp="1" noChangeAspect="1"/>
          </p:cNvSpPr>
          <p:nvPr>
            <p:ph type="body" sz="quarter" idx="68" hasCustomPrompt="1"/>
          </p:nvPr>
        </p:nvSpPr>
        <p:spPr>
          <a:xfrm>
            <a:off x="3375943"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33">
            <a:extLst>
              <a:ext uri="{FF2B5EF4-FFF2-40B4-BE49-F238E27FC236}">
                <a16:creationId xmlns:a16="http://schemas.microsoft.com/office/drawing/2014/main" id="{A46A425B-3059-CE65-8DDB-DE7C9BECE9F4}"/>
              </a:ext>
            </a:extLst>
          </p:cNvPr>
          <p:cNvSpPr>
            <a:spLocks noGrp="1" noChangeAspect="1"/>
          </p:cNvSpPr>
          <p:nvPr>
            <p:ph type="body" sz="quarter" idx="69" hasCustomPrompt="1"/>
          </p:nvPr>
        </p:nvSpPr>
        <p:spPr>
          <a:xfrm>
            <a:off x="6152551"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5" name="Text Placeholder 34">
            <a:extLst>
              <a:ext uri="{FF2B5EF4-FFF2-40B4-BE49-F238E27FC236}">
                <a16:creationId xmlns:a16="http://schemas.microsoft.com/office/drawing/2014/main" id="{32F47A8B-A024-D7EE-532E-DF026A0E1811}"/>
              </a:ext>
            </a:extLst>
          </p:cNvPr>
          <p:cNvSpPr>
            <a:spLocks noGrp="1" noChangeAspect="1"/>
          </p:cNvSpPr>
          <p:nvPr>
            <p:ph type="body" sz="quarter" idx="70" hasCustomPrompt="1"/>
          </p:nvPr>
        </p:nvSpPr>
        <p:spPr>
          <a:xfrm>
            <a:off x="8928896" y="1771673"/>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9" name="Slide Number Placeholder 38">
            <a:extLst>
              <a:ext uri="{FF2B5EF4-FFF2-40B4-BE49-F238E27FC236}">
                <a16:creationId xmlns:a16="http://schemas.microsoft.com/office/drawing/2014/main" id="{9A5AB50F-18A2-D239-89EC-C497C0B328FD}"/>
              </a:ext>
            </a:extLst>
          </p:cNvPr>
          <p:cNvSpPr>
            <a:spLocks noGrp="1"/>
          </p:cNvSpPr>
          <p:nvPr>
            <p:ph type="sldNum" sz="quarter" idx="81"/>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650817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ve steps">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593724" y="1823339"/>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1" name="Rounded Rectangle 20">
            <a:extLst>
              <a:ext uri="{FF2B5EF4-FFF2-40B4-BE49-F238E27FC236}">
                <a16:creationId xmlns:a16="http://schemas.microsoft.com/office/drawing/2014/main" id="{AA714325-FE60-547A-28FB-96AC6B7B0754}"/>
              </a:ext>
            </a:extLst>
          </p:cNvPr>
          <p:cNvSpPr/>
          <p:nvPr userDrawn="1"/>
        </p:nvSpPr>
        <p:spPr>
          <a:xfrm>
            <a:off x="1487487" y="4497387"/>
            <a:ext cx="1324458"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GB"/>
              <a:t>Click to edit Master title style</a:t>
            </a:r>
            <a:endParaRPr lang="en-UA" dirty="0"/>
          </a:p>
        </p:txBody>
      </p:sp>
      <p:sp>
        <p:nvSpPr>
          <p:cNvPr id="28" name="Rounded Rectangle 20">
            <a:extLst>
              <a:ext uri="{FF2B5EF4-FFF2-40B4-BE49-F238E27FC236}">
                <a16:creationId xmlns:a16="http://schemas.microsoft.com/office/drawing/2014/main" id="{F9D9A0F2-2A53-5AB5-C778-BA8BA593DDD1}"/>
              </a:ext>
            </a:extLst>
          </p:cNvPr>
          <p:cNvSpPr/>
          <p:nvPr userDrawn="1"/>
        </p:nvSpPr>
        <p:spPr>
          <a:xfrm>
            <a:off x="6045200" y="4497387"/>
            <a:ext cx="1324458"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9" name="Rounded Rectangle 20">
            <a:extLst>
              <a:ext uri="{FF2B5EF4-FFF2-40B4-BE49-F238E27FC236}">
                <a16:creationId xmlns:a16="http://schemas.microsoft.com/office/drawing/2014/main" id="{B0DC867E-C005-43DD-536A-A2993740C4C8}"/>
              </a:ext>
            </a:extLst>
          </p:cNvPr>
          <p:cNvSpPr/>
          <p:nvPr userDrawn="1"/>
        </p:nvSpPr>
        <p:spPr>
          <a:xfrm flipV="1">
            <a:off x="3752445" y="2067678"/>
            <a:ext cx="1324458"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30" name="Rounded Rectangle 20">
            <a:extLst>
              <a:ext uri="{FF2B5EF4-FFF2-40B4-BE49-F238E27FC236}">
                <a16:creationId xmlns:a16="http://schemas.microsoft.com/office/drawing/2014/main" id="{977FE6AF-586F-3C49-47F2-ED5EAAB82F64}"/>
              </a:ext>
            </a:extLst>
          </p:cNvPr>
          <p:cNvSpPr/>
          <p:nvPr userDrawn="1"/>
        </p:nvSpPr>
        <p:spPr>
          <a:xfrm flipV="1">
            <a:off x="8302252" y="2067678"/>
            <a:ext cx="1324458"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2" name="Graphic 18">
            <a:extLst>
              <a:ext uri="{FF2B5EF4-FFF2-40B4-BE49-F238E27FC236}">
                <a16:creationId xmlns:a16="http://schemas.microsoft.com/office/drawing/2014/main" id="{FFE7A372-0AC8-6B21-24C7-7EBE23220E86}"/>
              </a:ext>
            </a:extLst>
          </p:cNvPr>
          <p:cNvSpPr/>
          <p:nvPr userDrawn="1"/>
        </p:nvSpPr>
        <p:spPr>
          <a:xfrm>
            <a:off x="2854500" y="3463118"/>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3" name="Graphic 18">
            <a:extLst>
              <a:ext uri="{FF2B5EF4-FFF2-40B4-BE49-F238E27FC236}">
                <a16:creationId xmlns:a16="http://schemas.microsoft.com/office/drawing/2014/main" id="{20BC5BE1-DF8F-82FD-871E-4DF47DEC1002}"/>
              </a:ext>
            </a:extLst>
          </p:cNvPr>
          <p:cNvSpPr/>
          <p:nvPr userDrawn="1"/>
        </p:nvSpPr>
        <p:spPr>
          <a:xfrm>
            <a:off x="5112779" y="1825276"/>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4" name="Graphic 18">
            <a:extLst>
              <a:ext uri="{FF2B5EF4-FFF2-40B4-BE49-F238E27FC236}">
                <a16:creationId xmlns:a16="http://schemas.microsoft.com/office/drawing/2014/main" id="{250ED996-238B-07D4-A716-739AA4208AA7}"/>
              </a:ext>
            </a:extLst>
          </p:cNvPr>
          <p:cNvSpPr/>
          <p:nvPr userDrawn="1"/>
        </p:nvSpPr>
        <p:spPr>
          <a:xfrm>
            <a:off x="7371056" y="3463118"/>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6" name="Graphic 18">
            <a:extLst>
              <a:ext uri="{FF2B5EF4-FFF2-40B4-BE49-F238E27FC236}">
                <a16:creationId xmlns:a16="http://schemas.microsoft.com/office/drawing/2014/main" id="{8CAD1941-6C66-CB19-459A-76D1E208E4E9}"/>
              </a:ext>
            </a:extLst>
          </p:cNvPr>
          <p:cNvSpPr/>
          <p:nvPr userDrawn="1"/>
        </p:nvSpPr>
        <p:spPr>
          <a:xfrm>
            <a:off x="9629335" y="1825276"/>
            <a:ext cx="1971405"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730894" y="2442327"/>
            <a:ext cx="1755131" cy="464159"/>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724115" y="1937669"/>
            <a:ext cx="360456" cy="300205"/>
          </a:xfrm>
          <a:prstGeom prst="rect">
            <a:avLst/>
          </a:prstGeom>
        </p:spPr>
        <p:txBody>
          <a:bodyPr/>
          <a:lstStyle>
            <a:lvl1pPr>
              <a:buNone/>
              <a:defRPr sz="1600" b="1">
                <a:solidFill>
                  <a:schemeClr val="accent1"/>
                </a:solidFill>
                <a:latin typeface="+mj-lt"/>
              </a:defRPr>
            </a:lvl1pPr>
          </a:lstStyle>
          <a:p>
            <a:pPr lvl="0"/>
            <a:r>
              <a:rPr lang="en-US" dirty="0"/>
              <a:t>01</a:t>
            </a:r>
          </a:p>
        </p:txBody>
      </p:sp>
      <p:sp>
        <p:nvSpPr>
          <p:cNvPr id="3" name="Text Placeholder 2">
            <a:extLst>
              <a:ext uri="{FF2B5EF4-FFF2-40B4-BE49-F238E27FC236}">
                <a16:creationId xmlns:a16="http://schemas.microsoft.com/office/drawing/2014/main" id="{DB8B672D-27F9-6B76-B2F7-6E6DA9C3BD68}"/>
              </a:ext>
            </a:extLst>
          </p:cNvPr>
          <p:cNvSpPr>
            <a:spLocks noGrp="1"/>
          </p:cNvSpPr>
          <p:nvPr>
            <p:ph type="body" sz="quarter" idx="45"/>
          </p:nvPr>
        </p:nvSpPr>
        <p:spPr>
          <a:xfrm>
            <a:off x="729738" y="3088264"/>
            <a:ext cx="1756800" cy="1252800"/>
          </a:xfrm>
          <a:prstGeom prst="rect">
            <a:avLst/>
          </a:prstGeom>
        </p:spPr>
        <p:txBody>
          <a:bodyPr/>
          <a:lstStyle/>
          <a:p>
            <a:pPr lvl="0"/>
            <a:r>
              <a:rPr lang="en-GB"/>
              <a:t>Click to edit Master text styles</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5247946" y="2442327"/>
            <a:ext cx="1755131" cy="464159"/>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5241167" y="1937669"/>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3</a:t>
            </a:r>
            <a:endParaRPr lang="en-US" dirty="0"/>
          </a:p>
        </p:txBody>
      </p:sp>
      <p:sp>
        <p:nvSpPr>
          <p:cNvPr id="5" name="Text Placeholder 2">
            <a:extLst>
              <a:ext uri="{FF2B5EF4-FFF2-40B4-BE49-F238E27FC236}">
                <a16:creationId xmlns:a16="http://schemas.microsoft.com/office/drawing/2014/main" id="{D23513E1-C700-9390-6383-76B50A81D823}"/>
              </a:ext>
            </a:extLst>
          </p:cNvPr>
          <p:cNvSpPr>
            <a:spLocks noGrp="1"/>
          </p:cNvSpPr>
          <p:nvPr>
            <p:ph type="body" sz="quarter" idx="47"/>
          </p:nvPr>
        </p:nvSpPr>
        <p:spPr>
          <a:xfrm>
            <a:off x="5246790" y="3088264"/>
            <a:ext cx="1756800" cy="1252800"/>
          </a:xfrm>
          <a:prstGeom prst="rect">
            <a:avLst/>
          </a:prstGeom>
        </p:spPr>
        <p:txBody>
          <a:bodyPr/>
          <a:lstStyle/>
          <a:p>
            <a:pPr lvl="0"/>
            <a:r>
              <a:rPr lang="en-GB"/>
              <a:t>Click to edit Master text styles</a:t>
            </a:r>
          </a:p>
        </p:txBody>
      </p:sp>
      <p:sp>
        <p:nvSpPr>
          <p:cNvPr id="50" name="Text Placeholder 14">
            <a:extLst>
              <a:ext uri="{FF2B5EF4-FFF2-40B4-BE49-F238E27FC236}">
                <a16:creationId xmlns:a16="http://schemas.microsoft.com/office/drawing/2014/main" id="{F5F3A5CF-1A29-3F3C-9662-532A2CA6BFC1}"/>
              </a:ext>
            </a:extLst>
          </p:cNvPr>
          <p:cNvSpPr>
            <a:spLocks noGrp="1"/>
          </p:cNvSpPr>
          <p:nvPr>
            <p:ph type="body" sz="quarter" idx="36"/>
          </p:nvPr>
        </p:nvSpPr>
        <p:spPr>
          <a:xfrm>
            <a:off x="9774438" y="2442327"/>
            <a:ext cx="1755131" cy="475044"/>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53" name="Text Placeholder 14">
            <a:extLst>
              <a:ext uri="{FF2B5EF4-FFF2-40B4-BE49-F238E27FC236}">
                <a16:creationId xmlns:a16="http://schemas.microsoft.com/office/drawing/2014/main" id="{CE5E99B4-8942-8FDE-960F-7D5FA6250D73}"/>
              </a:ext>
            </a:extLst>
          </p:cNvPr>
          <p:cNvSpPr>
            <a:spLocks noGrp="1"/>
          </p:cNvSpPr>
          <p:nvPr>
            <p:ph type="body" sz="quarter" idx="37" hasCustomPrompt="1"/>
          </p:nvPr>
        </p:nvSpPr>
        <p:spPr>
          <a:xfrm>
            <a:off x="9767659" y="1937669"/>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5</a:t>
            </a:r>
            <a:endParaRPr lang="en-US" dirty="0"/>
          </a:p>
        </p:txBody>
      </p:sp>
      <p:sp>
        <p:nvSpPr>
          <p:cNvPr id="7" name="Text Placeholder 2">
            <a:extLst>
              <a:ext uri="{FF2B5EF4-FFF2-40B4-BE49-F238E27FC236}">
                <a16:creationId xmlns:a16="http://schemas.microsoft.com/office/drawing/2014/main" id="{8ABEC782-1507-65B0-1968-8C2B2DBB12B4}"/>
              </a:ext>
            </a:extLst>
          </p:cNvPr>
          <p:cNvSpPr>
            <a:spLocks noGrp="1"/>
          </p:cNvSpPr>
          <p:nvPr>
            <p:ph type="body" sz="quarter" idx="49"/>
          </p:nvPr>
        </p:nvSpPr>
        <p:spPr>
          <a:xfrm>
            <a:off x="9773282" y="3088264"/>
            <a:ext cx="1756800" cy="1252800"/>
          </a:xfrm>
          <a:prstGeom prst="rect">
            <a:avLst/>
          </a:prstGeom>
        </p:spPr>
        <p:txBody>
          <a:bodyPr/>
          <a:lstStyle/>
          <a:p>
            <a:pPr lvl="0"/>
            <a:r>
              <a:rPr lang="en-GB"/>
              <a:t>Click to edit Master text styles</a:t>
            </a:r>
          </a:p>
        </p:txBody>
      </p:sp>
      <p:sp>
        <p:nvSpPr>
          <p:cNvPr id="55" name="Text Placeholder 14">
            <a:extLst>
              <a:ext uri="{FF2B5EF4-FFF2-40B4-BE49-F238E27FC236}">
                <a16:creationId xmlns:a16="http://schemas.microsoft.com/office/drawing/2014/main" id="{C275FA53-6CC6-2378-CF11-7A144D8DF480}"/>
              </a:ext>
            </a:extLst>
          </p:cNvPr>
          <p:cNvSpPr>
            <a:spLocks noGrp="1"/>
          </p:cNvSpPr>
          <p:nvPr>
            <p:ph type="body" sz="quarter" idx="39"/>
          </p:nvPr>
        </p:nvSpPr>
        <p:spPr>
          <a:xfrm>
            <a:off x="7502085" y="4088244"/>
            <a:ext cx="1755131" cy="494642"/>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58" name="Text Placeholder 14">
            <a:extLst>
              <a:ext uri="{FF2B5EF4-FFF2-40B4-BE49-F238E27FC236}">
                <a16:creationId xmlns:a16="http://schemas.microsoft.com/office/drawing/2014/main" id="{301A8490-3C05-B637-F76A-1F7CAA5A7BCB}"/>
              </a:ext>
            </a:extLst>
          </p:cNvPr>
          <p:cNvSpPr>
            <a:spLocks noGrp="1"/>
          </p:cNvSpPr>
          <p:nvPr>
            <p:ph type="body" sz="quarter" idx="40" hasCustomPrompt="1"/>
          </p:nvPr>
        </p:nvSpPr>
        <p:spPr>
          <a:xfrm>
            <a:off x="7495306" y="3583586"/>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4</a:t>
            </a:r>
            <a:endParaRPr lang="en-US" dirty="0"/>
          </a:p>
        </p:txBody>
      </p:sp>
      <p:sp>
        <p:nvSpPr>
          <p:cNvPr id="6" name="Text Placeholder 2">
            <a:extLst>
              <a:ext uri="{FF2B5EF4-FFF2-40B4-BE49-F238E27FC236}">
                <a16:creationId xmlns:a16="http://schemas.microsoft.com/office/drawing/2014/main" id="{B5BADABB-2FFC-697E-A9CF-FA8F311FAF58}"/>
              </a:ext>
            </a:extLst>
          </p:cNvPr>
          <p:cNvSpPr>
            <a:spLocks noGrp="1"/>
          </p:cNvSpPr>
          <p:nvPr>
            <p:ph type="body" sz="quarter" idx="48"/>
          </p:nvPr>
        </p:nvSpPr>
        <p:spPr>
          <a:xfrm>
            <a:off x="7500929" y="4734182"/>
            <a:ext cx="1756800" cy="1252800"/>
          </a:xfrm>
          <a:prstGeom prst="rect">
            <a:avLst/>
          </a:prstGeom>
        </p:spPr>
        <p:txBody>
          <a:bodyPr/>
          <a:lstStyle/>
          <a:p>
            <a:pPr lvl="0"/>
            <a:r>
              <a:rPr lang="en-GB"/>
              <a:t>Click to edit Master text styles</a:t>
            </a:r>
          </a:p>
        </p:txBody>
      </p:sp>
      <p:sp>
        <p:nvSpPr>
          <p:cNvPr id="60" name="Text Placeholder 14">
            <a:extLst>
              <a:ext uri="{FF2B5EF4-FFF2-40B4-BE49-F238E27FC236}">
                <a16:creationId xmlns:a16="http://schemas.microsoft.com/office/drawing/2014/main" id="{503081EE-00D4-F7A6-1824-F7B040220454}"/>
              </a:ext>
            </a:extLst>
          </p:cNvPr>
          <p:cNvSpPr>
            <a:spLocks noGrp="1"/>
          </p:cNvSpPr>
          <p:nvPr>
            <p:ph type="body" sz="quarter" idx="42"/>
          </p:nvPr>
        </p:nvSpPr>
        <p:spPr>
          <a:xfrm>
            <a:off x="2987097" y="4088244"/>
            <a:ext cx="1755131" cy="494642"/>
          </a:xfrm>
          <a:prstGeom prst="rect">
            <a:avLst/>
          </a:prstGeom>
        </p:spPr>
        <p:txBody>
          <a:bodyPr>
            <a:noAutofit/>
          </a:bodyPr>
          <a:lstStyle>
            <a:lvl1pPr>
              <a:spcBef>
                <a:spcPts val="0"/>
              </a:spcBef>
              <a:buNone/>
              <a:defRPr sz="1800" b="1">
                <a:latin typeface="+mj-lt"/>
              </a:defRPr>
            </a:lvl1pPr>
          </a:lstStyle>
          <a:p>
            <a:pPr lvl="0"/>
            <a:r>
              <a:rPr lang="en-GB"/>
              <a:t>Click to edit Master text styles</a:t>
            </a:r>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2980318" y="3583586"/>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2</a:t>
            </a:r>
            <a:endParaRPr lang="en-US" dirty="0"/>
          </a:p>
        </p:txBody>
      </p:sp>
      <p:sp>
        <p:nvSpPr>
          <p:cNvPr id="4" name="Text Placeholder 2">
            <a:extLst>
              <a:ext uri="{FF2B5EF4-FFF2-40B4-BE49-F238E27FC236}">
                <a16:creationId xmlns:a16="http://schemas.microsoft.com/office/drawing/2014/main" id="{69946B09-76FF-5AD6-7958-8C645ADE7166}"/>
              </a:ext>
            </a:extLst>
          </p:cNvPr>
          <p:cNvSpPr>
            <a:spLocks noGrp="1"/>
          </p:cNvSpPr>
          <p:nvPr>
            <p:ph type="body" sz="quarter" idx="46"/>
          </p:nvPr>
        </p:nvSpPr>
        <p:spPr>
          <a:xfrm>
            <a:off x="2985941" y="4734182"/>
            <a:ext cx="1756800" cy="1252800"/>
          </a:xfrm>
          <a:prstGeom prst="rect">
            <a:avLst/>
          </a:prstGeom>
        </p:spPr>
        <p:txBody>
          <a:bodyPr/>
          <a:lstStyle/>
          <a:p>
            <a:pPr lvl="0"/>
            <a:r>
              <a:rPr lang="en-GB"/>
              <a:t>Click to edit Master text styles</a:t>
            </a:r>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1248366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cxnSp>
        <p:nvCxnSpPr>
          <p:cNvPr id="43" name="Straight Connector 42">
            <a:extLst>
              <a:ext uri="{FF2B5EF4-FFF2-40B4-BE49-F238E27FC236}">
                <a16:creationId xmlns:a16="http://schemas.microsoft.com/office/drawing/2014/main" id="{8813C173-6E2A-108A-4D1D-5BC4F1CA17A1}"/>
              </a:ext>
            </a:extLst>
          </p:cNvPr>
          <p:cNvCxnSpPr/>
          <p:nvPr userDrawn="1"/>
        </p:nvCxnSpPr>
        <p:spPr>
          <a:xfrm>
            <a:off x="6492635"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3D35208B-1054-5EDD-18DA-96C323C134DF}"/>
              </a:ext>
            </a:extLst>
          </p:cNvPr>
          <p:cNvCxnSpPr>
            <a:stCxn id="21" idx="0"/>
            <a:endCxn id="23" idx="3"/>
          </p:cNvCxnSpPr>
          <p:nvPr userDrawn="1"/>
        </p:nvCxnSpPr>
        <p:spPr>
          <a:xfrm>
            <a:off x="809524"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2AED1B54-4286-06F4-D75B-00073689285B}"/>
              </a:ext>
            </a:extLst>
          </p:cNvPr>
          <p:cNvSpPr>
            <a:spLocks noGrp="1" noChangeAspect="1"/>
          </p:cNvSpPr>
          <p:nvPr>
            <p:ph type="body" sz="quarter" idx="61" hasCustomPrompt="1"/>
          </p:nvPr>
        </p:nvSpPr>
        <p:spPr>
          <a:xfrm>
            <a:off x="59372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15" name="Text Placeholder 14">
            <a:extLst>
              <a:ext uri="{FF2B5EF4-FFF2-40B4-BE49-F238E27FC236}">
                <a16:creationId xmlns:a16="http://schemas.microsoft.com/office/drawing/2014/main" id="{68698F8A-DC78-7CBE-DF0D-13EFCC398578}"/>
              </a:ext>
            </a:extLst>
          </p:cNvPr>
          <p:cNvSpPr>
            <a:spLocks noGrp="1"/>
          </p:cNvSpPr>
          <p:nvPr>
            <p:ph type="body" sz="quarter" idx="12"/>
          </p:nvPr>
        </p:nvSpPr>
        <p:spPr>
          <a:xfrm>
            <a:off x="1212994" y="1828801"/>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960233F8-C427-FE08-865A-5D9BE0F7C4CB}"/>
              </a:ext>
            </a:extLst>
          </p:cNvPr>
          <p:cNvSpPr>
            <a:spLocks noGrp="1"/>
          </p:cNvSpPr>
          <p:nvPr>
            <p:ph type="body" sz="quarter" idx="76"/>
          </p:nvPr>
        </p:nvSpPr>
        <p:spPr>
          <a:xfrm>
            <a:off x="1213173" y="2341349"/>
            <a:ext cx="4712400" cy="370800"/>
          </a:xfrm>
        </p:spPr>
        <p:txBody>
          <a:bodyPr/>
          <a:lstStyle/>
          <a:p>
            <a:pPr lvl="0"/>
            <a:r>
              <a:rPr lang="en-US" dirty="0"/>
              <a:t>Click to edit Master text styles</a:t>
            </a:r>
          </a:p>
        </p:txBody>
      </p:sp>
      <p:sp>
        <p:nvSpPr>
          <p:cNvPr id="45" name="Text Placeholder 14">
            <a:extLst>
              <a:ext uri="{FF2B5EF4-FFF2-40B4-BE49-F238E27FC236}">
                <a16:creationId xmlns:a16="http://schemas.microsoft.com/office/drawing/2014/main" id="{15F5B591-3BF5-5378-58C3-660A285E4CF4}"/>
              </a:ext>
            </a:extLst>
          </p:cNvPr>
          <p:cNvSpPr>
            <a:spLocks noGrp="1"/>
          </p:cNvSpPr>
          <p:nvPr>
            <p:ph type="body" sz="quarter" idx="26" hasCustomPrompt="1"/>
          </p:nvPr>
        </p:nvSpPr>
        <p:spPr>
          <a:xfrm>
            <a:off x="746163" y="3102203"/>
            <a:ext cx="178121" cy="216450"/>
          </a:xfrm>
          <a:prstGeom prst="rect">
            <a:avLst/>
          </a:prstGeom>
        </p:spPr>
        <p:txBody>
          <a:bodyPr/>
          <a:lstStyle>
            <a:lvl1pPr>
              <a:buNone/>
              <a:defRPr sz="1400" b="1">
                <a:solidFill>
                  <a:schemeClr val="bg1"/>
                </a:solidFill>
                <a:latin typeface="+mj-lt"/>
              </a:defRPr>
            </a:lvl1pPr>
          </a:lstStyle>
          <a:p>
            <a:pPr lvl="0"/>
            <a:r>
              <a:rPr lang="en-US" dirty="0"/>
              <a:t>2</a:t>
            </a:r>
          </a:p>
        </p:txBody>
      </p:sp>
      <p:sp>
        <p:nvSpPr>
          <p:cNvPr id="74" name="Text Placeholder 14">
            <a:extLst>
              <a:ext uri="{FF2B5EF4-FFF2-40B4-BE49-F238E27FC236}">
                <a16:creationId xmlns:a16="http://schemas.microsoft.com/office/drawing/2014/main" id="{2857359A-2FC4-8CD1-3D6E-81236E9D024C}"/>
              </a:ext>
            </a:extLst>
          </p:cNvPr>
          <p:cNvSpPr>
            <a:spLocks noGrp="1"/>
          </p:cNvSpPr>
          <p:nvPr>
            <p:ph type="body" sz="quarter" idx="43"/>
          </p:nvPr>
        </p:nvSpPr>
        <p:spPr>
          <a:xfrm>
            <a:off x="1212994" y="2939042"/>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14" name="Text Placeholder 10">
            <a:extLst>
              <a:ext uri="{FF2B5EF4-FFF2-40B4-BE49-F238E27FC236}">
                <a16:creationId xmlns:a16="http://schemas.microsoft.com/office/drawing/2014/main" id="{BF2DE28F-D425-6ABB-113D-B3C428BEDEF9}"/>
              </a:ext>
            </a:extLst>
          </p:cNvPr>
          <p:cNvSpPr>
            <a:spLocks noGrp="1"/>
          </p:cNvSpPr>
          <p:nvPr>
            <p:ph type="body" sz="quarter" idx="79"/>
          </p:nvPr>
        </p:nvSpPr>
        <p:spPr>
          <a:xfrm>
            <a:off x="1213173" y="3450745"/>
            <a:ext cx="4712400" cy="370800"/>
          </a:xfrm>
        </p:spPr>
        <p:txBody>
          <a:bodyPr/>
          <a:lstStyle/>
          <a:p>
            <a:pPr lvl="0"/>
            <a:r>
              <a:rPr lang="en-US" dirty="0"/>
              <a:t>Click to edit Master text styles</a:t>
            </a:r>
          </a:p>
        </p:txBody>
      </p:sp>
      <p:sp>
        <p:nvSpPr>
          <p:cNvPr id="76" name="Text Placeholder 14">
            <a:extLst>
              <a:ext uri="{FF2B5EF4-FFF2-40B4-BE49-F238E27FC236}">
                <a16:creationId xmlns:a16="http://schemas.microsoft.com/office/drawing/2014/main" id="{77557E7A-47BB-3C16-8363-E23C44DB53F7}"/>
              </a:ext>
            </a:extLst>
          </p:cNvPr>
          <p:cNvSpPr>
            <a:spLocks noGrp="1"/>
          </p:cNvSpPr>
          <p:nvPr>
            <p:ph type="body" sz="quarter" idx="45"/>
          </p:nvPr>
        </p:nvSpPr>
        <p:spPr>
          <a:xfrm>
            <a:off x="1212994" y="4049285"/>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EE771119-F59D-6D43-9946-6751D913AB6F}"/>
              </a:ext>
            </a:extLst>
          </p:cNvPr>
          <p:cNvSpPr>
            <a:spLocks noGrp="1"/>
          </p:cNvSpPr>
          <p:nvPr>
            <p:ph type="body" sz="quarter" idx="78"/>
          </p:nvPr>
        </p:nvSpPr>
        <p:spPr>
          <a:xfrm>
            <a:off x="1213173" y="4557369"/>
            <a:ext cx="4712400" cy="370800"/>
          </a:xfrm>
        </p:spPr>
        <p:txBody>
          <a:bodyPr/>
          <a:lstStyle/>
          <a:p>
            <a:pPr lvl="0"/>
            <a:r>
              <a:rPr lang="en-US" dirty="0"/>
              <a:t>Click to edit Master text styles</a:t>
            </a:r>
          </a:p>
        </p:txBody>
      </p:sp>
      <p:sp>
        <p:nvSpPr>
          <p:cNvPr id="78" name="Text Placeholder 14">
            <a:extLst>
              <a:ext uri="{FF2B5EF4-FFF2-40B4-BE49-F238E27FC236}">
                <a16:creationId xmlns:a16="http://schemas.microsoft.com/office/drawing/2014/main" id="{39CA06CA-3260-0A29-688D-60795B19769C}"/>
              </a:ext>
            </a:extLst>
          </p:cNvPr>
          <p:cNvSpPr>
            <a:spLocks noGrp="1"/>
          </p:cNvSpPr>
          <p:nvPr>
            <p:ph type="body" sz="quarter" idx="47"/>
          </p:nvPr>
        </p:nvSpPr>
        <p:spPr>
          <a:xfrm>
            <a:off x="1212994" y="5159528"/>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12" name="Text Placeholder 10">
            <a:extLst>
              <a:ext uri="{FF2B5EF4-FFF2-40B4-BE49-F238E27FC236}">
                <a16:creationId xmlns:a16="http://schemas.microsoft.com/office/drawing/2014/main" id="{F2B21E94-83BE-EBF8-2049-5D2430D27337}"/>
              </a:ext>
            </a:extLst>
          </p:cNvPr>
          <p:cNvSpPr>
            <a:spLocks noGrp="1"/>
          </p:cNvSpPr>
          <p:nvPr>
            <p:ph type="body" sz="quarter" idx="77"/>
          </p:nvPr>
        </p:nvSpPr>
        <p:spPr>
          <a:xfrm>
            <a:off x="1213173" y="5665276"/>
            <a:ext cx="4712400" cy="370800"/>
          </a:xfrm>
        </p:spPr>
        <p:txBody>
          <a:bodyPr/>
          <a:lstStyle/>
          <a:p>
            <a:pPr lvl="0"/>
            <a:r>
              <a:rPr lang="en-US" dirty="0"/>
              <a:t>Click to edit Master text styles</a:t>
            </a:r>
          </a:p>
        </p:txBody>
      </p:sp>
      <p:sp>
        <p:nvSpPr>
          <p:cNvPr id="80" name="Text Placeholder 14">
            <a:extLst>
              <a:ext uri="{FF2B5EF4-FFF2-40B4-BE49-F238E27FC236}">
                <a16:creationId xmlns:a16="http://schemas.microsoft.com/office/drawing/2014/main" id="{913BF174-1B52-68CB-FD89-44E0D17A379D}"/>
              </a:ext>
            </a:extLst>
          </p:cNvPr>
          <p:cNvSpPr>
            <a:spLocks noGrp="1"/>
          </p:cNvSpPr>
          <p:nvPr>
            <p:ph type="body" sz="quarter" idx="49"/>
          </p:nvPr>
        </p:nvSpPr>
        <p:spPr>
          <a:xfrm>
            <a:off x="6883931" y="1828800"/>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20" name="Text Placeholder 10">
            <a:extLst>
              <a:ext uri="{FF2B5EF4-FFF2-40B4-BE49-F238E27FC236}">
                <a16:creationId xmlns:a16="http://schemas.microsoft.com/office/drawing/2014/main" id="{FA7EE88F-751C-2FB9-1307-4EAB8EC9C768}"/>
              </a:ext>
            </a:extLst>
          </p:cNvPr>
          <p:cNvSpPr>
            <a:spLocks noGrp="1"/>
          </p:cNvSpPr>
          <p:nvPr>
            <p:ph type="body" sz="quarter" idx="83"/>
          </p:nvPr>
        </p:nvSpPr>
        <p:spPr>
          <a:xfrm>
            <a:off x="6884110" y="2341349"/>
            <a:ext cx="4712400" cy="370800"/>
          </a:xfrm>
        </p:spPr>
        <p:txBody>
          <a:bodyPr/>
          <a:lstStyle/>
          <a:p>
            <a:pPr lvl="0"/>
            <a:r>
              <a:rPr lang="en-US" dirty="0"/>
              <a:t>Click to edit Master text styles</a:t>
            </a:r>
          </a:p>
        </p:txBody>
      </p:sp>
      <p:sp>
        <p:nvSpPr>
          <p:cNvPr id="87" name="Text Placeholder 14">
            <a:extLst>
              <a:ext uri="{FF2B5EF4-FFF2-40B4-BE49-F238E27FC236}">
                <a16:creationId xmlns:a16="http://schemas.microsoft.com/office/drawing/2014/main" id="{DE568C07-6DD5-4A79-806C-88B3021A44C7}"/>
              </a:ext>
            </a:extLst>
          </p:cNvPr>
          <p:cNvSpPr>
            <a:spLocks noGrp="1"/>
          </p:cNvSpPr>
          <p:nvPr>
            <p:ph type="body" sz="quarter" idx="55"/>
          </p:nvPr>
        </p:nvSpPr>
        <p:spPr>
          <a:xfrm>
            <a:off x="6883931" y="2939042"/>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19" name="Text Placeholder 10">
            <a:extLst>
              <a:ext uri="{FF2B5EF4-FFF2-40B4-BE49-F238E27FC236}">
                <a16:creationId xmlns:a16="http://schemas.microsoft.com/office/drawing/2014/main" id="{E5857942-50B9-26FC-BF40-1B8F2DB01F40}"/>
              </a:ext>
            </a:extLst>
          </p:cNvPr>
          <p:cNvSpPr>
            <a:spLocks noGrp="1"/>
          </p:cNvSpPr>
          <p:nvPr>
            <p:ph type="body" sz="quarter" idx="82"/>
          </p:nvPr>
        </p:nvSpPr>
        <p:spPr>
          <a:xfrm>
            <a:off x="6884110" y="3450745"/>
            <a:ext cx="4712400" cy="370800"/>
          </a:xfrm>
        </p:spPr>
        <p:txBody>
          <a:bodyPr/>
          <a:lstStyle/>
          <a:p>
            <a:pPr lvl="0"/>
            <a:r>
              <a:rPr lang="en-US" dirty="0"/>
              <a:t>Click to edit Master text styles</a:t>
            </a:r>
          </a:p>
        </p:txBody>
      </p:sp>
      <p:sp>
        <p:nvSpPr>
          <p:cNvPr id="89" name="Text Placeholder 14">
            <a:extLst>
              <a:ext uri="{FF2B5EF4-FFF2-40B4-BE49-F238E27FC236}">
                <a16:creationId xmlns:a16="http://schemas.microsoft.com/office/drawing/2014/main" id="{245C192B-4D1C-AD0B-9F3C-A244BA056848}"/>
              </a:ext>
            </a:extLst>
          </p:cNvPr>
          <p:cNvSpPr>
            <a:spLocks noGrp="1"/>
          </p:cNvSpPr>
          <p:nvPr>
            <p:ph type="body" sz="quarter" idx="57"/>
          </p:nvPr>
        </p:nvSpPr>
        <p:spPr>
          <a:xfrm>
            <a:off x="6883931" y="4049285"/>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18" name="Text Placeholder 10">
            <a:extLst>
              <a:ext uri="{FF2B5EF4-FFF2-40B4-BE49-F238E27FC236}">
                <a16:creationId xmlns:a16="http://schemas.microsoft.com/office/drawing/2014/main" id="{C3F1BE50-7CC3-7EFC-FD58-C58B884EEAF4}"/>
              </a:ext>
            </a:extLst>
          </p:cNvPr>
          <p:cNvSpPr>
            <a:spLocks noGrp="1"/>
          </p:cNvSpPr>
          <p:nvPr>
            <p:ph type="body" sz="quarter" idx="81"/>
          </p:nvPr>
        </p:nvSpPr>
        <p:spPr>
          <a:xfrm>
            <a:off x="6884110" y="4557369"/>
            <a:ext cx="4712400" cy="370800"/>
          </a:xfrm>
        </p:spPr>
        <p:txBody>
          <a:bodyPr/>
          <a:lstStyle/>
          <a:p>
            <a:pPr lvl="0"/>
            <a:r>
              <a:rPr lang="en-US" dirty="0"/>
              <a:t>Click to edit Master text styles</a:t>
            </a:r>
          </a:p>
        </p:txBody>
      </p:sp>
      <p:sp>
        <p:nvSpPr>
          <p:cNvPr id="91" name="Text Placeholder 14">
            <a:extLst>
              <a:ext uri="{FF2B5EF4-FFF2-40B4-BE49-F238E27FC236}">
                <a16:creationId xmlns:a16="http://schemas.microsoft.com/office/drawing/2014/main" id="{E8705DA3-5BE3-D396-F9BA-4C1450890BFE}"/>
              </a:ext>
            </a:extLst>
          </p:cNvPr>
          <p:cNvSpPr>
            <a:spLocks noGrp="1"/>
          </p:cNvSpPr>
          <p:nvPr>
            <p:ph type="body" sz="quarter" idx="59"/>
          </p:nvPr>
        </p:nvSpPr>
        <p:spPr>
          <a:xfrm>
            <a:off x="6883931" y="5159528"/>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US" dirty="0"/>
              <a:t>Click to edit Master text styles</a:t>
            </a:r>
          </a:p>
        </p:txBody>
      </p:sp>
      <p:sp>
        <p:nvSpPr>
          <p:cNvPr id="16" name="Text Placeholder 10">
            <a:extLst>
              <a:ext uri="{FF2B5EF4-FFF2-40B4-BE49-F238E27FC236}">
                <a16:creationId xmlns:a16="http://schemas.microsoft.com/office/drawing/2014/main" id="{B4AC5FC0-3F10-5894-9BD1-6EBCDD23DC6C}"/>
              </a:ext>
            </a:extLst>
          </p:cNvPr>
          <p:cNvSpPr>
            <a:spLocks noGrp="1"/>
          </p:cNvSpPr>
          <p:nvPr>
            <p:ph type="body" sz="quarter" idx="80"/>
          </p:nvPr>
        </p:nvSpPr>
        <p:spPr>
          <a:xfrm>
            <a:off x="6884110" y="5665276"/>
            <a:ext cx="4712400" cy="370800"/>
          </a:xfrm>
        </p:spPr>
        <p:txBody>
          <a:bodyPr/>
          <a:lstStyle/>
          <a:p>
            <a:pPr lvl="0"/>
            <a:r>
              <a:rPr lang="en-US" dirty="0"/>
              <a:t>Click to edit Master text styles</a:t>
            </a:r>
          </a:p>
        </p:txBody>
      </p:sp>
      <p:cxnSp>
        <p:nvCxnSpPr>
          <p:cNvPr id="5" name="Straight Connector 4">
            <a:extLst>
              <a:ext uri="{FF2B5EF4-FFF2-40B4-BE49-F238E27FC236}">
                <a16:creationId xmlns:a16="http://schemas.microsoft.com/office/drawing/2014/main" id="{B4F924F2-02E3-0C6D-CBD5-CDF1A786423F}"/>
              </a:ext>
            </a:extLst>
          </p:cNvPr>
          <p:cNvCxnSpPr>
            <a:cxnSpLocks/>
          </p:cNvCxnSpPr>
          <p:nvPr userDrawn="1"/>
        </p:nvCxnSpPr>
        <p:spPr>
          <a:xfrm>
            <a:off x="65258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1" name="Text Placeholder 20">
            <a:extLst>
              <a:ext uri="{FF2B5EF4-FFF2-40B4-BE49-F238E27FC236}">
                <a16:creationId xmlns:a16="http://schemas.microsoft.com/office/drawing/2014/main" id="{41B4E390-00A7-355D-0C68-D5535D227101}"/>
              </a:ext>
            </a:extLst>
          </p:cNvPr>
          <p:cNvSpPr>
            <a:spLocks noGrp="1" noChangeAspect="1"/>
          </p:cNvSpPr>
          <p:nvPr>
            <p:ph type="body" sz="quarter" idx="62" hasCustomPrompt="1"/>
          </p:nvPr>
        </p:nvSpPr>
        <p:spPr>
          <a:xfrm>
            <a:off x="59372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2" name="Text Placeholder 14">
            <a:extLst>
              <a:ext uri="{FF2B5EF4-FFF2-40B4-BE49-F238E27FC236}">
                <a16:creationId xmlns:a16="http://schemas.microsoft.com/office/drawing/2014/main" id="{649E99A5-72B4-8CF8-A947-4616DF2BB1DF}"/>
              </a:ext>
            </a:extLst>
          </p:cNvPr>
          <p:cNvSpPr>
            <a:spLocks noGrp="1"/>
          </p:cNvSpPr>
          <p:nvPr>
            <p:ph type="body" sz="quarter" idx="63" hasCustomPrompt="1"/>
          </p:nvPr>
        </p:nvSpPr>
        <p:spPr>
          <a:xfrm>
            <a:off x="753578" y="1982386"/>
            <a:ext cx="200364" cy="216450"/>
          </a:xfrm>
          <a:prstGeom prst="rect">
            <a:avLst/>
          </a:prstGeom>
        </p:spPr>
        <p:txBody>
          <a:bodyPr/>
          <a:lstStyle>
            <a:lvl1pPr>
              <a:buNone/>
              <a:defRPr sz="1400" b="1">
                <a:solidFill>
                  <a:schemeClr val="bg1"/>
                </a:solidFill>
                <a:latin typeface="+mj-lt"/>
              </a:defRPr>
            </a:lvl1pPr>
          </a:lstStyle>
          <a:p>
            <a:pPr lvl="0"/>
            <a:r>
              <a:rPr lang="en-US" dirty="0"/>
              <a:t>1</a:t>
            </a:r>
          </a:p>
        </p:txBody>
      </p:sp>
      <p:sp>
        <p:nvSpPr>
          <p:cNvPr id="23" name="Text Placeholder 22">
            <a:extLst>
              <a:ext uri="{FF2B5EF4-FFF2-40B4-BE49-F238E27FC236}">
                <a16:creationId xmlns:a16="http://schemas.microsoft.com/office/drawing/2014/main" id="{C4B09558-E792-A901-6AE8-866F3F5ABC60}"/>
              </a:ext>
            </a:extLst>
          </p:cNvPr>
          <p:cNvSpPr>
            <a:spLocks noGrp="1" noChangeAspect="1"/>
          </p:cNvSpPr>
          <p:nvPr>
            <p:ph type="body" sz="quarter" idx="64" hasCustomPrompt="1"/>
          </p:nvPr>
        </p:nvSpPr>
        <p:spPr>
          <a:xfrm>
            <a:off x="59372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4" name="Text Placeholder 14">
            <a:extLst>
              <a:ext uri="{FF2B5EF4-FFF2-40B4-BE49-F238E27FC236}">
                <a16:creationId xmlns:a16="http://schemas.microsoft.com/office/drawing/2014/main" id="{6F1AA048-DF44-F15D-2A86-801E7EA77EBC}"/>
              </a:ext>
            </a:extLst>
          </p:cNvPr>
          <p:cNvSpPr>
            <a:spLocks noGrp="1"/>
          </p:cNvSpPr>
          <p:nvPr>
            <p:ph type="body" sz="quarter" idx="65" hasCustomPrompt="1"/>
          </p:nvPr>
        </p:nvSpPr>
        <p:spPr>
          <a:xfrm>
            <a:off x="746163" y="5319890"/>
            <a:ext cx="178121" cy="216450"/>
          </a:xfrm>
          <a:prstGeom prst="rect">
            <a:avLst/>
          </a:prstGeom>
        </p:spPr>
        <p:txBody>
          <a:bodyPr/>
          <a:lstStyle>
            <a:lvl1pPr>
              <a:buNone/>
              <a:defRPr sz="1400" b="1">
                <a:solidFill>
                  <a:schemeClr val="bg1"/>
                </a:solidFill>
                <a:latin typeface="+mj-lt"/>
              </a:defRPr>
            </a:lvl1pPr>
          </a:lstStyle>
          <a:p>
            <a:pPr lvl="0"/>
            <a:r>
              <a:rPr lang="en-US" dirty="0"/>
              <a:t>4</a:t>
            </a:r>
          </a:p>
        </p:txBody>
      </p:sp>
      <p:cxnSp>
        <p:nvCxnSpPr>
          <p:cNvPr id="25" name="Straight Connector 24">
            <a:extLst>
              <a:ext uri="{FF2B5EF4-FFF2-40B4-BE49-F238E27FC236}">
                <a16:creationId xmlns:a16="http://schemas.microsoft.com/office/drawing/2014/main" id="{ED2780FA-9FB7-9479-57F6-AB2444274F0B}"/>
              </a:ext>
            </a:extLst>
          </p:cNvPr>
          <p:cNvCxnSpPr>
            <a:cxnSpLocks/>
          </p:cNvCxnSpPr>
          <p:nvPr userDrawn="1"/>
        </p:nvCxnSpPr>
        <p:spPr>
          <a:xfrm>
            <a:off x="65258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6" name="Text Placeholder 25">
            <a:extLst>
              <a:ext uri="{FF2B5EF4-FFF2-40B4-BE49-F238E27FC236}">
                <a16:creationId xmlns:a16="http://schemas.microsoft.com/office/drawing/2014/main" id="{264B87D4-13E1-9C46-39B0-AB47D841F03F}"/>
              </a:ext>
            </a:extLst>
          </p:cNvPr>
          <p:cNvSpPr>
            <a:spLocks noGrp="1" noChangeAspect="1"/>
          </p:cNvSpPr>
          <p:nvPr>
            <p:ph type="body" sz="quarter" idx="66" hasCustomPrompt="1"/>
          </p:nvPr>
        </p:nvSpPr>
        <p:spPr>
          <a:xfrm>
            <a:off x="59372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7" name="Text Placeholder 14">
            <a:extLst>
              <a:ext uri="{FF2B5EF4-FFF2-40B4-BE49-F238E27FC236}">
                <a16:creationId xmlns:a16="http://schemas.microsoft.com/office/drawing/2014/main" id="{C7009436-ED8F-F258-B440-24C3D1923383}"/>
              </a:ext>
            </a:extLst>
          </p:cNvPr>
          <p:cNvSpPr>
            <a:spLocks noGrp="1"/>
          </p:cNvSpPr>
          <p:nvPr>
            <p:ph type="body" sz="quarter" idx="67" hasCustomPrompt="1"/>
          </p:nvPr>
        </p:nvSpPr>
        <p:spPr>
          <a:xfrm>
            <a:off x="753578" y="4228949"/>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0" name="Text Placeholder 29">
            <a:extLst>
              <a:ext uri="{FF2B5EF4-FFF2-40B4-BE49-F238E27FC236}">
                <a16:creationId xmlns:a16="http://schemas.microsoft.com/office/drawing/2014/main" id="{32316A90-9948-2AB8-A29F-E921C89D7F85}"/>
              </a:ext>
            </a:extLst>
          </p:cNvPr>
          <p:cNvSpPr>
            <a:spLocks noGrp="1" noChangeAspect="1"/>
          </p:cNvSpPr>
          <p:nvPr>
            <p:ph type="body" sz="quarter" idx="68" hasCustomPrompt="1"/>
          </p:nvPr>
        </p:nvSpPr>
        <p:spPr>
          <a:xfrm>
            <a:off x="627683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1" name="Text Placeholder 14">
            <a:extLst>
              <a:ext uri="{FF2B5EF4-FFF2-40B4-BE49-F238E27FC236}">
                <a16:creationId xmlns:a16="http://schemas.microsoft.com/office/drawing/2014/main" id="{00D76F1B-192C-A9CA-4F37-FECABC6457B4}"/>
              </a:ext>
            </a:extLst>
          </p:cNvPr>
          <p:cNvSpPr>
            <a:spLocks noGrp="1"/>
          </p:cNvSpPr>
          <p:nvPr>
            <p:ph type="body" sz="quarter" idx="69" hasCustomPrompt="1"/>
          </p:nvPr>
        </p:nvSpPr>
        <p:spPr>
          <a:xfrm>
            <a:off x="6429273" y="3102203"/>
            <a:ext cx="178121" cy="216450"/>
          </a:xfrm>
          <a:prstGeom prst="rect">
            <a:avLst/>
          </a:prstGeom>
        </p:spPr>
        <p:txBody>
          <a:bodyPr/>
          <a:lstStyle>
            <a:lvl1pPr>
              <a:buNone/>
              <a:defRPr sz="1400" b="1">
                <a:solidFill>
                  <a:schemeClr val="bg1"/>
                </a:solidFill>
                <a:latin typeface="+mj-lt"/>
              </a:defRPr>
            </a:lvl1pPr>
          </a:lstStyle>
          <a:p>
            <a:pPr lvl="0"/>
            <a:r>
              <a:rPr lang="en-US" dirty="0"/>
              <a:t>6</a:t>
            </a:r>
          </a:p>
        </p:txBody>
      </p:sp>
      <p:cxnSp>
        <p:nvCxnSpPr>
          <p:cNvPr id="32" name="Straight Connector 31">
            <a:extLst>
              <a:ext uri="{FF2B5EF4-FFF2-40B4-BE49-F238E27FC236}">
                <a16:creationId xmlns:a16="http://schemas.microsoft.com/office/drawing/2014/main" id="{B77F08CB-124B-C6CC-3B7C-9C947C9E8060}"/>
              </a:ext>
            </a:extLst>
          </p:cNvPr>
          <p:cNvCxnSpPr>
            <a:cxnSpLocks/>
          </p:cNvCxnSpPr>
          <p:nvPr userDrawn="1"/>
        </p:nvCxnSpPr>
        <p:spPr>
          <a:xfrm>
            <a:off x="633569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3" name="Text Placeholder 32">
            <a:extLst>
              <a:ext uri="{FF2B5EF4-FFF2-40B4-BE49-F238E27FC236}">
                <a16:creationId xmlns:a16="http://schemas.microsoft.com/office/drawing/2014/main" id="{47294CCD-F169-1DEF-145E-F37E1A205471}"/>
              </a:ext>
            </a:extLst>
          </p:cNvPr>
          <p:cNvSpPr>
            <a:spLocks noGrp="1" noChangeAspect="1"/>
          </p:cNvSpPr>
          <p:nvPr>
            <p:ph type="body" sz="quarter" idx="70" hasCustomPrompt="1"/>
          </p:nvPr>
        </p:nvSpPr>
        <p:spPr>
          <a:xfrm>
            <a:off x="627683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14">
            <a:extLst>
              <a:ext uri="{FF2B5EF4-FFF2-40B4-BE49-F238E27FC236}">
                <a16:creationId xmlns:a16="http://schemas.microsoft.com/office/drawing/2014/main" id="{2CE6F676-C490-0ED9-82D8-09763CB4B422}"/>
              </a:ext>
            </a:extLst>
          </p:cNvPr>
          <p:cNvSpPr>
            <a:spLocks noGrp="1"/>
          </p:cNvSpPr>
          <p:nvPr>
            <p:ph type="body" sz="quarter" idx="71" hasCustomPrompt="1"/>
          </p:nvPr>
        </p:nvSpPr>
        <p:spPr>
          <a:xfrm>
            <a:off x="6436688" y="1982386"/>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5" name="Text Placeholder 34">
            <a:extLst>
              <a:ext uri="{FF2B5EF4-FFF2-40B4-BE49-F238E27FC236}">
                <a16:creationId xmlns:a16="http://schemas.microsoft.com/office/drawing/2014/main" id="{31F99F0B-7173-C331-49D1-1116EBF62A0B}"/>
              </a:ext>
            </a:extLst>
          </p:cNvPr>
          <p:cNvSpPr>
            <a:spLocks noGrp="1" noChangeAspect="1"/>
          </p:cNvSpPr>
          <p:nvPr>
            <p:ph type="body" sz="quarter" idx="72" hasCustomPrompt="1"/>
          </p:nvPr>
        </p:nvSpPr>
        <p:spPr>
          <a:xfrm>
            <a:off x="627683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6" name="Text Placeholder 14">
            <a:extLst>
              <a:ext uri="{FF2B5EF4-FFF2-40B4-BE49-F238E27FC236}">
                <a16:creationId xmlns:a16="http://schemas.microsoft.com/office/drawing/2014/main" id="{32F962FF-8BB6-82B4-4278-E36D4DA2272C}"/>
              </a:ext>
            </a:extLst>
          </p:cNvPr>
          <p:cNvSpPr>
            <a:spLocks noGrp="1"/>
          </p:cNvSpPr>
          <p:nvPr>
            <p:ph type="body" sz="quarter" idx="73" hasCustomPrompt="1"/>
          </p:nvPr>
        </p:nvSpPr>
        <p:spPr>
          <a:xfrm>
            <a:off x="6429273" y="5319890"/>
            <a:ext cx="178121" cy="216450"/>
          </a:xfrm>
          <a:prstGeom prst="rect">
            <a:avLst/>
          </a:prstGeom>
        </p:spPr>
        <p:txBody>
          <a:bodyPr/>
          <a:lstStyle>
            <a:lvl1pPr>
              <a:buNone/>
              <a:defRPr sz="1400" b="1">
                <a:solidFill>
                  <a:schemeClr val="bg1"/>
                </a:solidFill>
                <a:latin typeface="+mj-lt"/>
              </a:defRPr>
            </a:lvl1pPr>
          </a:lstStyle>
          <a:p>
            <a:pPr lvl="0"/>
            <a:r>
              <a:rPr lang="en-US" dirty="0"/>
              <a:t>8</a:t>
            </a:r>
          </a:p>
        </p:txBody>
      </p:sp>
      <p:cxnSp>
        <p:nvCxnSpPr>
          <p:cNvPr id="37" name="Straight Connector 36">
            <a:extLst>
              <a:ext uri="{FF2B5EF4-FFF2-40B4-BE49-F238E27FC236}">
                <a16:creationId xmlns:a16="http://schemas.microsoft.com/office/drawing/2014/main" id="{77EB08B5-CD5B-FC64-3234-1FC0EDF6E2B4}"/>
              </a:ext>
            </a:extLst>
          </p:cNvPr>
          <p:cNvCxnSpPr>
            <a:cxnSpLocks/>
          </p:cNvCxnSpPr>
          <p:nvPr userDrawn="1"/>
        </p:nvCxnSpPr>
        <p:spPr>
          <a:xfrm>
            <a:off x="633569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8" name="Text Placeholder 37">
            <a:extLst>
              <a:ext uri="{FF2B5EF4-FFF2-40B4-BE49-F238E27FC236}">
                <a16:creationId xmlns:a16="http://schemas.microsoft.com/office/drawing/2014/main" id="{44CEE9C4-2130-294E-1067-381D3FD491FC}"/>
              </a:ext>
            </a:extLst>
          </p:cNvPr>
          <p:cNvSpPr>
            <a:spLocks noGrp="1" noChangeAspect="1"/>
          </p:cNvSpPr>
          <p:nvPr>
            <p:ph type="body" sz="quarter" idx="74" hasCustomPrompt="1"/>
          </p:nvPr>
        </p:nvSpPr>
        <p:spPr>
          <a:xfrm>
            <a:off x="627683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40" name="Text Placeholder 14">
            <a:extLst>
              <a:ext uri="{FF2B5EF4-FFF2-40B4-BE49-F238E27FC236}">
                <a16:creationId xmlns:a16="http://schemas.microsoft.com/office/drawing/2014/main" id="{BF034BA9-158D-C5DC-9AC2-BB7014D26DB0}"/>
              </a:ext>
            </a:extLst>
          </p:cNvPr>
          <p:cNvSpPr>
            <a:spLocks noGrp="1"/>
          </p:cNvSpPr>
          <p:nvPr>
            <p:ph type="body" sz="quarter" idx="75" hasCustomPrompt="1"/>
          </p:nvPr>
        </p:nvSpPr>
        <p:spPr>
          <a:xfrm>
            <a:off x="6436688" y="4228949"/>
            <a:ext cx="200364" cy="216450"/>
          </a:xfrm>
          <a:prstGeom prst="rect">
            <a:avLst/>
          </a:prstGeom>
        </p:spPr>
        <p:txBody>
          <a:bodyPr/>
          <a:lstStyle>
            <a:lvl1pPr>
              <a:buNone/>
              <a:defRPr sz="1400" b="1">
                <a:solidFill>
                  <a:schemeClr val="bg1"/>
                </a:solidFill>
                <a:latin typeface="+mj-lt"/>
              </a:defRPr>
            </a:lvl1pPr>
          </a:lstStyle>
          <a:p>
            <a:pPr lvl="0"/>
            <a:r>
              <a:rPr lang="en-US" dirty="0"/>
              <a:t>7</a:t>
            </a:r>
          </a:p>
        </p:txBody>
      </p:sp>
      <p:sp>
        <p:nvSpPr>
          <p:cNvPr id="6" name="Title 5">
            <a:extLst>
              <a:ext uri="{FF2B5EF4-FFF2-40B4-BE49-F238E27FC236}">
                <a16:creationId xmlns:a16="http://schemas.microsoft.com/office/drawing/2014/main" id="{5F053C39-4EC5-B6EE-6A5A-0187C40CCDD1}"/>
              </a:ext>
            </a:extLst>
          </p:cNvPr>
          <p:cNvSpPr>
            <a:spLocks noGrp="1"/>
          </p:cNvSpPr>
          <p:nvPr>
            <p:ph type="title" hasCustomPrompt="1"/>
          </p:nvPr>
        </p:nvSpPr>
        <p:spPr/>
        <p:txBody>
          <a:bodyPr/>
          <a:lstStyle>
            <a:lvl1pPr>
              <a:defRPr/>
            </a:lvl1pPr>
          </a:lstStyle>
          <a:p>
            <a:r>
              <a:rPr lang="en-US" dirty="0"/>
              <a:t>Table of Content</a:t>
            </a:r>
          </a:p>
        </p:txBody>
      </p:sp>
    </p:spTree>
    <p:extLst>
      <p:ext uri="{BB962C8B-B14F-4D97-AF65-F5344CB8AC3E}">
        <p14:creationId xmlns:p14="http://schemas.microsoft.com/office/powerpoint/2010/main" val="21185502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teps with text">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593724" y="1823339"/>
            <a:ext cx="2716722"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1" name="Rounded Rectangle 20">
            <a:extLst>
              <a:ext uri="{FF2B5EF4-FFF2-40B4-BE49-F238E27FC236}">
                <a16:creationId xmlns:a16="http://schemas.microsoft.com/office/drawing/2014/main" id="{AA714325-FE60-547A-28FB-96AC6B7B0754}"/>
              </a:ext>
            </a:extLst>
          </p:cNvPr>
          <p:cNvSpPr/>
          <p:nvPr userDrawn="1"/>
        </p:nvSpPr>
        <p:spPr>
          <a:xfrm>
            <a:off x="1487486" y="4497387"/>
            <a:ext cx="3317467"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GB"/>
              <a:t>Click to edit Master title style</a:t>
            </a:r>
            <a:endParaRPr lang="en-UA" dirty="0"/>
          </a:p>
        </p:txBody>
      </p:sp>
      <p:sp>
        <p:nvSpPr>
          <p:cNvPr id="29" name="Rounded Rectangle 20">
            <a:extLst>
              <a:ext uri="{FF2B5EF4-FFF2-40B4-BE49-F238E27FC236}">
                <a16:creationId xmlns:a16="http://schemas.microsoft.com/office/drawing/2014/main" id="{B0DC867E-C005-43DD-536A-A2993740C4C8}"/>
              </a:ext>
            </a:extLst>
          </p:cNvPr>
          <p:cNvSpPr/>
          <p:nvPr userDrawn="1"/>
        </p:nvSpPr>
        <p:spPr>
          <a:xfrm flipV="1">
            <a:off x="5787178" y="2208805"/>
            <a:ext cx="3229006"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2" name="Graphic 18">
            <a:extLst>
              <a:ext uri="{FF2B5EF4-FFF2-40B4-BE49-F238E27FC236}">
                <a16:creationId xmlns:a16="http://schemas.microsoft.com/office/drawing/2014/main" id="{FFE7A372-0AC8-6B21-24C7-7EBE23220E86}"/>
              </a:ext>
            </a:extLst>
          </p:cNvPr>
          <p:cNvSpPr/>
          <p:nvPr userDrawn="1"/>
        </p:nvSpPr>
        <p:spPr>
          <a:xfrm>
            <a:off x="4804954" y="3429000"/>
            <a:ext cx="2716723"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3" name="Graphic 18">
            <a:extLst>
              <a:ext uri="{FF2B5EF4-FFF2-40B4-BE49-F238E27FC236}">
                <a16:creationId xmlns:a16="http://schemas.microsoft.com/office/drawing/2014/main" id="{20BC5BE1-DF8F-82FD-871E-4DF47DEC1002}"/>
              </a:ext>
            </a:extLst>
          </p:cNvPr>
          <p:cNvSpPr/>
          <p:nvPr userDrawn="1"/>
        </p:nvSpPr>
        <p:spPr>
          <a:xfrm>
            <a:off x="8881556" y="1823339"/>
            <a:ext cx="2716723"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730894" y="2442327"/>
            <a:ext cx="2474189" cy="464159"/>
          </a:xfrm>
          <a:prstGeom prst="rect">
            <a:avLst/>
          </a:prstGeom>
        </p:spPr>
        <p:txBody>
          <a:bodyPr>
            <a:noAutofit/>
          </a:bodyPr>
          <a:lstStyle>
            <a:lvl1pPr>
              <a:spcBef>
                <a:spcPts val="0"/>
              </a:spcBef>
              <a:buNone/>
              <a:defRPr sz="1400" b="1">
                <a:latin typeface="+mj-lt"/>
              </a:defRPr>
            </a:lvl1pPr>
          </a:lstStyle>
          <a:p>
            <a:pPr lvl="0"/>
            <a:r>
              <a:rPr lang="en-GB"/>
              <a:t>Click to edit Master text styles</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724115" y="1937669"/>
            <a:ext cx="360456" cy="300205"/>
          </a:xfrm>
          <a:prstGeom prst="rect">
            <a:avLst/>
          </a:prstGeom>
        </p:spPr>
        <p:txBody>
          <a:bodyPr/>
          <a:lstStyle>
            <a:lvl1pPr>
              <a:buNone/>
              <a:defRPr sz="1600" b="1">
                <a:solidFill>
                  <a:schemeClr val="accent1"/>
                </a:solidFill>
                <a:latin typeface="+mj-lt"/>
              </a:defRPr>
            </a:lvl1pPr>
          </a:lstStyle>
          <a:p>
            <a:pPr lvl="0"/>
            <a:r>
              <a:rPr lang="en-US" dirty="0"/>
              <a:t>01</a:t>
            </a:r>
          </a:p>
        </p:txBody>
      </p:sp>
      <p:sp>
        <p:nvSpPr>
          <p:cNvPr id="3" name="Text Placeholder 2">
            <a:extLst>
              <a:ext uri="{FF2B5EF4-FFF2-40B4-BE49-F238E27FC236}">
                <a16:creationId xmlns:a16="http://schemas.microsoft.com/office/drawing/2014/main" id="{DB8B672D-27F9-6B76-B2F7-6E6DA9C3BD68}"/>
              </a:ext>
            </a:extLst>
          </p:cNvPr>
          <p:cNvSpPr>
            <a:spLocks noGrp="1"/>
          </p:cNvSpPr>
          <p:nvPr>
            <p:ph type="body" sz="quarter" idx="45"/>
          </p:nvPr>
        </p:nvSpPr>
        <p:spPr>
          <a:xfrm>
            <a:off x="729738" y="3088264"/>
            <a:ext cx="2474188" cy="1252800"/>
          </a:xfrm>
        </p:spPr>
        <p:txBody>
          <a:bodyPr/>
          <a:lstStyle/>
          <a:p>
            <a:pPr lvl="0"/>
            <a:r>
              <a:rPr lang="en-GB"/>
              <a:t>Click to edit Master text styles</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9022963" y="2442327"/>
            <a:ext cx="2438143" cy="464159"/>
          </a:xfrm>
          <a:prstGeom prst="rect">
            <a:avLst/>
          </a:prstGeom>
        </p:spPr>
        <p:txBody>
          <a:bodyPr>
            <a:noAutofit/>
          </a:bodyPr>
          <a:lstStyle>
            <a:lvl1pPr>
              <a:spcBef>
                <a:spcPts val="0"/>
              </a:spcBef>
              <a:buNone/>
              <a:defRPr sz="1400" b="1">
                <a:latin typeface="+mj-lt"/>
              </a:defRPr>
            </a:lvl1pPr>
          </a:lstStyle>
          <a:p>
            <a:pPr lvl="0"/>
            <a:r>
              <a:rPr lang="en-GB"/>
              <a:t>Click to edit Master text styles</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9016184" y="1937669"/>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3</a:t>
            </a:r>
            <a:endParaRPr lang="en-US" dirty="0"/>
          </a:p>
        </p:txBody>
      </p:sp>
      <p:sp>
        <p:nvSpPr>
          <p:cNvPr id="60" name="Text Placeholder 14">
            <a:extLst>
              <a:ext uri="{FF2B5EF4-FFF2-40B4-BE49-F238E27FC236}">
                <a16:creationId xmlns:a16="http://schemas.microsoft.com/office/drawing/2014/main" id="{503081EE-00D4-F7A6-1824-F7B040220454}"/>
              </a:ext>
            </a:extLst>
          </p:cNvPr>
          <p:cNvSpPr>
            <a:spLocks noGrp="1"/>
          </p:cNvSpPr>
          <p:nvPr>
            <p:ph type="body" sz="quarter" idx="42"/>
          </p:nvPr>
        </p:nvSpPr>
        <p:spPr>
          <a:xfrm>
            <a:off x="4937551" y="4054126"/>
            <a:ext cx="2466138" cy="494642"/>
          </a:xfrm>
          <a:prstGeom prst="rect">
            <a:avLst/>
          </a:prstGeom>
        </p:spPr>
        <p:txBody>
          <a:bodyPr>
            <a:noAutofit/>
          </a:bodyPr>
          <a:lstStyle>
            <a:lvl1pPr>
              <a:spcBef>
                <a:spcPts val="0"/>
              </a:spcBef>
              <a:buNone/>
              <a:defRPr sz="1400" b="1">
                <a:latin typeface="+mj-lt"/>
              </a:defRPr>
            </a:lvl1pPr>
          </a:lstStyle>
          <a:p>
            <a:pPr lvl="0"/>
            <a:r>
              <a:rPr lang="en-GB"/>
              <a:t>Click to edit Master text styles</a:t>
            </a:r>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4930772" y="3549468"/>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2</a:t>
            </a:r>
            <a:endParaRPr lang="en-US" dirty="0"/>
          </a:p>
        </p:txBody>
      </p:sp>
      <p:sp>
        <p:nvSpPr>
          <p:cNvPr id="4" name="Text Placeholder 2">
            <a:extLst>
              <a:ext uri="{FF2B5EF4-FFF2-40B4-BE49-F238E27FC236}">
                <a16:creationId xmlns:a16="http://schemas.microsoft.com/office/drawing/2014/main" id="{69946B09-76FF-5AD6-7958-8C645ADE7166}"/>
              </a:ext>
            </a:extLst>
          </p:cNvPr>
          <p:cNvSpPr>
            <a:spLocks noGrp="1"/>
          </p:cNvSpPr>
          <p:nvPr>
            <p:ph type="body" sz="quarter" idx="46"/>
          </p:nvPr>
        </p:nvSpPr>
        <p:spPr>
          <a:xfrm>
            <a:off x="4936394" y="4700064"/>
            <a:ext cx="2467295" cy="1252800"/>
          </a:xfrm>
        </p:spPr>
        <p:txBody>
          <a:bodyPr/>
          <a:lstStyle/>
          <a:p>
            <a:pPr lvl="0"/>
            <a:r>
              <a:rPr lang="en-GB"/>
              <a:t>Click to edit Master text styles</a:t>
            </a:r>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p:txBody>
          <a:bodyPr/>
          <a:lstStyle/>
          <a:p>
            <a:fld id="{5A77C6FD-9128-984E-A9FB-B4F0D4945C8B}" type="slidenum">
              <a:rPr lang="en-UA" smtClean="0"/>
              <a:pPr/>
              <a:t>‹#›</a:t>
            </a:fld>
            <a:endParaRPr lang="en-UA" dirty="0"/>
          </a:p>
        </p:txBody>
      </p:sp>
      <p:sp>
        <p:nvSpPr>
          <p:cNvPr id="9" name="Text Placeholder 2">
            <a:extLst>
              <a:ext uri="{FF2B5EF4-FFF2-40B4-BE49-F238E27FC236}">
                <a16:creationId xmlns:a16="http://schemas.microsoft.com/office/drawing/2014/main" id="{41B2CC99-D3E5-EBEA-6778-362E8B6BE50A}"/>
              </a:ext>
            </a:extLst>
          </p:cNvPr>
          <p:cNvSpPr>
            <a:spLocks noGrp="1"/>
          </p:cNvSpPr>
          <p:nvPr>
            <p:ph type="body" sz="quarter" idx="53"/>
          </p:nvPr>
        </p:nvSpPr>
        <p:spPr>
          <a:xfrm>
            <a:off x="9006269" y="3088264"/>
            <a:ext cx="2467295" cy="1252800"/>
          </a:xfrm>
        </p:spPr>
        <p:txBody>
          <a:bodyPr/>
          <a:lstStyle/>
          <a:p>
            <a:pPr lvl="0"/>
            <a:r>
              <a:rPr lang="en-GB"/>
              <a:t>Click to edit Master text styles</a:t>
            </a:r>
          </a:p>
        </p:txBody>
      </p:sp>
    </p:spTree>
    <p:extLst>
      <p:ext uri="{BB962C8B-B14F-4D97-AF65-F5344CB8AC3E}">
        <p14:creationId xmlns:p14="http://schemas.microsoft.com/office/powerpoint/2010/main" val="1045826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steps with pictures">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593723" y="1823339"/>
            <a:ext cx="3317467"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1" name="Rounded Rectangle 20">
            <a:extLst>
              <a:ext uri="{FF2B5EF4-FFF2-40B4-BE49-F238E27FC236}">
                <a16:creationId xmlns:a16="http://schemas.microsoft.com/office/drawing/2014/main" id="{AA714325-FE60-547A-28FB-96AC6B7B0754}"/>
              </a:ext>
            </a:extLst>
          </p:cNvPr>
          <p:cNvSpPr/>
          <p:nvPr userDrawn="1"/>
        </p:nvSpPr>
        <p:spPr>
          <a:xfrm>
            <a:off x="1966452" y="4497387"/>
            <a:ext cx="2470815"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GB"/>
              <a:t>Click to edit Master title style</a:t>
            </a:r>
            <a:endParaRPr lang="en-UA" dirty="0"/>
          </a:p>
        </p:txBody>
      </p:sp>
      <p:sp>
        <p:nvSpPr>
          <p:cNvPr id="29" name="Rounded Rectangle 20">
            <a:extLst>
              <a:ext uri="{FF2B5EF4-FFF2-40B4-BE49-F238E27FC236}">
                <a16:creationId xmlns:a16="http://schemas.microsoft.com/office/drawing/2014/main" id="{B0DC867E-C005-43DD-536A-A2993740C4C8}"/>
              </a:ext>
            </a:extLst>
          </p:cNvPr>
          <p:cNvSpPr/>
          <p:nvPr userDrawn="1"/>
        </p:nvSpPr>
        <p:spPr>
          <a:xfrm flipV="1">
            <a:off x="6026600" y="2208803"/>
            <a:ext cx="2254212"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a:p>
        </p:txBody>
      </p:sp>
      <p:sp>
        <p:nvSpPr>
          <p:cNvPr id="22" name="Graphic 18">
            <a:extLst>
              <a:ext uri="{FF2B5EF4-FFF2-40B4-BE49-F238E27FC236}">
                <a16:creationId xmlns:a16="http://schemas.microsoft.com/office/drawing/2014/main" id="{FFE7A372-0AC8-6B21-24C7-7EBE23220E86}"/>
              </a:ext>
            </a:extLst>
          </p:cNvPr>
          <p:cNvSpPr/>
          <p:nvPr userDrawn="1"/>
        </p:nvSpPr>
        <p:spPr>
          <a:xfrm>
            <a:off x="4437267" y="3429000"/>
            <a:ext cx="3317468"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23" name="Graphic 18">
            <a:extLst>
              <a:ext uri="{FF2B5EF4-FFF2-40B4-BE49-F238E27FC236}">
                <a16:creationId xmlns:a16="http://schemas.microsoft.com/office/drawing/2014/main" id="{20BC5BE1-DF8F-82FD-871E-4DF47DEC1002}"/>
              </a:ext>
            </a:extLst>
          </p:cNvPr>
          <p:cNvSpPr/>
          <p:nvPr userDrawn="1"/>
        </p:nvSpPr>
        <p:spPr>
          <a:xfrm>
            <a:off x="8280812" y="1823339"/>
            <a:ext cx="3317467"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730894" y="2442327"/>
            <a:ext cx="2626565" cy="464159"/>
          </a:xfrm>
          <a:prstGeom prst="rect">
            <a:avLst/>
          </a:prstGeom>
        </p:spPr>
        <p:txBody>
          <a:bodyPr>
            <a:noAutofit/>
          </a:bodyPr>
          <a:lstStyle>
            <a:lvl1pPr>
              <a:spcBef>
                <a:spcPts val="0"/>
              </a:spcBef>
              <a:buNone/>
              <a:defRPr sz="1400" b="1">
                <a:latin typeface="+mj-lt"/>
              </a:defRPr>
            </a:lvl1pPr>
          </a:lstStyle>
          <a:p>
            <a:pPr lvl="0"/>
            <a:r>
              <a:rPr lang="en-GB"/>
              <a:t>Click to edit Master text styles</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724115" y="1937669"/>
            <a:ext cx="360456" cy="300205"/>
          </a:xfrm>
          <a:prstGeom prst="rect">
            <a:avLst/>
          </a:prstGeom>
        </p:spPr>
        <p:txBody>
          <a:bodyPr/>
          <a:lstStyle>
            <a:lvl1pPr>
              <a:buNone/>
              <a:defRPr sz="1600" b="1">
                <a:solidFill>
                  <a:schemeClr val="accent1"/>
                </a:solidFill>
                <a:latin typeface="+mj-lt"/>
              </a:defRPr>
            </a:lvl1pPr>
          </a:lstStyle>
          <a:p>
            <a:pPr lvl="0"/>
            <a:r>
              <a:rPr lang="en-US" dirty="0"/>
              <a:t>01</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8433028" y="2446254"/>
            <a:ext cx="2638095" cy="464159"/>
          </a:xfrm>
          <a:prstGeom prst="rect">
            <a:avLst/>
          </a:prstGeom>
        </p:spPr>
        <p:txBody>
          <a:bodyPr>
            <a:noAutofit/>
          </a:bodyPr>
          <a:lstStyle>
            <a:lvl1pPr>
              <a:spcBef>
                <a:spcPts val="0"/>
              </a:spcBef>
              <a:buNone/>
              <a:defRPr sz="1400" b="1">
                <a:latin typeface="+mj-lt"/>
              </a:defRPr>
            </a:lvl1pPr>
          </a:lstStyle>
          <a:p>
            <a:pPr lvl="0"/>
            <a:r>
              <a:rPr lang="en-GB"/>
              <a:t>Click to edit Master text styles</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8426249" y="1941596"/>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3</a:t>
            </a:r>
            <a:endParaRPr lang="en-US" dirty="0"/>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4600261" y="3600288"/>
            <a:ext cx="360456" cy="300205"/>
          </a:xfrm>
          <a:prstGeom prst="rect">
            <a:avLst/>
          </a:prstGeom>
        </p:spPr>
        <p:txBody>
          <a:bodyPr/>
          <a:lstStyle>
            <a:lvl1pPr>
              <a:buNone/>
              <a:defRPr sz="1600" b="1">
                <a:solidFill>
                  <a:schemeClr val="accent1"/>
                </a:solidFill>
                <a:latin typeface="+mj-lt"/>
              </a:defRPr>
            </a:lvl1pPr>
          </a:lstStyle>
          <a:p>
            <a:pPr lvl="0"/>
            <a:r>
              <a:rPr lang="en-US" dirty="0"/>
              <a:t>0</a:t>
            </a:r>
            <a:r>
              <a:rPr lang="uk-UA" dirty="0"/>
              <a:t>2</a:t>
            </a:r>
            <a:endParaRPr lang="en-US" dirty="0"/>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p:txBody>
          <a:bodyPr/>
          <a:lstStyle/>
          <a:p>
            <a:fld id="{5A77C6FD-9128-984E-A9FB-B4F0D4945C8B}" type="slidenum">
              <a:rPr lang="en-UA" smtClean="0"/>
              <a:pPr/>
              <a:t>‹#›</a:t>
            </a:fld>
            <a:endParaRPr lang="en-UA" dirty="0"/>
          </a:p>
        </p:txBody>
      </p:sp>
      <p:sp>
        <p:nvSpPr>
          <p:cNvPr id="8" name="Picture Placeholder 7">
            <a:extLst>
              <a:ext uri="{FF2B5EF4-FFF2-40B4-BE49-F238E27FC236}">
                <a16:creationId xmlns:a16="http://schemas.microsoft.com/office/drawing/2014/main" id="{3E20B88B-2D59-4E12-4898-F5F05FB773BF}"/>
              </a:ext>
            </a:extLst>
          </p:cNvPr>
          <p:cNvSpPr>
            <a:spLocks noGrp="1"/>
          </p:cNvSpPr>
          <p:nvPr>
            <p:ph type="pic" sz="quarter" idx="53"/>
          </p:nvPr>
        </p:nvSpPr>
        <p:spPr>
          <a:xfrm>
            <a:off x="8433028" y="3009462"/>
            <a:ext cx="2638095" cy="1335529"/>
          </a:xfrm>
        </p:spPr>
        <p:txBody>
          <a:bodyPr/>
          <a:lstStyle/>
          <a:p>
            <a:r>
              <a:rPr lang="en-GB"/>
              <a:t>Click icon to add picture</a:t>
            </a:r>
            <a:endParaRPr lang="en-US"/>
          </a:p>
        </p:txBody>
      </p:sp>
      <p:sp>
        <p:nvSpPr>
          <p:cNvPr id="5" name="Picture Placeholder 7">
            <a:extLst>
              <a:ext uri="{FF2B5EF4-FFF2-40B4-BE49-F238E27FC236}">
                <a16:creationId xmlns:a16="http://schemas.microsoft.com/office/drawing/2014/main" id="{46ADE71E-68F8-E621-282F-148D38882297}"/>
              </a:ext>
            </a:extLst>
          </p:cNvPr>
          <p:cNvSpPr>
            <a:spLocks noGrp="1"/>
          </p:cNvSpPr>
          <p:nvPr>
            <p:ph type="pic" sz="quarter" idx="55"/>
          </p:nvPr>
        </p:nvSpPr>
        <p:spPr>
          <a:xfrm>
            <a:off x="744819" y="3031805"/>
            <a:ext cx="2626565" cy="1335529"/>
          </a:xfrm>
        </p:spPr>
        <p:txBody>
          <a:bodyPr/>
          <a:lstStyle/>
          <a:p>
            <a:r>
              <a:rPr lang="en-GB"/>
              <a:t>Click icon to add picture</a:t>
            </a:r>
            <a:endParaRPr lang="en-US"/>
          </a:p>
        </p:txBody>
      </p:sp>
      <p:sp>
        <p:nvSpPr>
          <p:cNvPr id="7" name="Text Placeholder 14">
            <a:extLst>
              <a:ext uri="{FF2B5EF4-FFF2-40B4-BE49-F238E27FC236}">
                <a16:creationId xmlns:a16="http://schemas.microsoft.com/office/drawing/2014/main" id="{008D0B37-1848-7AFF-EC18-CAD6F67A9268}"/>
              </a:ext>
            </a:extLst>
          </p:cNvPr>
          <p:cNvSpPr>
            <a:spLocks noGrp="1"/>
          </p:cNvSpPr>
          <p:nvPr>
            <p:ph type="body" sz="quarter" idx="56"/>
          </p:nvPr>
        </p:nvSpPr>
        <p:spPr>
          <a:xfrm>
            <a:off x="4589483" y="4032455"/>
            <a:ext cx="2638095" cy="464159"/>
          </a:xfrm>
          <a:prstGeom prst="rect">
            <a:avLst/>
          </a:prstGeom>
        </p:spPr>
        <p:txBody>
          <a:bodyPr>
            <a:noAutofit/>
          </a:bodyPr>
          <a:lstStyle>
            <a:lvl1pPr>
              <a:spcBef>
                <a:spcPts val="0"/>
              </a:spcBef>
              <a:buNone/>
              <a:defRPr sz="1400" b="1">
                <a:latin typeface="+mj-lt"/>
              </a:defRPr>
            </a:lvl1pPr>
          </a:lstStyle>
          <a:p>
            <a:pPr lvl="0"/>
            <a:r>
              <a:rPr lang="en-GB"/>
              <a:t>Click to edit Master text styles</a:t>
            </a:r>
          </a:p>
        </p:txBody>
      </p:sp>
      <p:sp>
        <p:nvSpPr>
          <p:cNvPr id="9" name="Picture Placeholder 7">
            <a:extLst>
              <a:ext uri="{FF2B5EF4-FFF2-40B4-BE49-F238E27FC236}">
                <a16:creationId xmlns:a16="http://schemas.microsoft.com/office/drawing/2014/main" id="{AA5C8E57-DFC1-5F43-F15F-69BABB0679B9}"/>
              </a:ext>
            </a:extLst>
          </p:cNvPr>
          <p:cNvSpPr>
            <a:spLocks noGrp="1"/>
          </p:cNvSpPr>
          <p:nvPr>
            <p:ph type="pic" sz="quarter" idx="57"/>
          </p:nvPr>
        </p:nvSpPr>
        <p:spPr>
          <a:xfrm>
            <a:off x="4589483" y="4595663"/>
            <a:ext cx="2638095" cy="1335529"/>
          </a:xfrm>
        </p:spPr>
        <p:txBody>
          <a:bodyPr/>
          <a:lstStyle/>
          <a:p>
            <a:r>
              <a:rPr lang="en-GB"/>
              <a:t>Click icon to add picture</a:t>
            </a:r>
            <a:endParaRPr lang="en-US"/>
          </a:p>
        </p:txBody>
      </p:sp>
    </p:spTree>
    <p:extLst>
      <p:ext uri="{BB962C8B-B14F-4D97-AF65-F5344CB8AC3E}">
        <p14:creationId xmlns:p14="http://schemas.microsoft.com/office/powerpoint/2010/main" val="366506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steps with pictures">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593723" y="1823339"/>
            <a:ext cx="3317467"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chemeClr val="accent6">
              <a:lumMod val="50000"/>
            </a:schemeClr>
          </a:solidFill>
          <a:ln w="9525" cap="flat">
            <a:noFill/>
            <a:prstDash val="solid"/>
            <a:miter/>
          </a:ln>
        </p:spPr>
        <p:txBody>
          <a:bodyPr rtlCol="0" anchor="ctr"/>
          <a:lstStyle/>
          <a:p>
            <a:endParaRPr lang="en-US"/>
          </a:p>
        </p:txBody>
      </p:sp>
      <p:sp>
        <p:nvSpPr>
          <p:cNvPr id="21" name="Rounded Rectangle 20">
            <a:extLst>
              <a:ext uri="{FF2B5EF4-FFF2-40B4-BE49-F238E27FC236}">
                <a16:creationId xmlns:a16="http://schemas.microsoft.com/office/drawing/2014/main" id="{AA714325-FE60-547A-28FB-96AC6B7B0754}"/>
              </a:ext>
            </a:extLst>
          </p:cNvPr>
          <p:cNvSpPr/>
          <p:nvPr userDrawn="1"/>
        </p:nvSpPr>
        <p:spPr>
          <a:xfrm>
            <a:off x="1966452" y="4497387"/>
            <a:ext cx="2470815" cy="1335089"/>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A"/>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GB"/>
              <a:t>Click to edit Master title style</a:t>
            </a:r>
            <a:endParaRPr lang="en-UA" dirty="0"/>
          </a:p>
        </p:txBody>
      </p:sp>
      <p:sp>
        <p:nvSpPr>
          <p:cNvPr id="29" name="Rounded Rectangle 20">
            <a:extLst>
              <a:ext uri="{FF2B5EF4-FFF2-40B4-BE49-F238E27FC236}">
                <a16:creationId xmlns:a16="http://schemas.microsoft.com/office/drawing/2014/main" id="{B0DC867E-C005-43DD-536A-A2993740C4C8}"/>
              </a:ext>
            </a:extLst>
          </p:cNvPr>
          <p:cNvSpPr/>
          <p:nvPr userDrawn="1"/>
        </p:nvSpPr>
        <p:spPr>
          <a:xfrm flipV="1">
            <a:off x="6026600" y="2208803"/>
            <a:ext cx="2254212" cy="1391485"/>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A"/>
          </a:p>
        </p:txBody>
      </p:sp>
      <p:sp>
        <p:nvSpPr>
          <p:cNvPr id="22" name="Graphic 18">
            <a:extLst>
              <a:ext uri="{FF2B5EF4-FFF2-40B4-BE49-F238E27FC236}">
                <a16:creationId xmlns:a16="http://schemas.microsoft.com/office/drawing/2014/main" id="{FFE7A372-0AC8-6B21-24C7-7EBE23220E86}"/>
              </a:ext>
            </a:extLst>
          </p:cNvPr>
          <p:cNvSpPr/>
          <p:nvPr userDrawn="1"/>
        </p:nvSpPr>
        <p:spPr>
          <a:xfrm>
            <a:off x="4437267" y="3429000"/>
            <a:ext cx="3317468"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chemeClr val="accent6">
              <a:lumMod val="50000"/>
            </a:schemeClr>
          </a:solidFill>
          <a:ln w="9525" cap="flat">
            <a:noFill/>
            <a:prstDash val="solid"/>
            <a:miter/>
          </a:ln>
        </p:spPr>
        <p:txBody>
          <a:bodyPr rtlCol="0" anchor="ctr"/>
          <a:lstStyle/>
          <a:p>
            <a:endParaRPr lang="en-US"/>
          </a:p>
        </p:txBody>
      </p:sp>
      <p:sp>
        <p:nvSpPr>
          <p:cNvPr id="23" name="Graphic 18">
            <a:extLst>
              <a:ext uri="{FF2B5EF4-FFF2-40B4-BE49-F238E27FC236}">
                <a16:creationId xmlns:a16="http://schemas.microsoft.com/office/drawing/2014/main" id="{20BC5BE1-DF8F-82FD-871E-4DF47DEC1002}"/>
              </a:ext>
            </a:extLst>
          </p:cNvPr>
          <p:cNvSpPr/>
          <p:nvPr userDrawn="1"/>
        </p:nvSpPr>
        <p:spPr>
          <a:xfrm>
            <a:off x="8280812" y="1823339"/>
            <a:ext cx="3317467" cy="2674047"/>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chemeClr val="accent6">
              <a:lumMod val="50000"/>
            </a:schemeClr>
          </a:solidFill>
          <a:ln w="9525" cap="flat">
            <a:noFill/>
            <a:prstDash val="solid"/>
            <a:miter/>
          </a:ln>
        </p:spPr>
        <p:txBody>
          <a:bodyPr rtlCol="0" anchor="ctr"/>
          <a:lstStyle/>
          <a:p>
            <a:endParaRPr lang="en-US"/>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730894" y="2442327"/>
            <a:ext cx="2626565" cy="464159"/>
          </a:xfrm>
          <a:prstGeom prst="rect">
            <a:avLst/>
          </a:prstGeom>
        </p:spPr>
        <p:txBody>
          <a:bodyPr>
            <a:noAutofit/>
          </a:bodyPr>
          <a:lstStyle>
            <a:lvl1pPr>
              <a:spcBef>
                <a:spcPts val="0"/>
              </a:spcBef>
              <a:buNone/>
              <a:defRPr sz="1400" b="1">
                <a:solidFill>
                  <a:schemeClr val="bg1"/>
                </a:solidFill>
                <a:latin typeface="+mj-lt"/>
              </a:defRPr>
            </a:lvl1pPr>
          </a:lstStyle>
          <a:p>
            <a:pPr lvl="0"/>
            <a:r>
              <a:rPr lang="en-GB" dirty="0"/>
              <a:t>Click to edit Master text styles</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724115" y="1937669"/>
            <a:ext cx="360456" cy="300205"/>
          </a:xfrm>
          <a:prstGeom prst="rect">
            <a:avLst/>
          </a:prstGeom>
        </p:spPr>
        <p:txBody>
          <a:bodyPr/>
          <a:lstStyle>
            <a:lvl1pPr>
              <a:buNone/>
              <a:defRPr sz="1600" b="1">
                <a:solidFill>
                  <a:schemeClr val="bg1"/>
                </a:solidFill>
                <a:latin typeface="+mj-lt"/>
              </a:defRPr>
            </a:lvl1pPr>
          </a:lstStyle>
          <a:p>
            <a:pPr lvl="0"/>
            <a:r>
              <a:rPr lang="en-US" dirty="0"/>
              <a:t>01</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8433028" y="2446254"/>
            <a:ext cx="2638095" cy="464159"/>
          </a:xfrm>
          <a:prstGeom prst="rect">
            <a:avLst/>
          </a:prstGeom>
        </p:spPr>
        <p:txBody>
          <a:bodyPr>
            <a:noAutofit/>
          </a:bodyPr>
          <a:lstStyle>
            <a:lvl1pPr>
              <a:spcBef>
                <a:spcPts val="0"/>
              </a:spcBef>
              <a:buNone/>
              <a:defRPr sz="1400" b="1">
                <a:solidFill>
                  <a:schemeClr val="bg1"/>
                </a:solidFill>
                <a:latin typeface="+mj-lt"/>
              </a:defRPr>
            </a:lvl1pPr>
          </a:lstStyle>
          <a:p>
            <a:pPr lvl="0"/>
            <a:r>
              <a:rPr lang="en-GB"/>
              <a:t>Click to edit Master text styles</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8426249" y="1941596"/>
            <a:ext cx="360456" cy="300205"/>
          </a:xfrm>
          <a:prstGeom prst="rect">
            <a:avLst/>
          </a:prstGeom>
        </p:spPr>
        <p:txBody>
          <a:bodyPr/>
          <a:lstStyle>
            <a:lvl1pPr>
              <a:buNone/>
              <a:defRPr sz="1600" b="1">
                <a:solidFill>
                  <a:schemeClr val="bg1"/>
                </a:solidFill>
                <a:latin typeface="+mj-lt"/>
              </a:defRPr>
            </a:lvl1pPr>
          </a:lstStyle>
          <a:p>
            <a:pPr lvl="0"/>
            <a:r>
              <a:rPr lang="en-US" dirty="0"/>
              <a:t>0</a:t>
            </a:r>
            <a:r>
              <a:rPr lang="uk-UA" dirty="0"/>
              <a:t>3</a:t>
            </a:r>
            <a:endParaRPr lang="en-US" dirty="0"/>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4600261" y="3600288"/>
            <a:ext cx="360456" cy="300205"/>
          </a:xfrm>
          <a:prstGeom prst="rect">
            <a:avLst/>
          </a:prstGeom>
        </p:spPr>
        <p:txBody>
          <a:bodyPr/>
          <a:lstStyle>
            <a:lvl1pPr>
              <a:buNone/>
              <a:defRPr sz="1600" b="1">
                <a:solidFill>
                  <a:schemeClr val="bg1"/>
                </a:solidFill>
                <a:latin typeface="+mj-lt"/>
              </a:defRPr>
            </a:lvl1pPr>
          </a:lstStyle>
          <a:p>
            <a:pPr lvl="0"/>
            <a:r>
              <a:rPr lang="en-US" dirty="0"/>
              <a:t>0</a:t>
            </a:r>
            <a:r>
              <a:rPr lang="uk-UA" dirty="0"/>
              <a:t>2</a:t>
            </a:r>
            <a:endParaRPr lang="en-US" dirty="0"/>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p:txBody>
          <a:bodyPr/>
          <a:lstStyle/>
          <a:p>
            <a:fld id="{5A77C6FD-9128-984E-A9FB-B4F0D4945C8B}" type="slidenum">
              <a:rPr lang="en-UA" smtClean="0"/>
              <a:pPr/>
              <a:t>‹#›</a:t>
            </a:fld>
            <a:endParaRPr lang="en-UA" dirty="0"/>
          </a:p>
        </p:txBody>
      </p:sp>
      <p:sp>
        <p:nvSpPr>
          <p:cNvPr id="8" name="Picture Placeholder 7">
            <a:extLst>
              <a:ext uri="{FF2B5EF4-FFF2-40B4-BE49-F238E27FC236}">
                <a16:creationId xmlns:a16="http://schemas.microsoft.com/office/drawing/2014/main" id="{3E20B88B-2D59-4E12-4898-F5F05FB773BF}"/>
              </a:ext>
            </a:extLst>
          </p:cNvPr>
          <p:cNvSpPr>
            <a:spLocks noGrp="1"/>
          </p:cNvSpPr>
          <p:nvPr>
            <p:ph type="pic" sz="quarter" idx="53"/>
          </p:nvPr>
        </p:nvSpPr>
        <p:spPr>
          <a:xfrm>
            <a:off x="8433028" y="3009462"/>
            <a:ext cx="2638095" cy="1335529"/>
          </a:xfrm>
        </p:spPr>
        <p:txBody>
          <a:bodyPr/>
          <a:lstStyle/>
          <a:p>
            <a:r>
              <a:rPr lang="en-GB"/>
              <a:t>Click icon to add picture</a:t>
            </a:r>
            <a:endParaRPr lang="en-US"/>
          </a:p>
        </p:txBody>
      </p:sp>
      <p:sp>
        <p:nvSpPr>
          <p:cNvPr id="5" name="Picture Placeholder 7">
            <a:extLst>
              <a:ext uri="{FF2B5EF4-FFF2-40B4-BE49-F238E27FC236}">
                <a16:creationId xmlns:a16="http://schemas.microsoft.com/office/drawing/2014/main" id="{46ADE71E-68F8-E621-282F-148D38882297}"/>
              </a:ext>
            </a:extLst>
          </p:cNvPr>
          <p:cNvSpPr>
            <a:spLocks noGrp="1"/>
          </p:cNvSpPr>
          <p:nvPr>
            <p:ph type="pic" sz="quarter" idx="55"/>
          </p:nvPr>
        </p:nvSpPr>
        <p:spPr>
          <a:xfrm>
            <a:off x="744819" y="3031805"/>
            <a:ext cx="2626565" cy="1335529"/>
          </a:xfrm>
        </p:spPr>
        <p:txBody>
          <a:bodyPr/>
          <a:lstStyle/>
          <a:p>
            <a:r>
              <a:rPr lang="en-GB"/>
              <a:t>Click icon to add picture</a:t>
            </a:r>
            <a:endParaRPr lang="en-US"/>
          </a:p>
        </p:txBody>
      </p:sp>
      <p:sp>
        <p:nvSpPr>
          <p:cNvPr id="7" name="Text Placeholder 14">
            <a:extLst>
              <a:ext uri="{FF2B5EF4-FFF2-40B4-BE49-F238E27FC236}">
                <a16:creationId xmlns:a16="http://schemas.microsoft.com/office/drawing/2014/main" id="{008D0B37-1848-7AFF-EC18-CAD6F67A9268}"/>
              </a:ext>
            </a:extLst>
          </p:cNvPr>
          <p:cNvSpPr>
            <a:spLocks noGrp="1"/>
          </p:cNvSpPr>
          <p:nvPr>
            <p:ph type="body" sz="quarter" idx="56"/>
          </p:nvPr>
        </p:nvSpPr>
        <p:spPr>
          <a:xfrm>
            <a:off x="4589483" y="4032455"/>
            <a:ext cx="2638095" cy="464159"/>
          </a:xfrm>
          <a:prstGeom prst="rect">
            <a:avLst/>
          </a:prstGeom>
        </p:spPr>
        <p:txBody>
          <a:bodyPr>
            <a:noAutofit/>
          </a:bodyPr>
          <a:lstStyle>
            <a:lvl1pPr>
              <a:spcBef>
                <a:spcPts val="0"/>
              </a:spcBef>
              <a:buNone/>
              <a:defRPr sz="1400" b="1">
                <a:solidFill>
                  <a:schemeClr val="bg1"/>
                </a:solidFill>
                <a:latin typeface="+mj-lt"/>
              </a:defRPr>
            </a:lvl1pPr>
          </a:lstStyle>
          <a:p>
            <a:pPr lvl="0"/>
            <a:r>
              <a:rPr lang="en-GB" dirty="0"/>
              <a:t>Click to edit Master text styles</a:t>
            </a:r>
          </a:p>
        </p:txBody>
      </p:sp>
      <p:sp>
        <p:nvSpPr>
          <p:cNvPr id="9" name="Picture Placeholder 7">
            <a:extLst>
              <a:ext uri="{FF2B5EF4-FFF2-40B4-BE49-F238E27FC236}">
                <a16:creationId xmlns:a16="http://schemas.microsoft.com/office/drawing/2014/main" id="{AA5C8E57-DFC1-5F43-F15F-69BABB0679B9}"/>
              </a:ext>
            </a:extLst>
          </p:cNvPr>
          <p:cNvSpPr>
            <a:spLocks noGrp="1"/>
          </p:cNvSpPr>
          <p:nvPr>
            <p:ph type="pic" sz="quarter" idx="57"/>
          </p:nvPr>
        </p:nvSpPr>
        <p:spPr>
          <a:xfrm>
            <a:off x="4589483" y="4595663"/>
            <a:ext cx="2638095" cy="1335529"/>
          </a:xfrm>
        </p:spPr>
        <p:txBody>
          <a:bodyPr/>
          <a:lstStyle/>
          <a:p>
            <a:r>
              <a:rPr lang="en-GB"/>
              <a:t>Click icon to add picture</a:t>
            </a:r>
            <a:endParaRPr lang="en-US"/>
          </a:p>
        </p:txBody>
      </p:sp>
    </p:spTree>
    <p:extLst>
      <p:ext uri="{BB962C8B-B14F-4D97-AF65-F5344CB8AC3E}">
        <p14:creationId xmlns:p14="http://schemas.microsoft.com/office/powerpoint/2010/main" val="35640842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charts">
    <p:spTree>
      <p:nvGrpSpPr>
        <p:cNvPr id="1" name=""/>
        <p:cNvGrpSpPr/>
        <p:nvPr/>
      </p:nvGrpSpPr>
      <p:grpSpPr>
        <a:xfrm>
          <a:off x="0" y="0"/>
          <a:ext cx="0" cy="0"/>
          <a:chOff x="0" y="0"/>
          <a:chExt cx="0" cy="0"/>
        </a:xfrm>
      </p:grpSpPr>
      <p:sp>
        <p:nvSpPr>
          <p:cNvPr id="26" name="Graphic 24">
            <a:extLst>
              <a:ext uri="{FF2B5EF4-FFF2-40B4-BE49-F238E27FC236}">
                <a16:creationId xmlns:a16="http://schemas.microsoft.com/office/drawing/2014/main" id="{FAA25B51-06D9-AEDF-76D7-634E99C207C0}"/>
              </a:ext>
            </a:extLst>
          </p:cNvPr>
          <p:cNvSpPr/>
          <p:nvPr/>
        </p:nvSpPr>
        <p:spPr>
          <a:xfrm>
            <a:off x="593725" y="1776247"/>
            <a:ext cx="3435780" cy="3710153"/>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w="12700" cap="flat">
            <a:solidFill>
              <a:schemeClr val="accent1"/>
            </a:solidFill>
            <a:prstDash val="solid"/>
            <a:miter/>
          </a:ln>
        </p:spPr>
        <p:txBody>
          <a:bodyPr rtlCol="0" anchor="ctr"/>
          <a:lstStyle/>
          <a:p>
            <a:endParaRPr lang="en-US"/>
          </a:p>
        </p:txBody>
      </p:sp>
      <p:sp>
        <p:nvSpPr>
          <p:cNvPr id="9" name="Chart Placeholder 10">
            <a:extLst>
              <a:ext uri="{FF2B5EF4-FFF2-40B4-BE49-F238E27FC236}">
                <a16:creationId xmlns:a16="http://schemas.microsoft.com/office/drawing/2014/main" id="{A49E39B4-091C-B9C3-F864-8A7ABA7B58CA}"/>
              </a:ext>
            </a:extLst>
          </p:cNvPr>
          <p:cNvSpPr>
            <a:spLocks noGrp="1"/>
          </p:cNvSpPr>
          <p:nvPr>
            <p:ph type="chart" sz="quarter" idx="33"/>
          </p:nvPr>
        </p:nvSpPr>
        <p:spPr>
          <a:xfrm>
            <a:off x="741404" y="1923926"/>
            <a:ext cx="3139992" cy="3414794"/>
          </a:xfrm>
          <a:prstGeom prst="rect">
            <a:avLst/>
          </a:prstGeom>
        </p:spPr>
        <p:txBody>
          <a:bodyPr/>
          <a:lstStyle/>
          <a:p>
            <a:r>
              <a:rPr lang="en-GB"/>
              <a:t>Click icon to add chart</a:t>
            </a:r>
            <a:endParaRPr lang="en-UA"/>
          </a:p>
        </p:txBody>
      </p:sp>
      <p:sp>
        <p:nvSpPr>
          <p:cNvPr id="2" name="Title 1">
            <a:extLst>
              <a:ext uri="{FF2B5EF4-FFF2-40B4-BE49-F238E27FC236}">
                <a16:creationId xmlns:a16="http://schemas.microsoft.com/office/drawing/2014/main" id="{55FA4350-67C0-1F87-649B-04A0B5850513}"/>
              </a:ext>
            </a:extLst>
          </p:cNvPr>
          <p:cNvSpPr>
            <a:spLocks noGrp="1"/>
          </p:cNvSpPr>
          <p:nvPr>
            <p:ph type="title"/>
          </p:nvPr>
        </p:nvSpPr>
        <p:spPr>
          <a:xfrm>
            <a:off x="593725" y="472611"/>
            <a:ext cx="11002963" cy="1062501"/>
          </a:xfrm>
        </p:spPr>
        <p:txBody>
          <a:bodyPr/>
          <a:lstStyle/>
          <a:p>
            <a:r>
              <a:rPr lang="en-GB"/>
              <a:t>Click to edit Master title style</a:t>
            </a:r>
            <a:endParaRPr lang="en-US" dirty="0"/>
          </a:p>
        </p:txBody>
      </p:sp>
      <p:sp>
        <p:nvSpPr>
          <p:cNvPr id="3" name="Footer Placeholder 2">
            <a:extLst>
              <a:ext uri="{FF2B5EF4-FFF2-40B4-BE49-F238E27FC236}">
                <a16:creationId xmlns:a16="http://schemas.microsoft.com/office/drawing/2014/main" id="{357394C4-DD29-4002-A1B9-A4B5D7B60768}"/>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9574FAAA-E9D0-51B5-7D48-A0B8065D6656}"/>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6" name="Text Placeholder 6">
            <a:extLst>
              <a:ext uri="{FF2B5EF4-FFF2-40B4-BE49-F238E27FC236}">
                <a16:creationId xmlns:a16="http://schemas.microsoft.com/office/drawing/2014/main" id="{2885C1BF-7B5B-7A71-3E9A-D2BAADD34610}"/>
              </a:ext>
            </a:extLst>
          </p:cNvPr>
          <p:cNvSpPr>
            <a:spLocks noGrp="1"/>
          </p:cNvSpPr>
          <p:nvPr>
            <p:ph type="body" sz="quarter" idx="38"/>
          </p:nvPr>
        </p:nvSpPr>
        <p:spPr>
          <a:xfrm>
            <a:off x="593725" y="5669004"/>
            <a:ext cx="3435350" cy="492084"/>
          </a:xfrm>
          <a:prstGeom prst="rect">
            <a:avLst/>
          </a:prstGeom>
        </p:spPr>
        <p:txBody>
          <a:bodyPr/>
          <a:lstStyle>
            <a:lvl1pPr>
              <a:defRPr/>
            </a:lvl1pPr>
            <a:lvl2pPr marL="0" indent="0">
              <a:buNone/>
              <a:defRPr/>
            </a:lvl2pPr>
          </a:lstStyle>
          <a:p>
            <a:pPr lvl="0"/>
            <a:r>
              <a:rPr lang="en-GB"/>
              <a:t>Click to edit Master text styles</a:t>
            </a:r>
          </a:p>
        </p:txBody>
      </p:sp>
      <p:sp>
        <p:nvSpPr>
          <p:cNvPr id="27" name="Graphic 24">
            <a:extLst>
              <a:ext uri="{FF2B5EF4-FFF2-40B4-BE49-F238E27FC236}">
                <a16:creationId xmlns:a16="http://schemas.microsoft.com/office/drawing/2014/main" id="{FEDFADC9-7BE6-0EB7-617B-A30FEC07DEF6}"/>
              </a:ext>
            </a:extLst>
          </p:cNvPr>
          <p:cNvSpPr/>
          <p:nvPr userDrawn="1"/>
        </p:nvSpPr>
        <p:spPr>
          <a:xfrm>
            <a:off x="4378110" y="1776247"/>
            <a:ext cx="3435780" cy="3710153"/>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w="12700" cap="flat">
            <a:solidFill>
              <a:schemeClr val="accent1"/>
            </a:solidFill>
            <a:prstDash val="solid"/>
            <a:miter/>
          </a:ln>
        </p:spPr>
        <p:txBody>
          <a:bodyPr rtlCol="0" anchor="ctr"/>
          <a:lstStyle/>
          <a:p>
            <a:endParaRPr lang="en-US"/>
          </a:p>
        </p:txBody>
      </p:sp>
      <p:sp>
        <p:nvSpPr>
          <p:cNvPr id="28" name="Graphic 24">
            <a:extLst>
              <a:ext uri="{FF2B5EF4-FFF2-40B4-BE49-F238E27FC236}">
                <a16:creationId xmlns:a16="http://schemas.microsoft.com/office/drawing/2014/main" id="{43913E1F-276E-EEE8-B71A-B8AA17830BB7}"/>
              </a:ext>
            </a:extLst>
          </p:cNvPr>
          <p:cNvSpPr/>
          <p:nvPr userDrawn="1"/>
        </p:nvSpPr>
        <p:spPr>
          <a:xfrm>
            <a:off x="8162710" y="1776247"/>
            <a:ext cx="3435780" cy="3710153"/>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w="12700" cap="flat">
            <a:solidFill>
              <a:schemeClr val="accent1"/>
            </a:solidFill>
            <a:prstDash val="solid"/>
            <a:miter/>
          </a:ln>
        </p:spPr>
        <p:txBody>
          <a:bodyPr rtlCol="0" anchor="ctr"/>
          <a:lstStyle/>
          <a:p>
            <a:endParaRPr lang="en-US"/>
          </a:p>
        </p:txBody>
      </p:sp>
      <p:sp>
        <p:nvSpPr>
          <p:cNvPr id="14" name="Text Placeholder 6">
            <a:extLst>
              <a:ext uri="{FF2B5EF4-FFF2-40B4-BE49-F238E27FC236}">
                <a16:creationId xmlns:a16="http://schemas.microsoft.com/office/drawing/2014/main" id="{00F76031-1F38-5D37-B122-4C1F64424C95}"/>
              </a:ext>
            </a:extLst>
          </p:cNvPr>
          <p:cNvSpPr>
            <a:spLocks noGrp="1"/>
          </p:cNvSpPr>
          <p:nvPr>
            <p:ph type="body" sz="quarter" idx="39"/>
          </p:nvPr>
        </p:nvSpPr>
        <p:spPr>
          <a:xfrm>
            <a:off x="4378325" y="5669004"/>
            <a:ext cx="3435350" cy="492084"/>
          </a:xfrm>
          <a:prstGeom prst="rect">
            <a:avLst/>
          </a:prstGeom>
        </p:spPr>
        <p:txBody>
          <a:bodyPr/>
          <a:lstStyle>
            <a:lvl2pPr marL="0" indent="0">
              <a:buNone/>
              <a:defRPr/>
            </a:lvl2pPr>
          </a:lstStyle>
          <a:p>
            <a:pPr lvl="0"/>
            <a:r>
              <a:rPr lang="en-GB"/>
              <a:t>Click to edit Master text styles</a:t>
            </a:r>
          </a:p>
        </p:txBody>
      </p:sp>
      <p:sp>
        <p:nvSpPr>
          <p:cNvPr id="15" name="Text Placeholder 6">
            <a:extLst>
              <a:ext uri="{FF2B5EF4-FFF2-40B4-BE49-F238E27FC236}">
                <a16:creationId xmlns:a16="http://schemas.microsoft.com/office/drawing/2014/main" id="{6FDBE874-B4F8-923B-9E3D-09063527D53A}"/>
              </a:ext>
            </a:extLst>
          </p:cNvPr>
          <p:cNvSpPr>
            <a:spLocks noGrp="1"/>
          </p:cNvSpPr>
          <p:nvPr>
            <p:ph type="body" sz="quarter" idx="40"/>
          </p:nvPr>
        </p:nvSpPr>
        <p:spPr>
          <a:xfrm>
            <a:off x="8162925" y="5669004"/>
            <a:ext cx="3435350" cy="492084"/>
          </a:xfrm>
          <a:prstGeom prst="rect">
            <a:avLst/>
          </a:prstGeom>
        </p:spPr>
        <p:txBody>
          <a:bodyPr/>
          <a:lstStyle>
            <a:lvl2pPr marL="0" indent="0">
              <a:buNone/>
              <a:defRPr/>
            </a:lvl2pPr>
          </a:lstStyle>
          <a:p>
            <a:pPr lvl="0"/>
            <a:r>
              <a:rPr lang="en-GB"/>
              <a:t>Click to edit Master text styles</a:t>
            </a:r>
          </a:p>
        </p:txBody>
      </p:sp>
      <p:sp>
        <p:nvSpPr>
          <p:cNvPr id="17" name="Chart Placeholder 10">
            <a:extLst>
              <a:ext uri="{FF2B5EF4-FFF2-40B4-BE49-F238E27FC236}">
                <a16:creationId xmlns:a16="http://schemas.microsoft.com/office/drawing/2014/main" id="{C44729F8-9A26-60F3-8F3E-5AD746E8E435}"/>
              </a:ext>
            </a:extLst>
          </p:cNvPr>
          <p:cNvSpPr>
            <a:spLocks noGrp="1"/>
          </p:cNvSpPr>
          <p:nvPr>
            <p:ph type="chart" sz="quarter" idx="41"/>
          </p:nvPr>
        </p:nvSpPr>
        <p:spPr>
          <a:xfrm>
            <a:off x="4526004" y="1923926"/>
            <a:ext cx="3139992" cy="3414794"/>
          </a:xfrm>
          <a:prstGeom prst="rect">
            <a:avLst/>
          </a:prstGeom>
        </p:spPr>
        <p:txBody>
          <a:bodyPr/>
          <a:lstStyle/>
          <a:p>
            <a:r>
              <a:rPr lang="en-GB"/>
              <a:t>Click icon to add chart</a:t>
            </a:r>
            <a:endParaRPr lang="en-UA"/>
          </a:p>
        </p:txBody>
      </p:sp>
      <p:sp>
        <p:nvSpPr>
          <p:cNvPr id="18" name="Chart Placeholder 10">
            <a:extLst>
              <a:ext uri="{FF2B5EF4-FFF2-40B4-BE49-F238E27FC236}">
                <a16:creationId xmlns:a16="http://schemas.microsoft.com/office/drawing/2014/main" id="{6527E9EE-46A1-B628-1DE3-D14D3CA49608}"/>
              </a:ext>
            </a:extLst>
          </p:cNvPr>
          <p:cNvSpPr>
            <a:spLocks noGrp="1"/>
          </p:cNvSpPr>
          <p:nvPr>
            <p:ph type="chart" sz="quarter" idx="42"/>
          </p:nvPr>
        </p:nvSpPr>
        <p:spPr>
          <a:xfrm>
            <a:off x="8310604" y="1923926"/>
            <a:ext cx="3139992" cy="3414794"/>
          </a:xfrm>
          <a:prstGeom prst="rect">
            <a:avLst/>
          </a:prstGeom>
        </p:spPr>
        <p:txBody>
          <a:bodyPr/>
          <a:lstStyle/>
          <a:p>
            <a:r>
              <a:rPr lang="en-GB"/>
              <a:t>Click icon to add chart</a:t>
            </a:r>
            <a:endParaRPr lang="en-UA"/>
          </a:p>
        </p:txBody>
      </p:sp>
    </p:spTree>
    <p:extLst>
      <p:ext uri="{BB962C8B-B14F-4D97-AF65-F5344CB8AC3E}">
        <p14:creationId xmlns:p14="http://schemas.microsoft.com/office/powerpoint/2010/main" val="16068328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27D3CBC1-14F3-0D2E-F3FE-D6C89044017D}"/>
              </a:ext>
            </a:extLst>
          </p:cNvPr>
          <p:cNvSpPr/>
          <p:nvPr userDrawn="1"/>
        </p:nvSpPr>
        <p:spPr>
          <a:xfrm>
            <a:off x="604354" y="554314"/>
            <a:ext cx="7219949" cy="5578475"/>
          </a:xfrm>
          <a:custGeom>
            <a:avLst/>
            <a:gdLst>
              <a:gd name="connsiteX0" fmla="*/ 127022 w 7219949"/>
              <a:gd name="connsiteY0" fmla="*/ 0 h 5578475"/>
              <a:gd name="connsiteX1" fmla="*/ 7092927 w 7219949"/>
              <a:gd name="connsiteY1" fmla="*/ 0 h 5578475"/>
              <a:gd name="connsiteX2" fmla="*/ 7219949 w 7219949"/>
              <a:gd name="connsiteY2" fmla="*/ 127022 h 5578475"/>
              <a:gd name="connsiteX3" fmla="*/ 7219949 w 7219949"/>
              <a:gd name="connsiteY3" fmla="*/ 3930650 h 5578475"/>
              <a:gd name="connsiteX4" fmla="*/ 7219949 w 7219949"/>
              <a:gd name="connsiteY4" fmla="*/ 4198319 h 5578475"/>
              <a:gd name="connsiteX5" fmla="*/ 7219949 w 7219949"/>
              <a:gd name="connsiteY5" fmla="*/ 4909579 h 5578475"/>
              <a:gd name="connsiteX6" fmla="*/ 7127054 w 7219949"/>
              <a:gd name="connsiteY6" fmla="*/ 4963571 h 5578475"/>
              <a:gd name="connsiteX7" fmla="*/ 6910610 w 7219949"/>
              <a:gd name="connsiteY7" fmla="*/ 4840497 h 5578475"/>
              <a:gd name="connsiteX8" fmla="*/ 6870056 w 7219949"/>
              <a:gd name="connsiteY8" fmla="*/ 4840497 h 5578475"/>
              <a:gd name="connsiteX9" fmla="*/ 6581464 w 7219949"/>
              <a:gd name="connsiteY9" fmla="*/ 5004598 h 5578475"/>
              <a:gd name="connsiteX10" fmla="*/ 6560716 w 7219949"/>
              <a:gd name="connsiteY10" fmla="*/ 5040198 h 5578475"/>
              <a:gd name="connsiteX11" fmla="*/ 6560716 w 7219949"/>
              <a:gd name="connsiteY11" fmla="*/ 5367457 h 5578475"/>
              <a:gd name="connsiteX12" fmla="*/ 6581464 w 7219949"/>
              <a:gd name="connsiteY12" fmla="*/ 5403060 h 5578475"/>
              <a:gd name="connsiteX13" fmla="*/ 6685680 w 7219949"/>
              <a:gd name="connsiteY13" fmla="*/ 5462240 h 5578475"/>
              <a:gd name="connsiteX14" fmla="*/ 6694598 w 7219949"/>
              <a:gd name="connsiteY14" fmla="*/ 5564758 h 5578475"/>
              <a:gd name="connsiteX15" fmla="*/ 6655034 w 7219949"/>
              <a:gd name="connsiteY15" fmla="*/ 5578475 h 5578475"/>
              <a:gd name="connsiteX16" fmla="*/ 5839793 w 7219949"/>
              <a:gd name="connsiteY16" fmla="*/ 5578475 h 5578475"/>
              <a:gd name="connsiteX17" fmla="*/ 5429249 w 7219949"/>
              <a:gd name="connsiteY17" fmla="*/ 5578475 h 5578475"/>
              <a:gd name="connsiteX18" fmla="*/ 127022 w 7219949"/>
              <a:gd name="connsiteY18" fmla="*/ 5578475 h 5578475"/>
              <a:gd name="connsiteX19" fmla="*/ 0 w 7219949"/>
              <a:gd name="connsiteY19" fmla="*/ 5451453 h 5578475"/>
              <a:gd name="connsiteX20" fmla="*/ 0 w 7219949"/>
              <a:gd name="connsiteY20" fmla="*/ 127022 h 5578475"/>
              <a:gd name="connsiteX21" fmla="*/ 127022 w 7219949"/>
              <a:gd name="connsiteY21" fmla="*/ 0 h 557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19949" h="5578475">
                <a:moveTo>
                  <a:pt x="127022" y="0"/>
                </a:moveTo>
                <a:lnTo>
                  <a:pt x="7092927" y="0"/>
                </a:lnTo>
                <a:cubicBezTo>
                  <a:pt x="7163079" y="0"/>
                  <a:pt x="7219949" y="56870"/>
                  <a:pt x="7219949" y="127022"/>
                </a:cubicBezTo>
                <a:lnTo>
                  <a:pt x="7219949" y="3930650"/>
                </a:lnTo>
                <a:lnTo>
                  <a:pt x="7219949" y="4198319"/>
                </a:lnTo>
                <a:lnTo>
                  <a:pt x="7219949" y="4909579"/>
                </a:lnTo>
                <a:cubicBezTo>
                  <a:pt x="7219949" y="4957204"/>
                  <a:pt x="7168551" y="4987149"/>
                  <a:pt x="7127054" y="4963571"/>
                </a:cubicBezTo>
                <a:lnTo>
                  <a:pt x="6910610" y="4840497"/>
                </a:lnTo>
                <a:cubicBezTo>
                  <a:pt x="6898114" y="4833422"/>
                  <a:pt x="6882554" y="4833422"/>
                  <a:pt x="6870056" y="4840497"/>
                </a:cubicBezTo>
                <a:lnTo>
                  <a:pt x="6581464" y="5004598"/>
                </a:lnTo>
                <a:cubicBezTo>
                  <a:pt x="6568734" y="5011905"/>
                  <a:pt x="6560716" y="5025346"/>
                  <a:pt x="6560716" y="5040198"/>
                </a:cubicBezTo>
                <a:lnTo>
                  <a:pt x="6560716" y="5367457"/>
                </a:lnTo>
                <a:cubicBezTo>
                  <a:pt x="6560716" y="5382076"/>
                  <a:pt x="6568734" y="5395750"/>
                  <a:pt x="6581464" y="5403060"/>
                </a:cubicBezTo>
                <a:lnTo>
                  <a:pt x="6685680" y="5462240"/>
                </a:lnTo>
                <a:cubicBezTo>
                  <a:pt x="6727412" y="5485935"/>
                  <a:pt x="6725246" y="5539471"/>
                  <a:pt x="6694598" y="5564758"/>
                </a:cubicBezTo>
                <a:lnTo>
                  <a:pt x="6655034" y="5578475"/>
                </a:lnTo>
                <a:lnTo>
                  <a:pt x="5839793" y="5578475"/>
                </a:lnTo>
                <a:lnTo>
                  <a:pt x="5429249" y="5578475"/>
                </a:lnTo>
                <a:lnTo>
                  <a:pt x="127022" y="5578475"/>
                </a:lnTo>
                <a:cubicBezTo>
                  <a:pt x="56870" y="5578475"/>
                  <a:pt x="0" y="5521605"/>
                  <a:pt x="0" y="5451453"/>
                </a:cubicBezTo>
                <a:lnTo>
                  <a:pt x="0" y="127022"/>
                </a:lnTo>
                <a:cubicBezTo>
                  <a:pt x="0" y="56870"/>
                  <a:pt x="56870" y="0"/>
                  <a:pt x="127022" y="0"/>
                </a:cubicBezTo>
                <a:close/>
              </a:path>
            </a:pathLst>
          </a:cu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67D9227-A4E0-793D-7621-2ECA8C51FFEB}"/>
              </a:ext>
            </a:extLst>
          </p:cNvPr>
          <p:cNvSpPr>
            <a:spLocks noGrp="1"/>
          </p:cNvSpPr>
          <p:nvPr>
            <p:ph type="title"/>
          </p:nvPr>
        </p:nvSpPr>
        <p:spPr>
          <a:xfrm>
            <a:off x="8154711" y="472611"/>
            <a:ext cx="3435350" cy="1062501"/>
          </a:xfrm>
        </p:spPr>
        <p:txBody>
          <a:bodyPr/>
          <a:lstStyle/>
          <a:p>
            <a:r>
              <a:rPr lang="en-GB"/>
              <a:t>Click to edit Master title style</a:t>
            </a:r>
            <a:endParaRPr lang="en-US" dirty="0"/>
          </a:p>
        </p:txBody>
      </p:sp>
      <p:sp>
        <p:nvSpPr>
          <p:cNvPr id="3" name="Footer Placeholder 2">
            <a:extLst>
              <a:ext uri="{FF2B5EF4-FFF2-40B4-BE49-F238E27FC236}">
                <a16:creationId xmlns:a16="http://schemas.microsoft.com/office/drawing/2014/main" id="{C03B36E1-ADA7-73F9-173F-D66767531EA8}"/>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B0F7E26A-F57E-2A37-3E11-8FD04E195075}"/>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8" name="Chart Placeholder 7">
            <a:extLst>
              <a:ext uri="{FF2B5EF4-FFF2-40B4-BE49-F238E27FC236}">
                <a16:creationId xmlns:a16="http://schemas.microsoft.com/office/drawing/2014/main" id="{EAF41BF8-3819-D829-DAE6-052869DBEE10}"/>
              </a:ext>
            </a:extLst>
          </p:cNvPr>
          <p:cNvSpPr>
            <a:spLocks noGrp="1"/>
          </p:cNvSpPr>
          <p:nvPr>
            <p:ph type="chart" sz="quarter" idx="12"/>
          </p:nvPr>
        </p:nvSpPr>
        <p:spPr>
          <a:xfrm>
            <a:off x="752034" y="701993"/>
            <a:ext cx="6924590" cy="5283116"/>
          </a:xfrm>
          <a:prstGeom prst="rect">
            <a:avLst/>
          </a:prstGeom>
        </p:spPr>
        <p:txBody>
          <a:bodyPr/>
          <a:lstStyle/>
          <a:p>
            <a:r>
              <a:rPr lang="en-GB"/>
              <a:t>Click icon to add chart</a:t>
            </a:r>
            <a:endParaRPr lang="en-US" dirty="0"/>
          </a:p>
        </p:txBody>
      </p:sp>
      <p:sp>
        <p:nvSpPr>
          <p:cNvPr id="15" name="Text Placeholder 14">
            <a:extLst>
              <a:ext uri="{FF2B5EF4-FFF2-40B4-BE49-F238E27FC236}">
                <a16:creationId xmlns:a16="http://schemas.microsoft.com/office/drawing/2014/main" id="{F47E2404-1C18-0B92-8F69-060D54C3645A}"/>
              </a:ext>
            </a:extLst>
          </p:cNvPr>
          <p:cNvSpPr>
            <a:spLocks noGrp="1"/>
          </p:cNvSpPr>
          <p:nvPr>
            <p:ph type="body" sz="quarter" idx="36"/>
          </p:nvPr>
        </p:nvSpPr>
        <p:spPr>
          <a:xfrm>
            <a:off x="8156973" y="2968379"/>
            <a:ext cx="3432531" cy="783132"/>
          </a:xfrm>
          <a:prstGeom prst="rect">
            <a:avLst/>
          </a:prstGeom>
        </p:spPr>
        <p:txBody>
          <a:bodyPr anchor="b">
            <a:noAutofit/>
          </a:bodyPr>
          <a:lstStyle>
            <a:lvl1pPr>
              <a:buNone/>
              <a:defRPr sz="2400" b="1">
                <a:latin typeface="+mj-lt"/>
              </a:defRPr>
            </a:lvl1pPr>
          </a:lstStyle>
          <a:p>
            <a:pPr lvl="0"/>
            <a:r>
              <a:rPr lang="en-GB"/>
              <a:t>Click to edit Master text styles</a:t>
            </a:r>
          </a:p>
        </p:txBody>
      </p:sp>
      <p:sp>
        <p:nvSpPr>
          <p:cNvPr id="16" name="Text Placeholder 6">
            <a:extLst>
              <a:ext uri="{FF2B5EF4-FFF2-40B4-BE49-F238E27FC236}">
                <a16:creationId xmlns:a16="http://schemas.microsoft.com/office/drawing/2014/main" id="{18A346E2-2455-36EF-1B6B-A1DC5818B0F5}"/>
              </a:ext>
            </a:extLst>
          </p:cNvPr>
          <p:cNvSpPr>
            <a:spLocks noGrp="1"/>
          </p:cNvSpPr>
          <p:nvPr>
            <p:ph type="body" sz="quarter" idx="38"/>
          </p:nvPr>
        </p:nvSpPr>
        <p:spPr>
          <a:xfrm>
            <a:off x="8156973" y="3997621"/>
            <a:ext cx="3433087" cy="2135168"/>
          </a:xfrm>
          <a:prstGeom prst="rect">
            <a:avLst/>
          </a:prstGeom>
        </p:spPr>
        <p:txBody>
          <a:bodyPr/>
          <a:lstStyle>
            <a:lvl1pPr>
              <a:defRPr sz="2000"/>
            </a:lvl1pPr>
            <a:lvl2pPr marL="0" indent="0">
              <a:buNone/>
              <a:defRPr/>
            </a:lvl2pPr>
          </a:lstStyle>
          <a:p>
            <a:pPr lvl="0"/>
            <a:r>
              <a:rPr lang="en-GB"/>
              <a:t>Click to edit Master text styles</a:t>
            </a:r>
          </a:p>
        </p:txBody>
      </p:sp>
      <p:cxnSp>
        <p:nvCxnSpPr>
          <p:cNvPr id="14" name="Straight Connector 13">
            <a:extLst>
              <a:ext uri="{FF2B5EF4-FFF2-40B4-BE49-F238E27FC236}">
                <a16:creationId xmlns:a16="http://schemas.microsoft.com/office/drawing/2014/main" id="{B78A9AA0-7271-7BEE-3E66-81A46050C494}"/>
              </a:ext>
            </a:extLst>
          </p:cNvPr>
          <p:cNvCxnSpPr>
            <a:cxnSpLocks/>
          </p:cNvCxnSpPr>
          <p:nvPr userDrawn="1"/>
        </p:nvCxnSpPr>
        <p:spPr>
          <a:xfrm>
            <a:off x="8156973" y="3889621"/>
            <a:ext cx="3432531"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86121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5F57767-7EDD-755D-68E6-FE36B50E54A0}"/>
              </a:ext>
            </a:extLst>
          </p:cNvPr>
          <p:cNvSpPr/>
          <p:nvPr userDrawn="1"/>
        </p:nvSpPr>
        <p:spPr>
          <a:xfrm>
            <a:off x="584281" y="1776247"/>
            <a:ext cx="11012407" cy="4349916"/>
          </a:xfrm>
          <a:prstGeom prst="roundRect">
            <a:avLst>
              <a:gd name="adj" fmla="val 2920"/>
            </a:avLst>
          </a:pr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2" name="Title 1">
            <a:extLst>
              <a:ext uri="{FF2B5EF4-FFF2-40B4-BE49-F238E27FC236}">
                <a16:creationId xmlns:a16="http://schemas.microsoft.com/office/drawing/2014/main" id="{3A80D146-FCD8-AA9E-C8D0-F525DD01B289}"/>
              </a:ext>
            </a:extLst>
          </p:cNvPr>
          <p:cNvSpPr>
            <a:spLocks noGrp="1"/>
          </p:cNvSpPr>
          <p:nvPr>
            <p:ph type="title"/>
          </p:nvPr>
        </p:nvSpPr>
        <p:spPr/>
        <p:txBody>
          <a:bodyPr/>
          <a:lstStyle/>
          <a:p>
            <a:r>
              <a:rPr lang="en-GB"/>
              <a:t>Click to edit Master title style</a:t>
            </a:r>
            <a:endParaRPr lang="en-US" dirty="0"/>
          </a:p>
        </p:txBody>
      </p:sp>
      <p:sp>
        <p:nvSpPr>
          <p:cNvPr id="3" name="Footer Placeholder 2">
            <a:extLst>
              <a:ext uri="{FF2B5EF4-FFF2-40B4-BE49-F238E27FC236}">
                <a16:creationId xmlns:a16="http://schemas.microsoft.com/office/drawing/2014/main" id="{33FA95A0-848B-7820-6762-591D0E955410}"/>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36654313-F1AD-C914-77A7-662C23161E56}"/>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8" name="Table Placeholder 7">
            <a:extLst>
              <a:ext uri="{FF2B5EF4-FFF2-40B4-BE49-F238E27FC236}">
                <a16:creationId xmlns:a16="http://schemas.microsoft.com/office/drawing/2014/main" id="{D4449A0E-20CC-658E-05AB-6B04F4A1E4F8}"/>
              </a:ext>
            </a:extLst>
          </p:cNvPr>
          <p:cNvSpPr>
            <a:spLocks noGrp="1"/>
          </p:cNvSpPr>
          <p:nvPr>
            <p:ph type="tbl" sz="quarter" idx="12"/>
          </p:nvPr>
        </p:nvSpPr>
        <p:spPr>
          <a:xfrm>
            <a:off x="731960" y="1923926"/>
            <a:ext cx="10717050" cy="4054558"/>
          </a:xfrm>
          <a:prstGeom prst="rect">
            <a:avLst/>
          </a:prstGeom>
        </p:spPr>
        <p:txBody>
          <a:bodyPr/>
          <a:lstStyle/>
          <a:p>
            <a:r>
              <a:rPr lang="en-GB"/>
              <a:t>Click icon to add table</a:t>
            </a:r>
            <a:endParaRPr lang="en-US"/>
          </a:p>
        </p:txBody>
      </p:sp>
    </p:spTree>
    <p:extLst>
      <p:ext uri="{BB962C8B-B14F-4D97-AF65-F5344CB8AC3E}">
        <p14:creationId xmlns:p14="http://schemas.microsoft.com/office/powerpoint/2010/main" val="179293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2077B8A4-983C-E5CA-6BCB-01827923A1EF}"/>
              </a:ext>
            </a:extLst>
          </p:cNvPr>
          <p:cNvSpPr/>
          <p:nvPr userDrawn="1"/>
        </p:nvSpPr>
        <p:spPr>
          <a:xfrm>
            <a:off x="3438208" y="0"/>
            <a:ext cx="2917931" cy="6858000"/>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58" name="Rectangle 57">
            <a:extLst>
              <a:ext uri="{FF2B5EF4-FFF2-40B4-BE49-F238E27FC236}">
                <a16:creationId xmlns:a16="http://schemas.microsoft.com/office/drawing/2014/main" id="{9E49985F-8D66-4A19-5C42-9B4C15E85172}"/>
              </a:ext>
            </a:extLst>
          </p:cNvPr>
          <p:cNvSpPr/>
          <p:nvPr userDrawn="1"/>
        </p:nvSpPr>
        <p:spPr>
          <a:xfrm>
            <a:off x="6356139" y="0"/>
            <a:ext cx="2917931"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59" name="Rectangle 58">
            <a:extLst>
              <a:ext uri="{FF2B5EF4-FFF2-40B4-BE49-F238E27FC236}">
                <a16:creationId xmlns:a16="http://schemas.microsoft.com/office/drawing/2014/main" id="{B1A92800-20CA-161C-4DF1-D0E9E767E909}"/>
              </a:ext>
            </a:extLst>
          </p:cNvPr>
          <p:cNvSpPr/>
          <p:nvPr userDrawn="1"/>
        </p:nvSpPr>
        <p:spPr>
          <a:xfrm>
            <a:off x="9274069" y="0"/>
            <a:ext cx="2917931" cy="6858000"/>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3" name="Footer Placeholder 2">
            <a:extLst>
              <a:ext uri="{FF2B5EF4-FFF2-40B4-BE49-F238E27FC236}">
                <a16:creationId xmlns:a16="http://schemas.microsoft.com/office/drawing/2014/main" id="{791623C2-8B83-45EC-5842-A8757BF8A90C}"/>
              </a:ext>
            </a:extLst>
          </p:cNvPr>
          <p:cNvSpPr>
            <a:spLocks noGrp="1"/>
          </p:cNvSpPr>
          <p:nvPr userDrawn="1">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22318B15-EC97-EA8C-0A52-33A3B0FE11BF}"/>
              </a:ext>
            </a:extLst>
          </p:cNvPr>
          <p:cNvSpPr>
            <a:spLocks noGrp="1"/>
          </p:cNvSpPr>
          <p:nvPr userDrawn="1">
            <p:ph type="sldNum" sz="quarter" idx="11"/>
          </p:nvPr>
        </p:nvSpPr>
        <p:spPr/>
        <p:txBody>
          <a:bodyPr/>
          <a:lstStyle/>
          <a:p>
            <a:fld id="{5A77C6FD-9128-984E-A9FB-B4F0D4945C8B}" type="slidenum">
              <a:rPr lang="en-UA" smtClean="0"/>
              <a:pPr/>
              <a:t>‹#›</a:t>
            </a:fld>
            <a:endParaRPr lang="en-UA" dirty="0"/>
          </a:p>
        </p:txBody>
      </p:sp>
      <p:sp>
        <p:nvSpPr>
          <p:cNvPr id="33" name="Title 32">
            <a:extLst>
              <a:ext uri="{FF2B5EF4-FFF2-40B4-BE49-F238E27FC236}">
                <a16:creationId xmlns:a16="http://schemas.microsoft.com/office/drawing/2014/main" id="{AB500A79-A095-648B-2230-D6CA0E270FE0}"/>
              </a:ext>
            </a:extLst>
          </p:cNvPr>
          <p:cNvSpPr>
            <a:spLocks noGrp="1"/>
          </p:cNvSpPr>
          <p:nvPr userDrawn="1">
            <p:ph type="title"/>
          </p:nvPr>
        </p:nvSpPr>
        <p:spPr>
          <a:xfrm>
            <a:off x="593726" y="472611"/>
            <a:ext cx="2490788" cy="1319162"/>
          </a:xfrm>
        </p:spPr>
        <p:txBody>
          <a:bodyPr/>
          <a:lstStyle/>
          <a:p>
            <a:r>
              <a:rPr lang="en-GB"/>
              <a:t>Click to edit Master title style</a:t>
            </a:r>
            <a:endParaRPr lang="en-US" dirty="0"/>
          </a:p>
        </p:txBody>
      </p:sp>
      <p:sp>
        <p:nvSpPr>
          <p:cNvPr id="62" name="Text Placeholder 14">
            <a:extLst>
              <a:ext uri="{FF2B5EF4-FFF2-40B4-BE49-F238E27FC236}">
                <a16:creationId xmlns:a16="http://schemas.microsoft.com/office/drawing/2014/main" id="{940BF5A6-6FF3-815C-E2B9-F6CCFB75C7DF}"/>
              </a:ext>
            </a:extLst>
          </p:cNvPr>
          <p:cNvSpPr>
            <a:spLocks noGrp="1"/>
          </p:cNvSpPr>
          <p:nvPr>
            <p:ph type="body" sz="quarter" idx="36"/>
          </p:nvPr>
        </p:nvSpPr>
        <p:spPr>
          <a:xfrm>
            <a:off x="3755683" y="1719773"/>
            <a:ext cx="2282982" cy="559274"/>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63" name="Text Placeholder 6">
            <a:extLst>
              <a:ext uri="{FF2B5EF4-FFF2-40B4-BE49-F238E27FC236}">
                <a16:creationId xmlns:a16="http://schemas.microsoft.com/office/drawing/2014/main" id="{D6CF77C5-E77F-6DC8-437E-2260E1994572}"/>
              </a:ext>
            </a:extLst>
          </p:cNvPr>
          <p:cNvSpPr>
            <a:spLocks noGrp="1"/>
          </p:cNvSpPr>
          <p:nvPr>
            <p:ph type="body" sz="quarter" idx="38"/>
          </p:nvPr>
        </p:nvSpPr>
        <p:spPr>
          <a:xfrm>
            <a:off x="3755498" y="3042249"/>
            <a:ext cx="2283352" cy="2840175"/>
          </a:xfrm>
          <a:prstGeom prst="rect">
            <a:avLst/>
          </a:prstGeom>
        </p:spPr>
        <p:txBody>
          <a:bodyPr/>
          <a:lstStyle>
            <a:lvl2pPr marL="0" indent="0">
              <a:buNone/>
              <a:defRPr/>
            </a:lvl2pPr>
          </a:lstStyle>
          <a:p>
            <a:pPr lvl="0"/>
            <a:r>
              <a:rPr lang="en-GB"/>
              <a:t>Click to edit Master text styles</a:t>
            </a:r>
          </a:p>
        </p:txBody>
      </p:sp>
      <p:sp>
        <p:nvSpPr>
          <p:cNvPr id="66" name="Text Placeholder 14">
            <a:extLst>
              <a:ext uri="{FF2B5EF4-FFF2-40B4-BE49-F238E27FC236}">
                <a16:creationId xmlns:a16="http://schemas.microsoft.com/office/drawing/2014/main" id="{2A67B99E-F2B3-9631-BD5E-57918E193821}"/>
              </a:ext>
            </a:extLst>
          </p:cNvPr>
          <p:cNvSpPr>
            <a:spLocks noGrp="1"/>
          </p:cNvSpPr>
          <p:nvPr>
            <p:ph type="body" sz="quarter" idx="39"/>
          </p:nvPr>
        </p:nvSpPr>
        <p:spPr>
          <a:xfrm>
            <a:off x="6673614" y="1719773"/>
            <a:ext cx="2282982" cy="559274"/>
          </a:xfrm>
          <a:prstGeom prst="rect">
            <a:avLst/>
          </a:prstGeom>
        </p:spPr>
        <p:txBody>
          <a:bodyPr anchor="b">
            <a:noAutofit/>
          </a:bodyPr>
          <a:lstStyle>
            <a:lvl1pPr>
              <a:buNone/>
              <a:defRPr sz="1800" b="1">
                <a:solidFill>
                  <a:schemeClr val="bg1"/>
                </a:solidFill>
                <a:latin typeface="+mj-lt"/>
              </a:defRPr>
            </a:lvl1pPr>
          </a:lstStyle>
          <a:p>
            <a:pPr lvl="0"/>
            <a:r>
              <a:rPr lang="en-GB"/>
              <a:t>Click to edit Master text styles</a:t>
            </a:r>
          </a:p>
        </p:txBody>
      </p:sp>
      <p:sp>
        <p:nvSpPr>
          <p:cNvPr id="67" name="Text Placeholder 6">
            <a:extLst>
              <a:ext uri="{FF2B5EF4-FFF2-40B4-BE49-F238E27FC236}">
                <a16:creationId xmlns:a16="http://schemas.microsoft.com/office/drawing/2014/main" id="{51D0209B-0218-E6D5-7886-20604D9E1F82}"/>
              </a:ext>
            </a:extLst>
          </p:cNvPr>
          <p:cNvSpPr>
            <a:spLocks noGrp="1"/>
          </p:cNvSpPr>
          <p:nvPr>
            <p:ph type="body" sz="quarter" idx="40"/>
          </p:nvPr>
        </p:nvSpPr>
        <p:spPr>
          <a:xfrm>
            <a:off x="6673428" y="3042249"/>
            <a:ext cx="2283352" cy="2840175"/>
          </a:xfrm>
          <a:prstGeom prst="rect">
            <a:avLst/>
          </a:prstGeom>
        </p:spPr>
        <p:txBody>
          <a:bodyPr/>
          <a:lstStyle>
            <a:lvl1pPr>
              <a:defRPr>
                <a:solidFill>
                  <a:schemeClr val="bg1"/>
                </a:solidFill>
              </a:defRPr>
            </a:lvl1pPr>
            <a:lvl2pPr marL="0" indent="0">
              <a:buNone/>
              <a:defRPr/>
            </a:lvl2pPr>
          </a:lstStyle>
          <a:p>
            <a:pPr lvl="0"/>
            <a:r>
              <a:rPr lang="en-GB"/>
              <a:t>Click to edit Master text styles</a:t>
            </a:r>
          </a:p>
        </p:txBody>
      </p:sp>
      <p:sp>
        <p:nvSpPr>
          <p:cNvPr id="69" name="Text Placeholder 14">
            <a:extLst>
              <a:ext uri="{FF2B5EF4-FFF2-40B4-BE49-F238E27FC236}">
                <a16:creationId xmlns:a16="http://schemas.microsoft.com/office/drawing/2014/main" id="{22DA8F0C-AEFB-E146-6AB4-55D3D71B91E3}"/>
              </a:ext>
            </a:extLst>
          </p:cNvPr>
          <p:cNvSpPr>
            <a:spLocks noGrp="1"/>
          </p:cNvSpPr>
          <p:nvPr>
            <p:ph type="body" sz="quarter" idx="41"/>
          </p:nvPr>
        </p:nvSpPr>
        <p:spPr>
          <a:xfrm>
            <a:off x="9591543" y="1719773"/>
            <a:ext cx="2282982" cy="559274"/>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70" name="Text Placeholder 6">
            <a:extLst>
              <a:ext uri="{FF2B5EF4-FFF2-40B4-BE49-F238E27FC236}">
                <a16:creationId xmlns:a16="http://schemas.microsoft.com/office/drawing/2014/main" id="{8DE7878E-8B5E-3F30-A9AE-A2B99E12B907}"/>
              </a:ext>
            </a:extLst>
          </p:cNvPr>
          <p:cNvSpPr>
            <a:spLocks noGrp="1"/>
          </p:cNvSpPr>
          <p:nvPr>
            <p:ph type="body" sz="quarter" idx="42"/>
          </p:nvPr>
        </p:nvSpPr>
        <p:spPr>
          <a:xfrm>
            <a:off x="9591358" y="3042249"/>
            <a:ext cx="2283352" cy="2840175"/>
          </a:xfrm>
          <a:prstGeom prst="rect">
            <a:avLst/>
          </a:prstGeom>
        </p:spPr>
        <p:txBody>
          <a:bodyPr/>
          <a:lstStyle>
            <a:lvl2pPr marL="0" indent="0">
              <a:buNone/>
              <a:defRPr/>
            </a:lvl2pPr>
          </a:lstStyle>
          <a:p>
            <a:pPr lvl="0"/>
            <a:r>
              <a:rPr lang="en-GB"/>
              <a:t>Click to edit Master text styles</a:t>
            </a:r>
          </a:p>
        </p:txBody>
      </p:sp>
      <p:sp>
        <p:nvSpPr>
          <p:cNvPr id="75" name="Text Placeholder 32">
            <a:extLst>
              <a:ext uri="{FF2B5EF4-FFF2-40B4-BE49-F238E27FC236}">
                <a16:creationId xmlns:a16="http://schemas.microsoft.com/office/drawing/2014/main" id="{2EF3B35C-7FF5-9D20-1EF3-0BBC8700C9A5}"/>
              </a:ext>
            </a:extLst>
          </p:cNvPr>
          <p:cNvSpPr>
            <a:spLocks noGrp="1" noChangeAspect="1"/>
          </p:cNvSpPr>
          <p:nvPr>
            <p:ph type="body" sz="quarter" idx="68" hasCustomPrompt="1"/>
          </p:nvPr>
        </p:nvSpPr>
        <p:spPr>
          <a:xfrm>
            <a:off x="3755498" y="2459047"/>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79" name="Text Placeholder 32">
            <a:extLst>
              <a:ext uri="{FF2B5EF4-FFF2-40B4-BE49-F238E27FC236}">
                <a16:creationId xmlns:a16="http://schemas.microsoft.com/office/drawing/2014/main" id="{6AE24B6B-90EE-8B8F-76A8-D519E5B88F6E}"/>
              </a:ext>
            </a:extLst>
          </p:cNvPr>
          <p:cNvSpPr>
            <a:spLocks noGrp="1" noChangeAspect="1"/>
          </p:cNvSpPr>
          <p:nvPr>
            <p:ph type="body" sz="quarter" idx="69" hasCustomPrompt="1"/>
          </p:nvPr>
        </p:nvSpPr>
        <p:spPr>
          <a:xfrm>
            <a:off x="6673428" y="2459047"/>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bg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80" name="Text Placeholder 32">
            <a:extLst>
              <a:ext uri="{FF2B5EF4-FFF2-40B4-BE49-F238E27FC236}">
                <a16:creationId xmlns:a16="http://schemas.microsoft.com/office/drawing/2014/main" id="{66B89B7E-247E-2A7F-0499-7841011AF834}"/>
              </a:ext>
            </a:extLst>
          </p:cNvPr>
          <p:cNvSpPr>
            <a:spLocks noGrp="1" noChangeAspect="1"/>
          </p:cNvSpPr>
          <p:nvPr>
            <p:ph type="body" sz="quarter" idx="70" hasCustomPrompt="1"/>
          </p:nvPr>
        </p:nvSpPr>
        <p:spPr>
          <a:xfrm>
            <a:off x="9591543" y="2459047"/>
            <a:ext cx="354010" cy="403202"/>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pic>
        <p:nvPicPr>
          <p:cNvPr id="84" name="Picture 83" descr="A black square with a black background&#10;&#10;AI-generated content may be incorrect.">
            <a:extLst>
              <a:ext uri="{FF2B5EF4-FFF2-40B4-BE49-F238E27FC236}">
                <a16:creationId xmlns:a16="http://schemas.microsoft.com/office/drawing/2014/main" id="{80E299EA-9771-2FCD-6260-BB87A2EF55ED}"/>
              </a:ext>
            </a:extLst>
          </p:cNvPr>
          <p:cNvPicPr>
            <a:picLocks noChangeAspect="1"/>
          </p:cNvPicPr>
          <p:nvPr userDrawn="1"/>
        </p:nvPicPr>
        <p:blipFill>
          <a:blip r:embed="rId2"/>
          <a:stretch>
            <a:fillRect/>
          </a:stretch>
        </p:blipFill>
        <p:spPr>
          <a:xfrm>
            <a:off x="7619498" y="123808"/>
            <a:ext cx="1495742" cy="1703536"/>
          </a:xfrm>
          <a:prstGeom prst="rect">
            <a:avLst/>
          </a:prstGeom>
        </p:spPr>
      </p:pic>
    </p:spTree>
    <p:extLst>
      <p:ext uri="{BB962C8B-B14F-4D97-AF65-F5344CB8AC3E}">
        <p14:creationId xmlns:p14="http://schemas.microsoft.com/office/powerpoint/2010/main" val="33067156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GB"/>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8" y="1712505"/>
            <a:ext cx="10996881" cy="241547"/>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11000700" cy="3967935"/>
          </a:xfrm>
          <a:prstGeom prst="rect">
            <a:avLst/>
          </a:prstGeom>
        </p:spPr>
        <p:txBody>
          <a:bodyPr/>
          <a:lstStyle>
            <a:lvl2pPr marL="0" indent="0">
              <a:buNone/>
              <a:defRPr/>
            </a:lvl2pPr>
          </a:lstStyle>
          <a:p>
            <a:pPr lvl="0"/>
            <a:r>
              <a:rPr lang="en-GB"/>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8" y="2092163"/>
            <a:ext cx="10996881"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16515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GB"/>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8" y="1712505"/>
            <a:ext cx="5323538" cy="241547"/>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5324400" cy="3967935"/>
          </a:xfrm>
          <a:prstGeom prst="rect">
            <a:avLst/>
          </a:prstGeom>
        </p:spPr>
        <p:txBody>
          <a:bodyPr/>
          <a:lstStyle>
            <a:lvl2pPr marL="0" indent="0">
              <a:buNone/>
              <a:defRPr/>
            </a:lvl2pPr>
          </a:lstStyle>
          <a:p>
            <a:pPr lvl="0"/>
            <a:r>
              <a:rPr lang="en-GB"/>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8" y="2092163"/>
            <a:ext cx="5323538"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0" name="Text Placeholder 14">
            <a:extLst>
              <a:ext uri="{FF2B5EF4-FFF2-40B4-BE49-F238E27FC236}">
                <a16:creationId xmlns:a16="http://schemas.microsoft.com/office/drawing/2014/main" id="{B73B2DB1-FDA5-61B5-EB65-C908736CF9C5}"/>
              </a:ext>
            </a:extLst>
          </p:cNvPr>
          <p:cNvSpPr>
            <a:spLocks noGrp="1"/>
          </p:cNvSpPr>
          <p:nvPr>
            <p:ph type="body" sz="quarter" idx="39"/>
          </p:nvPr>
        </p:nvSpPr>
        <p:spPr>
          <a:xfrm>
            <a:off x="6272288" y="1712505"/>
            <a:ext cx="5323538" cy="241547"/>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11" name="Text Placeholder 6">
            <a:extLst>
              <a:ext uri="{FF2B5EF4-FFF2-40B4-BE49-F238E27FC236}">
                <a16:creationId xmlns:a16="http://schemas.microsoft.com/office/drawing/2014/main" id="{D435FBD1-5576-FB7C-0CDD-829F4D935701}"/>
              </a:ext>
            </a:extLst>
          </p:cNvPr>
          <p:cNvSpPr>
            <a:spLocks noGrp="1"/>
          </p:cNvSpPr>
          <p:nvPr>
            <p:ph type="body" sz="quarter" idx="40"/>
          </p:nvPr>
        </p:nvSpPr>
        <p:spPr>
          <a:xfrm>
            <a:off x="6272288" y="2158228"/>
            <a:ext cx="5324400" cy="3967935"/>
          </a:xfrm>
          <a:prstGeom prst="rect">
            <a:avLst/>
          </a:prstGeom>
        </p:spPr>
        <p:txBody>
          <a:bodyPr/>
          <a:lstStyle>
            <a:lvl2pPr marL="0" indent="0">
              <a:buNone/>
              <a:defRPr/>
            </a:lvl2pPr>
          </a:lstStyle>
          <a:p>
            <a:pPr lvl="0"/>
            <a:r>
              <a:rPr lang="en-GB"/>
              <a:t>Click to edit Master text styles</a:t>
            </a:r>
          </a:p>
        </p:txBody>
      </p:sp>
      <p:cxnSp>
        <p:nvCxnSpPr>
          <p:cNvPr id="12" name="Straight Connector 11">
            <a:extLst>
              <a:ext uri="{FF2B5EF4-FFF2-40B4-BE49-F238E27FC236}">
                <a16:creationId xmlns:a16="http://schemas.microsoft.com/office/drawing/2014/main" id="{5B2E0C99-B189-13BC-4357-B19F410F10BF}"/>
              </a:ext>
            </a:extLst>
          </p:cNvPr>
          <p:cNvCxnSpPr>
            <a:cxnSpLocks/>
          </p:cNvCxnSpPr>
          <p:nvPr userDrawn="1"/>
        </p:nvCxnSpPr>
        <p:spPr>
          <a:xfrm>
            <a:off x="6272288" y="2092163"/>
            <a:ext cx="5323538"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96209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GB"/>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8" y="1712505"/>
            <a:ext cx="3432531" cy="241547"/>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3433087" cy="3967935"/>
          </a:xfrm>
          <a:prstGeom prst="rect">
            <a:avLst/>
          </a:prstGeom>
        </p:spPr>
        <p:txBody>
          <a:bodyPr/>
          <a:lstStyle>
            <a:lvl2pPr marL="0" indent="0">
              <a:buNone/>
              <a:defRPr/>
            </a:lvl2pPr>
          </a:lstStyle>
          <a:p>
            <a:pPr lvl="0"/>
            <a:r>
              <a:rPr lang="en-GB"/>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8" y="2092163"/>
            <a:ext cx="3432531"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7" name="Text Placeholder 14">
            <a:extLst>
              <a:ext uri="{FF2B5EF4-FFF2-40B4-BE49-F238E27FC236}">
                <a16:creationId xmlns:a16="http://schemas.microsoft.com/office/drawing/2014/main" id="{A8E01F20-C282-DF29-CB66-4511F4499B7E}"/>
              </a:ext>
            </a:extLst>
          </p:cNvPr>
          <p:cNvSpPr>
            <a:spLocks noGrp="1"/>
          </p:cNvSpPr>
          <p:nvPr>
            <p:ph type="body" sz="quarter" idx="39"/>
          </p:nvPr>
        </p:nvSpPr>
        <p:spPr>
          <a:xfrm>
            <a:off x="4380588" y="1712505"/>
            <a:ext cx="3432531" cy="241547"/>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8" name="Text Placeholder 6">
            <a:extLst>
              <a:ext uri="{FF2B5EF4-FFF2-40B4-BE49-F238E27FC236}">
                <a16:creationId xmlns:a16="http://schemas.microsoft.com/office/drawing/2014/main" id="{CCE007DB-8D8F-C1F4-C20B-AF647BE94A5A}"/>
              </a:ext>
            </a:extLst>
          </p:cNvPr>
          <p:cNvSpPr>
            <a:spLocks noGrp="1"/>
          </p:cNvSpPr>
          <p:nvPr>
            <p:ph type="body" sz="quarter" idx="40"/>
          </p:nvPr>
        </p:nvSpPr>
        <p:spPr>
          <a:xfrm>
            <a:off x="4380588" y="2158228"/>
            <a:ext cx="3433087" cy="3967935"/>
          </a:xfrm>
          <a:prstGeom prst="rect">
            <a:avLst/>
          </a:prstGeom>
        </p:spPr>
        <p:txBody>
          <a:bodyPr/>
          <a:lstStyle>
            <a:lvl2pPr marL="0" indent="0">
              <a:buNone/>
              <a:defRPr/>
            </a:lvl2pPr>
          </a:lstStyle>
          <a:p>
            <a:pPr lvl="0"/>
            <a:r>
              <a:rPr lang="en-GB"/>
              <a:t>Click to edit Master text styles</a:t>
            </a:r>
          </a:p>
        </p:txBody>
      </p:sp>
      <p:cxnSp>
        <p:nvCxnSpPr>
          <p:cNvPr id="13" name="Straight Connector 12">
            <a:extLst>
              <a:ext uri="{FF2B5EF4-FFF2-40B4-BE49-F238E27FC236}">
                <a16:creationId xmlns:a16="http://schemas.microsoft.com/office/drawing/2014/main" id="{F92CB9CD-6FB8-6B53-E227-A42361A420FE}"/>
              </a:ext>
            </a:extLst>
          </p:cNvPr>
          <p:cNvCxnSpPr>
            <a:cxnSpLocks/>
          </p:cNvCxnSpPr>
          <p:nvPr userDrawn="1"/>
        </p:nvCxnSpPr>
        <p:spPr>
          <a:xfrm>
            <a:off x="4380588" y="2092163"/>
            <a:ext cx="3432531"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4" name="Text Placeholder 14">
            <a:extLst>
              <a:ext uri="{FF2B5EF4-FFF2-40B4-BE49-F238E27FC236}">
                <a16:creationId xmlns:a16="http://schemas.microsoft.com/office/drawing/2014/main" id="{21D58ABB-9C54-4536-9912-45B6D33F9ADB}"/>
              </a:ext>
            </a:extLst>
          </p:cNvPr>
          <p:cNvSpPr>
            <a:spLocks noGrp="1"/>
          </p:cNvSpPr>
          <p:nvPr>
            <p:ph type="body" sz="quarter" idx="41"/>
          </p:nvPr>
        </p:nvSpPr>
        <p:spPr>
          <a:xfrm>
            <a:off x="8165188" y="1712505"/>
            <a:ext cx="3432531" cy="241547"/>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15" name="Text Placeholder 6">
            <a:extLst>
              <a:ext uri="{FF2B5EF4-FFF2-40B4-BE49-F238E27FC236}">
                <a16:creationId xmlns:a16="http://schemas.microsoft.com/office/drawing/2014/main" id="{A8720E7C-63EE-3BFD-5340-D6FC9A628C80}"/>
              </a:ext>
            </a:extLst>
          </p:cNvPr>
          <p:cNvSpPr>
            <a:spLocks noGrp="1"/>
          </p:cNvSpPr>
          <p:nvPr>
            <p:ph type="body" sz="quarter" idx="42"/>
          </p:nvPr>
        </p:nvSpPr>
        <p:spPr>
          <a:xfrm>
            <a:off x="8165188" y="2158228"/>
            <a:ext cx="3433087" cy="3967935"/>
          </a:xfrm>
          <a:prstGeom prst="rect">
            <a:avLst/>
          </a:prstGeom>
        </p:spPr>
        <p:txBody>
          <a:bodyPr/>
          <a:lstStyle>
            <a:lvl2pPr marL="0" indent="0">
              <a:buNone/>
              <a:defRPr/>
            </a:lvl2pPr>
          </a:lstStyle>
          <a:p>
            <a:pPr lvl="0"/>
            <a:r>
              <a:rPr lang="en-GB"/>
              <a:t>Click to edit Master text styles</a:t>
            </a:r>
          </a:p>
        </p:txBody>
      </p:sp>
      <p:cxnSp>
        <p:nvCxnSpPr>
          <p:cNvPr id="16" name="Straight Connector 15">
            <a:extLst>
              <a:ext uri="{FF2B5EF4-FFF2-40B4-BE49-F238E27FC236}">
                <a16:creationId xmlns:a16="http://schemas.microsoft.com/office/drawing/2014/main" id="{4F2330B3-744C-3561-5878-A468AB2EA6D4}"/>
              </a:ext>
            </a:extLst>
          </p:cNvPr>
          <p:cNvCxnSpPr>
            <a:cxnSpLocks/>
          </p:cNvCxnSpPr>
          <p:nvPr userDrawn="1"/>
        </p:nvCxnSpPr>
        <p:spPr>
          <a:xfrm>
            <a:off x="8165188" y="2092163"/>
            <a:ext cx="3432531"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395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struc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659708-8168-5C0A-DA17-5E45AD54678C}"/>
              </a:ext>
            </a:extLst>
          </p:cNvPr>
          <p:cNvSpPr/>
          <p:nvPr userDrawn="1"/>
        </p:nvSpPr>
        <p:spPr>
          <a:xfrm flipH="1">
            <a:off x="8161338" y="0"/>
            <a:ext cx="3434556"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icture Placeholder 22">
            <a:extLst>
              <a:ext uri="{FF2B5EF4-FFF2-40B4-BE49-F238E27FC236}">
                <a16:creationId xmlns:a16="http://schemas.microsoft.com/office/drawing/2014/main" id="{3BCBC3AF-0609-0BFA-ED7D-0CF2F0D0433B}"/>
              </a:ext>
            </a:extLst>
          </p:cNvPr>
          <p:cNvSpPr>
            <a:spLocks noGrp="1"/>
          </p:cNvSpPr>
          <p:nvPr>
            <p:ph type="pic" sz="quarter" idx="14"/>
          </p:nvPr>
        </p:nvSpPr>
        <p:spPr>
          <a:xfrm>
            <a:off x="8509002" y="1519411"/>
            <a:ext cx="1543048" cy="1757462"/>
          </a:xfrm>
          <a:custGeom>
            <a:avLst/>
            <a:gdLst>
              <a:gd name="connsiteX0" fmla="*/ 771522 w 1543048"/>
              <a:gd name="connsiteY0" fmla="*/ 0 h 1757462"/>
              <a:gd name="connsiteX1" fmla="*/ 1543048 w 1543048"/>
              <a:gd name="connsiteY1" fmla="*/ 439446 h 1757462"/>
              <a:gd name="connsiteX2" fmla="*/ 1543048 w 1543048"/>
              <a:gd name="connsiteY2" fmla="*/ 1318327 h 1757462"/>
              <a:gd name="connsiteX3" fmla="*/ 771522 w 1543048"/>
              <a:gd name="connsiteY3" fmla="*/ 1757462 h 1757462"/>
              <a:gd name="connsiteX4" fmla="*/ 0 w 1543048"/>
              <a:gd name="connsiteY4" fmla="*/ 1318327 h 1757462"/>
              <a:gd name="connsiteX5" fmla="*/ 0 w 1543048"/>
              <a:gd name="connsiteY5" fmla="*/ 439446 h 175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3048" h="1757462">
                <a:moveTo>
                  <a:pt x="771522" y="0"/>
                </a:moveTo>
                <a:lnTo>
                  <a:pt x="1543048" y="439446"/>
                </a:lnTo>
                <a:lnTo>
                  <a:pt x="1543048" y="1318327"/>
                </a:lnTo>
                <a:lnTo>
                  <a:pt x="771522" y="1757462"/>
                </a:lnTo>
                <a:lnTo>
                  <a:pt x="0" y="1318327"/>
                </a:lnTo>
                <a:lnTo>
                  <a:pt x="0" y="439446"/>
                </a:lnTo>
                <a:close/>
              </a:path>
            </a:pathLst>
          </a:custGeom>
          <a:solidFill>
            <a:schemeClr val="bg1"/>
          </a:solidFill>
        </p:spPr>
        <p:txBody>
          <a:bodyPr wrap="square">
            <a:noAutofit/>
          </a:bodyPr>
          <a:lstStyle/>
          <a:p>
            <a:endParaRPr lang="en-US"/>
          </a:p>
        </p:txBody>
      </p:sp>
      <p:sp>
        <p:nvSpPr>
          <p:cNvPr id="15" name="Rectangle: Rounded Corners 14">
            <a:extLst>
              <a:ext uri="{FF2B5EF4-FFF2-40B4-BE49-F238E27FC236}">
                <a16:creationId xmlns:a16="http://schemas.microsoft.com/office/drawing/2014/main" id="{20C1CFFF-0370-8EA3-3861-5E360DD998DE}"/>
              </a:ext>
            </a:extLst>
          </p:cNvPr>
          <p:cNvSpPr/>
          <p:nvPr userDrawn="1"/>
        </p:nvSpPr>
        <p:spPr>
          <a:xfrm flipH="1">
            <a:off x="8509003" y="5861689"/>
            <a:ext cx="1069182" cy="264474"/>
          </a:xfrm>
          <a:prstGeom prst="roundRect">
            <a:avLst>
              <a:gd name="adj" fmla="val 50000"/>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32F0C9-F46E-F593-EAC8-CDD7420104B5}"/>
              </a:ext>
            </a:extLst>
          </p:cNvPr>
          <p:cNvSpPr>
            <a:spLocks noGrp="1"/>
          </p:cNvSpPr>
          <p:nvPr userDrawn="1">
            <p:ph type="title"/>
          </p:nvPr>
        </p:nvSpPr>
        <p:spPr>
          <a:xfrm>
            <a:off x="593725" y="731837"/>
            <a:ext cx="7219950" cy="5394326"/>
          </a:xfrm>
        </p:spPr>
        <p:txBody>
          <a:bodyPr anchor="ctr"/>
          <a:lstStyle>
            <a:lvl1pPr>
              <a:defRPr sz="4000" b="0">
                <a:solidFill>
                  <a:schemeClr val="tx1"/>
                </a:solidFill>
              </a:defRPr>
            </a:lvl1pPr>
          </a:lstStyle>
          <a:p>
            <a:r>
              <a:rPr lang="en-US" dirty="0"/>
              <a:t>Click to edit Master title style</a:t>
            </a:r>
          </a:p>
        </p:txBody>
      </p:sp>
      <p:sp>
        <p:nvSpPr>
          <p:cNvPr id="4" name="Slide Number Placeholder 3">
            <a:extLst>
              <a:ext uri="{FF2B5EF4-FFF2-40B4-BE49-F238E27FC236}">
                <a16:creationId xmlns:a16="http://schemas.microsoft.com/office/drawing/2014/main" id="{23C4529B-9B7F-B403-BE56-A252FE84D1B5}"/>
              </a:ext>
            </a:extLst>
          </p:cNvPr>
          <p:cNvSpPr>
            <a:spLocks noGrp="1"/>
          </p:cNvSpPr>
          <p:nvPr userDrawn="1">
            <p:ph type="sldNum" sz="quarter" idx="11"/>
          </p:nvPr>
        </p:nvSpPr>
        <p:spPr>
          <a:xfrm>
            <a:off x="10913270" y="6427243"/>
            <a:ext cx="334963" cy="153888"/>
          </a:xfrm>
        </p:spPr>
        <p:txBody>
          <a:bodyPr/>
          <a:lstStyle>
            <a:lvl1pPr>
              <a:defRPr>
                <a:solidFill>
                  <a:schemeClr val="bg1"/>
                </a:solidFill>
              </a:defRPr>
            </a:lvl1pPr>
          </a:lstStyle>
          <a:p>
            <a:fld id="{5A77C6FD-9128-984E-A9FB-B4F0D4945C8B}" type="slidenum">
              <a:rPr lang="en-UA" smtClean="0"/>
              <a:pPr/>
              <a:t>‹#›</a:t>
            </a:fld>
            <a:endParaRPr lang="en-UA" dirty="0"/>
          </a:p>
        </p:txBody>
      </p:sp>
      <p:sp>
        <p:nvSpPr>
          <p:cNvPr id="9" name="Date Placeholder 8">
            <a:extLst>
              <a:ext uri="{FF2B5EF4-FFF2-40B4-BE49-F238E27FC236}">
                <a16:creationId xmlns:a16="http://schemas.microsoft.com/office/drawing/2014/main" id="{4A10FFFE-D24C-F06E-713B-B77D85C59C33}"/>
              </a:ext>
            </a:extLst>
          </p:cNvPr>
          <p:cNvSpPr>
            <a:spLocks noGrp="1"/>
          </p:cNvSpPr>
          <p:nvPr userDrawn="1">
            <p:ph type="dt" sz="half" idx="12"/>
          </p:nvPr>
        </p:nvSpPr>
        <p:spPr>
          <a:xfrm>
            <a:off x="8606634" y="5916982"/>
            <a:ext cx="873918" cy="153888"/>
          </a:xfrm>
          <a:prstGeom prst="rect">
            <a:avLst/>
          </a:prstGeom>
        </p:spPr>
        <p:txBody>
          <a:bodyPr/>
          <a:lstStyle>
            <a:lvl1pPr algn="ctr">
              <a:defRPr sz="1000">
                <a:solidFill>
                  <a:schemeClr val="bg1"/>
                </a:solidFill>
              </a:defRPr>
            </a:lvl1pPr>
          </a:lstStyle>
          <a:p>
            <a:fld id="{273640CB-D701-42AE-BCEE-288089F466EE}" type="datetime1">
              <a:rPr lang="en-US" smtClean="0"/>
              <a:t>3/11/2026</a:t>
            </a:fld>
            <a:endParaRPr lang="en-US" dirty="0"/>
          </a:p>
        </p:txBody>
      </p:sp>
      <p:sp>
        <p:nvSpPr>
          <p:cNvPr id="18" name="Text Placeholder 17">
            <a:extLst>
              <a:ext uri="{FF2B5EF4-FFF2-40B4-BE49-F238E27FC236}">
                <a16:creationId xmlns:a16="http://schemas.microsoft.com/office/drawing/2014/main" id="{12367D3D-389A-51A1-AE03-A2ABE86D6BC8}"/>
              </a:ext>
            </a:extLst>
          </p:cNvPr>
          <p:cNvSpPr>
            <a:spLocks noGrp="1"/>
          </p:cNvSpPr>
          <p:nvPr userDrawn="1">
            <p:ph type="body" sz="quarter" idx="13"/>
          </p:nvPr>
        </p:nvSpPr>
        <p:spPr>
          <a:xfrm>
            <a:off x="8509003" y="3509963"/>
            <a:ext cx="2739230" cy="1976437"/>
          </a:xfrm>
        </p:spPr>
        <p:txBody>
          <a:bodyPr/>
          <a:lstStyle>
            <a:lvl1pPr>
              <a:defRPr>
                <a:solidFill>
                  <a:schemeClr val="bg1"/>
                </a:solidFill>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pic>
        <p:nvPicPr>
          <p:cNvPr id="29" name="Picture 28" descr="A black square with a black background&#10;&#10;AI-generated content may be incorrect.">
            <a:extLst>
              <a:ext uri="{FF2B5EF4-FFF2-40B4-BE49-F238E27FC236}">
                <a16:creationId xmlns:a16="http://schemas.microsoft.com/office/drawing/2014/main" id="{3945387D-EDF7-8E17-EBE2-27D7FDC087D1}"/>
              </a:ext>
            </a:extLst>
          </p:cNvPr>
          <p:cNvPicPr>
            <a:picLocks noChangeAspect="1"/>
          </p:cNvPicPr>
          <p:nvPr userDrawn="1"/>
        </p:nvPicPr>
        <p:blipFill>
          <a:blip r:embed="rId2"/>
          <a:stretch>
            <a:fillRect/>
          </a:stretch>
        </p:blipFill>
        <p:spPr>
          <a:xfrm>
            <a:off x="8693384" y="323170"/>
            <a:ext cx="2168399" cy="2469641"/>
          </a:xfrm>
          <a:prstGeom prst="rect">
            <a:avLst/>
          </a:prstGeom>
        </p:spPr>
      </p:pic>
      <p:pic>
        <p:nvPicPr>
          <p:cNvPr id="30" name="Picture 29" descr="A black square with a black background&#10;&#10;AI-generated content may be incorrect.">
            <a:extLst>
              <a:ext uri="{FF2B5EF4-FFF2-40B4-BE49-F238E27FC236}">
                <a16:creationId xmlns:a16="http://schemas.microsoft.com/office/drawing/2014/main" id="{9872D32E-33C5-59E1-3DE7-3010BB24B710}"/>
              </a:ext>
            </a:extLst>
          </p:cNvPr>
          <p:cNvPicPr>
            <a:picLocks noChangeAspect="1"/>
          </p:cNvPicPr>
          <p:nvPr userDrawn="1"/>
        </p:nvPicPr>
        <p:blipFill>
          <a:blip r:embed="rId2"/>
          <a:stretch>
            <a:fillRect/>
          </a:stretch>
        </p:blipFill>
        <p:spPr>
          <a:xfrm>
            <a:off x="10040209" y="1835670"/>
            <a:ext cx="999330" cy="1138160"/>
          </a:xfrm>
          <a:prstGeom prst="rect">
            <a:avLst/>
          </a:prstGeom>
        </p:spPr>
      </p:pic>
    </p:spTree>
    <p:extLst>
      <p:ext uri="{BB962C8B-B14F-4D97-AF65-F5344CB8AC3E}">
        <p14:creationId xmlns:p14="http://schemas.microsoft.com/office/powerpoint/2010/main" val="11580987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593725" y="472611"/>
            <a:ext cx="11002963" cy="714839"/>
          </a:xfrm>
        </p:spPr>
        <p:txBody>
          <a:bodyPr/>
          <a:lstStyle/>
          <a:p>
            <a:r>
              <a:rPr lang="en-GB"/>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595989" y="1535113"/>
            <a:ext cx="2488122" cy="418939"/>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595988" y="2158228"/>
            <a:ext cx="2488525" cy="3967935"/>
          </a:xfrm>
          <a:prstGeom prst="rect">
            <a:avLst/>
          </a:prstGeom>
        </p:spPr>
        <p:txBody>
          <a:bodyPr/>
          <a:lstStyle>
            <a:lvl2pPr marL="0" indent="0">
              <a:buNone/>
              <a:defRPr/>
            </a:lvl2pPr>
          </a:lstStyle>
          <a:p>
            <a:pPr lvl="0"/>
            <a:r>
              <a:rPr lang="en-GB"/>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userDrawn="1"/>
        </p:nvCxnSpPr>
        <p:spPr>
          <a:xfrm>
            <a:off x="595989"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0" name="Text Placeholder 14">
            <a:extLst>
              <a:ext uri="{FF2B5EF4-FFF2-40B4-BE49-F238E27FC236}">
                <a16:creationId xmlns:a16="http://schemas.microsoft.com/office/drawing/2014/main" id="{7919E63F-2680-BEEC-C01D-F307539BC103}"/>
              </a:ext>
            </a:extLst>
          </p:cNvPr>
          <p:cNvSpPr>
            <a:spLocks noGrp="1"/>
          </p:cNvSpPr>
          <p:nvPr>
            <p:ph type="body" sz="quarter" idx="39"/>
          </p:nvPr>
        </p:nvSpPr>
        <p:spPr>
          <a:xfrm>
            <a:off x="3433420" y="1535113"/>
            <a:ext cx="2488122" cy="418939"/>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11" name="Text Placeholder 6">
            <a:extLst>
              <a:ext uri="{FF2B5EF4-FFF2-40B4-BE49-F238E27FC236}">
                <a16:creationId xmlns:a16="http://schemas.microsoft.com/office/drawing/2014/main" id="{A576D5DA-A603-6E39-E284-A4323E981179}"/>
              </a:ext>
            </a:extLst>
          </p:cNvPr>
          <p:cNvSpPr>
            <a:spLocks noGrp="1"/>
          </p:cNvSpPr>
          <p:nvPr>
            <p:ph type="body" sz="quarter" idx="40"/>
          </p:nvPr>
        </p:nvSpPr>
        <p:spPr>
          <a:xfrm>
            <a:off x="3433419" y="2158228"/>
            <a:ext cx="2488525" cy="3967935"/>
          </a:xfrm>
          <a:prstGeom prst="rect">
            <a:avLst/>
          </a:prstGeom>
        </p:spPr>
        <p:txBody>
          <a:bodyPr/>
          <a:lstStyle>
            <a:lvl2pPr marL="0" indent="0">
              <a:buNone/>
              <a:defRPr/>
            </a:lvl2pPr>
          </a:lstStyle>
          <a:p>
            <a:pPr lvl="0"/>
            <a:r>
              <a:rPr lang="en-GB"/>
              <a:t>Click to edit Master text styles</a:t>
            </a:r>
          </a:p>
        </p:txBody>
      </p:sp>
      <p:cxnSp>
        <p:nvCxnSpPr>
          <p:cNvPr id="12" name="Straight Connector 11">
            <a:extLst>
              <a:ext uri="{FF2B5EF4-FFF2-40B4-BE49-F238E27FC236}">
                <a16:creationId xmlns:a16="http://schemas.microsoft.com/office/drawing/2014/main" id="{C8938360-C162-26B2-8E29-FF263E6B8946}"/>
              </a:ext>
            </a:extLst>
          </p:cNvPr>
          <p:cNvCxnSpPr>
            <a:cxnSpLocks/>
          </p:cNvCxnSpPr>
          <p:nvPr userDrawn="1"/>
        </p:nvCxnSpPr>
        <p:spPr>
          <a:xfrm>
            <a:off x="3433420"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7" name="Text Placeholder 14">
            <a:extLst>
              <a:ext uri="{FF2B5EF4-FFF2-40B4-BE49-F238E27FC236}">
                <a16:creationId xmlns:a16="http://schemas.microsoft.com/office/drawing/2014/main" id="{FED11D27-9C5A-3790-2F2C-FC6F6212C1C1}"/>
              </a:ext>
            </a:extLst>
          </p:cNvPr>
          <p:cNvSpPr>
            <a:spLocks noGrp="1"/>
          </p:cNvSpPr>
          <p:nvPr>
            <p:ph type="body" sz="quarter" idx="41"/>
          </p:nvPr>
        </p:nvSpPr>
        <p:spPr>
          <a:xfrm>
            <a:off x="6270851" y="1535113"/>
            <a:ext cx="2488122" cy="418939"/>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18" name="Text Placeholder 6">
            <a:extLst>
              <a:ext uri="{FF2B5EF4-FFF2-40B4-BE49-F238E27FC236}">
                <a16:creationId xmlns:a16="http://schemas.microsoft.com/office/drawing/2014/main" id="{2028B433-4BF8-0453-33B0-50BD4E12D8D3}"/>
              </a:ext>
            </a:extLst>
          </p:cNvPr>
          <p:cNvSpPr>
            <a:spLocks noGrp="1"/>
          </p:cNvSpPr>
          <p:nvPr>
            <p:ph type="body" sz="quarter" idx="42"/>
          </p:nvPr>
        </p:nvSpPr>
        <p:spPr>
          <a:xfrm>
            <a:off x="6270850" y="2158228"/>
            <a:ext cx="2488525" cy="3967935"/>
          </a:xfrm>
          <a:prstGeom prst="rect">
            <a:avLst/>
          </a:prstGeom>
        </p:spPr>
        <p:txBody>
          <a:bodyPr/>
          <a:lstStyle>
            <a:lvl2pPr marL="0" indent="0">
              <a:buNone/>
              <a:defRPr/>
            </a:lvl2pPr>
          </a:lstStyle>
          <a:p>
            <a:pPr lvl="0"/>
            <a:r>
              <a:rPr lang="en-GB"/>
              <a:t>Click to edit Master text styles</a:t>
            </a:r>
          </a:p>
        </p:txBody>
      </p:sp>
      <p:cxnSp>
        <p:nvCxnSpPr>
          <p:cNvPr id="19" name="Straight Connector 18">
            <a:extLst>
              <a:ext uri="{FF2B5EF4-FFF2-40B4-BE49-F238E27FC236}">
                <a16:creationId xmlns:a16="http://schemas.microsoft.com/office/drawing/2014/main" id="{12AF53BF-41E9-95D1-D8B4-435E69B90733}"/>
              </a:ext>
            </a:extLst>
          </p:cNvPr>
          <p:cNvCxnSpPr>
            <a:cxnSpLocks/>
          </p:cNvCxnSpPr>
          <p:nvPr userDrawn="1"/>
        </p:nvCxnSpPr>
        <p:spPr>
          <a:xfrm>
            <a:off x="6270851"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Text Placeholder 14">
            <a:extLst>
              <a:ext uri="{FF2B5EF4-FFF2-40B4-BE49-F238E27FC236}">
                <a16:creationId xmlns:a16="http://schemas.microsoft.com/office/drawing/2014/main" id="{DA37B994-1E2E-70D4-FE80-7D8BBD886E21}"/>
              </a:ext>
            </a:extLst>
          </p:cNvPr>
          <p:cNvSpPr>
            <a:spLocks noGrp="1"/>
          </p:cNvSpPr>
          <p:nvPr>
            <p:ph type="body" sz="quarter" idx="43"/>
          </p:nvPr>
        </p:nvSpPr>
        <p:spPr>
          <a:xfrm>
            <a:off x="9108282" y="1535113"/>
            <a:ext cx="2488122" cy="418939"/>
          </a:xfrm>
          <a:prstGeom prst="rect">
            <a:avLst/>
          </a:prstGeom>
        </p:spPr>
        <p:txBody>
          <a:bodyPr anchor="b">
            <a:noAutofit/>
          </a:bodyPr>
          <a:lstStyle>
            <a:lvl1pPr>
              <a:buNone/>
              <a:defRPr sz="1800" b="1">
                <a:latin typeface="+mj-lt"/>
              </a:defRPr>
            </a:lvl1pPr>
          </a:lstStyle>
          <a:p>
            <a:pPr lvl="0"/>
            <a:r>
              <a:rPr lang="en-GB"/>
              <a:t>Click to edit Master text styles</a:t>
            </a:r>
          </a:p>
        </p:txBody>
      </p:sp>
      <p:sp>
        <p:nvSpPr>
          <p:cNvPr id="21" name="Text Placeholder 6">
            <a:extLst>
              <a:ext uri="{FF2B5EF4-FFF2-40B4-BE49-F238E27FC236}">
                <a16:creationId xmlns:a16="http://schemas.microsoft.com/office/drawing/2014/main" id="{1EDB28CF-6ED2-A17D-5BC3-4A5D5188CD1D}"/>
              </a:ext>
            </a:extLst>
          </p:cNvPr>
          <p:cNvSpPr>
            <a:spLocks noGrp="1"/>
          </p:cNvSpPr>
          <p:nvPr>
            <p:ph type="body" sz="quarter" idx="44"/>
          </p:nvPr>
        </p:nvSpPr>
        <p:spPr>
          <a:xfrm>
            <a:off x="9108281" y="2158228"/>
            <a:ext cx="2488525" cy="3967935"/>
          </a:xfrm>
          <a:prstGeom prst="rect">
            <a:avLst/>
          </a:prstGeom>
        </p:spPr>
        <p:txBody>
          <a:bodyPr/>
          <a:lstStyle>
            <a:lvl2pPr marL="0" indent="0">
              <a:buNone/>
              <a:defRPr/>
            </a:lvl2pPr>
          </a:lstStyle>
          <a:p>
            <a:pPr lvl="0"/>
            <a:r>
              <a:rPr lang="en-GB"/>
              <a:t>Click to edit Master text styles</a:t>
            </a:r>
          </a:p>
        </p:txBody>
      </p:sp>
      <p:cxnSp>
        <p:nvCxnSpPr>
          <p:cNvPr id="22" name="Straight Connector 21">
            <a:extLst>
              <a:ext uri="{FF2B5EF4-FFF2-40B4-BE49-F238E27FC236}">
                <a16:creationId xmlns:a16="http://schemas.microsoft.com/office/drawing/2014/main" id="{4F569F55-857E-3DE7-4B30-84672A0AD256}"/>
              </a:ext>
            </a:extLst>
          </p:cNvPr>
          <p:cNvCxnSpPr>
            <a:cxnSpLocks/>
          </p:cNvCxnSpPr>
          <p:nvPr userDrawn="1"/>
        </p:nvCxnSpPr>
        <p:spPr>
          <a:xfrm>
            <a:off x="9108282" y="2092163"/>
            <a:ext cx="2488122"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946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Artboar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F212C0D-97B8-8853-2A81-4F378055B455}"/>
              </a:ext>
            </a:extLst>
          </p:cNvPr>
          <p:cNvSpPr>
            <a:spLocks noGrp="1"/>
          </p:cNvSpPr>
          <p:nvPr>
            <p:ph type="ftr" sz="quarter" idx="10"/>
          </p:nvPr>
        </p:nvSpPr>
        <p:spPr/>
        <p:txBody>
          <a:bodyPr/>
          <a:lstStyle/>
          <a:p>
            <a:endParaRPr lang="en-UA" dirty="0"/>
          </a:p>
        </p:txBody>
      </p:sp>
      <p:sp>
        <p:nvSpPr>
          <p:cNvPr id="4" name="Slide Number Placeholder 3">
            <a:extLst>
              <a:ext uri="{FF2B5EF4-FFF2-40B4-BE49-F238E27FC236}">
                <a16:creationId xmlns:a16="http://schemas.microsoft.com/office/drawing/2014/main" id="{8ED59F9B-6D39-2326-FF8D-EEA44D0E5D9F}"/>
              </a:ext>
            </a:extLst>
          </p:cNvPr>
          <p:cNvSpPr>
            <a:spLocks noGrp="1"/>
          </p:cNvSpPr>
          <p:nvPr>
            <p:ph type="sldNum" sz="quarter" idx="11"/>
          </p:nvPr>
        </p:nvSpPr>
        <p:spPr/>
        <p:txBody>
          <a:bodyPr/>
          <a:lstStyle/>
          <a:p>
            <a:fld id="{5A77C6FD-9128-984E-A9FB-B4F0D4945C8B}" type="slidenum">
              <a:rPr lang="en-UA" smtClean="0"/>
              <a:pPr/>
              <a:t>‹#›</a:t>
            </a:fld>
            <a:endParaRPr lang="en-UA" dirty="0"/>
          </a:p>
        </p:txBody>
      </p:sp>
      <p:sp>
        <p:nvSpPr>
          <p:cNvPr id="11" name="Title 10">
            <a:extLst>
              <a:ext uri="{FF2B5EF4-FFF2-40B4-BE49-F238E27FC236}">
                <a16:creationId xmlns:a16="http://schemas.microsoft.com/office/drawing/2014/main" id="{71831597-F425-C2EF-C1C1-45D103F168EA}"/>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23699734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Questions?">
    <p:bg>
      <p:bgPr>
        <a:solidFill>
          <a:schemeClr val="accent1"/>
        </a:solidFill>
        <a:effectLst/>
      </p:bgPr>
    </p:bg>
    <p:spTree>
      <p:nvGrpSpPr>
        <p:cNvPr id="1" name=""/>
        <p:cNvGrpSpPr/>
        <p:nvPr/>
      </p:nvGrpSpPr>
      <p:grpSpPr>
        <a:xfrm>
          <a:off x="0" y="0"/>
          <a:ext cx="0" cy="0"/>
          <a:chOff x="0" y="0"/>
          <a:chExt cx="0" cy="0"/>
        </a:xfrm>
      </p:grpSpPr>
      <p:pic>
        <p:nvPicPr>
          <p:cNvPr id="34" name="Picture 33" descr="A black square with a black background&#10;&#10;AI-generated content may be incorrect.">
            <a:extLst>
              <a:ext uri="{FF2B5EF4-FFF2-40B4-BE49-F238E27FC236}">
                <a16:creationId xmlns:a16="http://schemas.microsoft.com/office/drawing/2014/main" id="{24D82F07-6FD0-DA96-6924-E8C9ED8F416F}"/>
              </a:ext>
            </a:extLst>
          </p:cNvPr>
          <p:cNvPicPr>
            <a:picLocks noChangeAspect="1"/>
          </p:cNvPicPr>
          <p:nvPr userDrawn="1"/>
        </p:nvPicPr>
        <p:blipFill>
          <a:blip r:embed="rId2"/>
          <a:srcRect t="23753"/>
          <a:stretch>
            <a:fillRect/>
          </a:stretch>
        </p:blipFill>
        <p:spPr>
          <a:xfrm>
            <a:off x="2983262" y="0"/>
            <a:ext cx="3702022" cy="3214834"/>
          </a:xfrm>
          <a:custGeom>
            <a:avLst/>
            <a:gdLst>
              <a:gd name="connsiteX0" fmla="*/ 0 w 3702022"/>
              <a:gd name="connsiteY0" fmla="*/ 0 h 3214834"/>
              <a:gd name="connsiteX1" fmla="*/ 3702022 w 3702022"/>
              <a:gd name="connsiteY1" fmla="*/ 0 h 3214834"/>
              <a:gd name="connsiteX2" fmla="*/ 3702022 w 3702022"/>
              <a:gd name="connsiteY2" fmla="*/ 3214834 h 3214834"/>
              <a:gd name="connsiteX3" fmla="*/ 0 w 3702022"/>
              <a:gd name="connsiteY3" fmla="*/ 3214834 h 3214834"/>
            </a:gdLst>
            <a:ahLst/>
            <a:cxnLst>
              <a:cxn ang="0">
                <a:pos x="connsiteX0" y="connsiteY0"/>
              </a:cxn>
              <a:cxn ang="0">
                <a:pos x="connsiteX1" y="connsiteY1"/>
              </a:cxn>
              <a:cxn ang="0">
                <a:pos x="connsiteX2" y="connsiteY2"/>
              </a:cxn>
              <a:cxn ang="0">
                <a:pos x="connsiteX3" y="connsiteY3"/>
              </a:cxn>
            </a:cxnLst>
            <a:rect l="l" t="t" r="r" b="b"/>
            <a:pathLst>
              <a:path w="3702022" h="3214834">
                <a:moveTo>
                  <a:pt x="0" y="0"/>
                </a:moveTo>
                <a:lnTo>
                  <a:pt x="3702022" y="0"/>
                </a:lnTo>
                <a:lnTo>
                  <a:pt x="3702022" y="3214834"/>
                </a:lnTo>
                <a:lnTo>
                  <a:pt x="0" y="3214834"/>
                </a:lnTo>
                <a:close/>
              </a:path>
            </a:pathLst>
          </a:custGeom>
        </p:spPr>
      </p:pic>
      <p:pic>
        <p:nvPicPr>
          <p:cNvPr id="22" name="Picture 21" descr="A black square with a black background&#10;&#10;AI-generated content may be incorrect.">
            <a:extLst>
              <a:ext uri="{FF2B5EF4-FFF2-40B4-BE49-F238E27FC236}">
                <a16:creationId xmlns:a16="http://schemas.microsoft.com/office/drawing/2014/main" id="{5637CCFC-0A5C-33CE-114B-E909A291F533}"/>
              </a:ext>
            </a:extLst>
          </p:cNvPr>
          <p:cNvPicPr>
            <a:picLocks noChangeAspect="1"/>
          </p:cNvPicPr>
          <p:nvPr userDrawn="1"/>
        </p:nvPicPr>
        <p:blipFill>
          <a:blip r:embed="rId2"/>
          <a:stretch>
            <a:fillRect/>
          </a:stretch>
        </p:blipFill>
        <p:spPr>
          <a:xfrm>
            <a:off x="3865087" y="522514"/>
            <a:ext cx="5703360" cy="6495690"/>
          </a:xfrm>
          <a:prstGeom prst="rect">
            <a:avLst/>
          </a:prstGeom>
        </p:spPr>
      </p:pic>
      <p:sp>
        <p:nvSpPr>
          <p:cNvPr id="2" name="Title 1">
            <a:extLst>
              <a:ext uri="{FF2B5EF4-FFF2-40B4-BE49-F238E27FC236}">
                <a16:creationId xmlns:a16="http://schemas.microsoft.com/office/drawing/2014/main" id="{80C2766F-CB44-86FA-CCFF-B1F5C18515FC}"/>
              </a:ext>
            </a:extLst>
          </p:cNvPr>
          <p:cNvSpPr>
            <a:spLocks noGrp="1"/>
          </p:cNvSpPr>
          <p:nvPr userDrawn="1">
            <p:ph type="title" hasCustomPrompt="1"/>
          </p:nvPr>
        </p:nvSpPr>
        <p:spPr>
          <a:xfrm>
            <a:off x="532552" y="3805417"/>
            <a:ext cx="5329238" cy="1853467"/>
          </a:xfrm>
        </p:spPr>
        <p:txBody>
          <a:bodyPr/>
          <a:lstStyle>
            <a:lvl1pPr algn="l">
              <a:defRPr sz="6000">
                <a:solidFill>
                  <a:schemeClr val="bg1"/>
                </a:solidFill>
              </a:defRPr>
            </a:lvl1pPr>
          </a:lstStyle>
          <a:p>
            <a:r>
              <a:rPr lang="en-US" dirty="0"/>
              <a:t>Any Questions?</a:t>
            </a:r>
          </a:p>
        </p:txBody>
      </p:sp>
      <p:sp>
        <p:nvSpPr>
          <p:cNvPr id="10" name="Text Placeholder 14">
            <a:extLst>
              <a:ext uri="{FF2B5EF4-FFF2-40B4-BE49-F238E27FC236}">
                <a16:creationId xmlns:a16="http://schemas.microsoft.com/office/drawing/2014/main" id="{86B1DEEF-4034-9BEE-662B-974023FBEEAC}"/>
              </a:ext>
            </a:extLst>
          </p:cNvPr>
          <p:cNvSpPr>
            <a:spLocks noGrp="1"/>
          </p:cNvSpPr>
          <p:nvPr userDrawn="1">
            <p:ph type="body" sz="quarter" idx="36" hasCustomPrompt="1"/>
          </p:nvPr>
        </p:nvSpPr>
        <p:spPr>
          <a:xfrm>
            <a:off x="7382537" y="4745763"/>
            <a:ext cx="4207801" cy="241547"/>
          </a:xfrm>
          <a:prstGeom prst="rect">
            <a:avLst/>
          </a:prstGeom>
        </p:spPr>
        <p:txBody>
          <a:bodyPr anchor="b">
            <a:noAutofit/>
          </a:bodyPr>
          <a:lstStyle>
            <a:lvl1pPr algn="r">
              <a:buNone/>
              <a:defRPr sz="1800" b="1">
                <a:solidFill>
                  <a:schemeClr val="bg1"/>
                </a:solidFill>
                <a:latin typeface="+mj-lt"/>
              </a:defRPr>
            </a:lvl1pPr>
          </a:lstStyle>
          <a:p>
            <a:pPr lvl="0"/>
            <a:r>
              <a:rPr lang="en-US" dirty="0"/>
              <a:t>John Doe</a:t>
            </a:r>
          </a:p>
        </p:txBody>
      </p:sp>
      <p:sp>
        <p:nvSpPr>
          <p:cNvPr id="12" name="Text Placeholder 37">
            <a:extLst>
              <a:ext uri="{FF2B5EF4-FFF2-40B4-BE49-F238E27FC236}">
                <a16:creationId xmlns:a16="http://schemas.microsoft.com/office/drawing/2014/main" id="{94E3BDB7-6936-F6AB-1FA8-29BBC5D30B56}"/>
              </a:ext>
            </a:extLst>
          </p:cNvPr>
          <p:cNvSpPr>
            <a:spLocks noGrp="1" noChangeAspect="1"/>
          </p:cNvSpPr>
          <p:nvPr userDrawn="1">
            <p:ph type="body" sz="quarter" idx="74"/>
          </p:nvPr>
        </p:nvSpPr>
        <p:spPr>
          <a:xfrm>
            <a:off x="11158737" y="5167310"/>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bg1"/>
          </a:solidFill>
          <a:ln>
            <a:solidFill>
              <a:schemeClr val="accent1">
                <a:alpha val="0"/>
              </a:schemeClr>
            </a:solidFill>
          </a:ln>
        </p:spPr>
        <p:txBody>
          <a:bodyPr wrap="square">
            <a:noAutofit/>
          </a:bodyPr>
          <a:lstStyle>
            <a:lvl1pPr>
              <a:buNone/>
              <a:defRPr>
                <a:noFill/>
              </a:defRPr>
            </a:lvl1pPr>
          </a:lstStyle>
          <a:p>
            <a:pPr lvl="0"/>
            <a:r>
              <a:rPr lang="en-GB"/>
              <a:t>Click to edit Master text styles</a:t>
            </a:r>
          </a:p>
        </p:txBody>
      </p:sp>
      <p:sp>
        <p:nvSpPr>
          <p:cNvPr id="19" name="Text Placeholder 18">
            <a:extLst>
              <a:ext uri="{FF2B5EF4-FFF2-40B4-BE49-F238E27FC236}">
                <a16:creationId xmlns:a16="http://schemas.microsoft.com/office/drawing/2014/main" id="{7AC249C2-BD25-D90D-68B5-9829FA332E0D}"/>
              </a:ext>
            </a:extLst>
          </p:cNvPr>
          <p:cNvSpPr>
            <a:spLocks noGrp="1"/>
          </p:cNvSpPr>
          <p:nvPr userDrawn="1">
            <p:ph type="body" sz="quarter" idx="75" hasCustomPrompt="1"/>
          </p:nvPr>
        </p:nvSpPr>
        <p:spPr>
          <a:xfrm>
            <a:off x="7382537" y="5305600"/>
            <a:ext cx="3632200" cy="214995"/>
          </a:xfrm>
        </p:spPr>
        <p:txBody>
          <a:bodyPr>
            <a:spAutoFit/>
          </a:bodyPr>
          <a:lstStyle>
            <a:lvl1pPr algn="r">
              <a:defRPr>
                <a:solidFill>
                  <a:schemeClr val="bg1"/>
                </a:solidFill>
              </a:defRPr>
            </a:lvl1pPr>
            <a:lvl2pPr>
              <a:buNone/>
              <a:defRPr/>
            </a:lvl2pPr>
          </a:lstStyle>
          <a:p>
            <a:pPr lvl="0"/>
            <a:r>
              <a:rPr lang="en-US" dirty="0"/>
              <a:t>email@company.com</a:t>
            </a:r>
          </a:p>
        </p:txBody>
      </p:sp>
      <p:pic>
        <p:nvPicPr>
          <p:cNvPr id="30" name="Picture 29" descr="A black square with a black background&#10;&#10;AI-generated content may be incorrect.">
            <a:extLst>
              <a:ext uri="{FF2B5EF4-FFF2-40B4-BE49-F238E27FC236}">
                <a16:creationId xmlns:a16="http://schemas.microsoft.com/office/drawing/2014/main" id="{E5DC5EFE-099F-A294-BBC3-60EA6D3E651B}"/>
              </a:ext>
            </a:extLst>
          </p:cNvPr>
          <p:cNvPicPr>
            <a:picLocks noChangeAspect="1"/>
          </p:cNvPicPr>
          <p:nvPr userDrawn="1"/>
        </p:nvPicPr>
        <p:blipFill>
          <a:blip r:embed="rId2"/>
          <a:stretch>
            <a:fillRect/>
          </a:stretch>
        </p:blipFill>
        <p:spPr>
          <a:xfrm>
            <a:off x="8666915" y="734762"/>
            <a:ext cx="2701808" cy="3077154"/>
          </a:xfrm>
          <a:prstGeom prst="rect">
            <a:avLst/>
          </a:prstGeom>
        </p:spPr>
      </p:pic>
      <p:pic>
        <p:nvPicPr>
          <p:cNvPr id="35" name="Picture 34" descr="A black square with a black background&#10;&#10;AI-generated content may be incorrect.">
            <a:extLst>
              <a:ext uri="{FF2B5EF4-FFF2-40B4-BE49-F238E27FC236}">
                <a16:creationId xmlns:a16="http://schemas.microsoft.com/office/drawing/2014/main" id="{4A2D6E53-E86C-A94B-9053-70BAA78E66A1}"/>
              </a:ext>
            </a:extLst>
          </p:cNvPr>
          <p:cNvPicPr>
            <a:picLocks noChangeAspect="1"/>
          </p:cNvPicPr>
          <p:nvPr userDrawn="1"/>
        </p:nvPicPr>
        <p:blipFill>
          <a:blip r:embed="rId2"/>
          <a:srcRect b="61032"/>
          <a:stretch>
            <a:fillRect/>
          </a:stretch>
        </p:blipFill>
        <p:spPr>
          <a:xfrm>
            <a:off x="4170928" y="5658884"/>
            <a:ext cx="2701808" cy="1199116"/>
          </a:xfrm>
          <a:custGeom>
            <a:avLst/>
            <a:gdLst>
              <a:gd name="connsiteX0" fmla="*/ 0 w 2701808"/>
              <a:gd name="connsiteY0" fmla="*/ 0 h 1199116"/>
              <a:gd name="connsiteX1" fmla="*/ 2701808 w 2701808"/>
              <a:gd name="connsiteY1" fmla="*/ 0 h 1199116"/>
              <a:gd name="connsiteX2" fmla="*/ 2701808 w 2701808"/>
              <a:gd name="connsiteY2" fmla="*/ 1199116 h 1199116"/>
              <a:gd name="connsiteX3" fmla="*/ 0 w 2701808"/>
              <a:gd name="connsiteY3" fmla="*/ 1199116 h 1199116"/>
            </a:gdLst>
            <a:ahLst/>
            <a:cxnLst>
              <a:cxn ang="0">
                <a:pos x="connsiteX0" y="connsiteY0"/>
              </a:cxn>
              <a:cxn ang="0">
                <a:pos x="connsiteX1" y="connsiteY1"/>
              </a:cxn>
              <a:cxn ang="0">
                <a:pos x="connsiteX2" y="connsiteY2"/>
              </a:cxn>
              <a:cxn ang="0">
                <a:pos x="connsiteX3" y="connsiteY3"/>
              </a:cxn>
            </a:cxnLst>
            <a:rect l="l" t="t" r="r" b="b"/>
            <a:pathLst>
              <a:path w="2701808" h="1199116">
                <a:moveTo>
                  <a:pt x="0" y="0"/>
                </a:moveTo>
                <a:lnTo>
                  <a:pt x="2701808" y="0"/>
                </a:lnTo>
                <a:lnTo>
                  <a:pt x="2701808" y="1199116"/>
                </a:lnTo>
                <a:lnTo>
                  <a:pt x="0" y="1199116"/>
                </a:lnTo>
                <a:close/>
              </a:path>
            </a:pathLst>
          </a:custGeom>
        </p:spPr>
      </p:pic>
    </p:spTree>
    <p:extLst>
      <p:ext uri="{BB962C8B-B14F-4D97-AF65-F5344CB8AC3E}">
        <p14:creationId xmlns:p14="http://schemas.microsoft.com/office/powerpoint/2010/main" val="5246571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Detailed agenda with Image">
    <p:spTree>
      <p:nvGrpSpPr>
        <p:cNvPr id="1" name=""/>
        <p:cNvGrpSpPr/>
        <p:nvPr/>
      </p:nvGrpSpPr>
      <p:grpSpPr>
        <a:xfrm>
          <a:off x="0" y="0"/>
          <a:ext cx="0" cy="0"/>
          <a:chOff x="0" y="0"/>
          <a:chExt cx="0" cy="0"/>
        </a:xfrm>
      </p:grpSpPr>
      <p:cxnSp>
        <p:nvCxnSpPr>
          <p:cNvPr id="42" name="Straight Connector 41">
            <a:extLst>
              <a:ext uri="{FF2B5EF4-FFF2-40B4-BE49-F238E27FC236}">
                <a16:creationId xmlns:a16="http://schemas.microsoft.com/office/drawing/2014/main" id="{3D35208B-1054-5EDD-18DA-96C323C134DF}"/>
              </a:ext>
            </a:extLst>
          </p:cNvPr>
          <p:cNvCxnSpPr>
            <a:stCxn id="21" idx="0"/>
            <a:endCxn id="23" idx="3"/>
          </p:cNvCxnSpPr>
          <p:nvPr userDrawn="1"/>
        </p:nvCxnSpPr>
        <p:spPr>
          <a:xfrm>
            <a:off x="6480456" y="1860698"/>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2AED1B54-4286-06F4-D75B-00073689285B}"/>
              </a:ext>
            </a:extLst>
          </p:cNvPr>
          <p:cNvSpPr>
            <a:spLocks noGrp="1" noChangeAspect="1"/>
          </p:cNvSpPr>
          <p:nvPr>
            <p:ph type="body" sz="quarter" idx="61" hasCustomPrompt="1"/>
          </p:nvPr>
        </p:nvSpPr>
        <p:spPr>
          <a:xfrm>
            <a:off x="6264657" y="2980515"/>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15" name="Text Placeholder 14">
            <a:extLst>
              <a:ext uri="{FF2B5EF4-FFF2-40B4-BE49-F238E27FC236}">
                <a16:creationId xmlns:a16="http://schemas.microsoft.com/office/drawing/2014/main" id="{68698F8A-DC78-7CBE-DF0D-13EFCC398578}"/>
              </a:ext>
            </a:extLst>
          </p:cNvPr>
          <p:cNvSpPr>
            <a:spLocks noGrp="1"/>
          </p:cNvSpPr>
          <p:nvPr>
            <p:ph type="body" sz="quarter" idx="12"/>
          </p:nvPr>
        </p:nvSpPr>
        <p:spPr>
          <a:xfrm>
            <a:off x="6883926" y="1844675"/>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1" name="Text Placeholder 10">
            <a:extLst>
              <a:ext uri="{FF2B5EF4-FFF2-40B4-BE49-F238E27FC236}">
                <a16:creationId xmlns:a16="http://schemas.microsoft.com/office/drawing/2014/main" id="{960233F8-C427-FE08-865A-5D9BE0F7C4CB}"/>
              </a:ext>
            </a:extLst>
          </p:cNvPr>
          <p:cNvSpPr>
            <a:spLocks noGrp="1"/>
          </p:cNvSpPr>
          <p:nvPr>
            <p:ph type="body" sz="quarter" idx="76"/>
          </p:nvPr>
        </p:nvSpPr>
        <p:spPr>
          <a:xfrm>
            <a:off x="6884105" y="2357223"/>
            <a:ext cx="4712400" cy="370800"/>
          </a:xfrm>
        </p:spPr>
        <p:txBody>
          <a:bodyPr/>
          <a:lstStyle/>
          <a:p>
            <a:pPr lvl="0"/>
            <a:r>
              <a:rPr lang="en-GB"/>
              <a:t>Click to edit Master text styles</a:t>
            </a:r>
          </a:p>
        </p:txBody>
      </p:sp>
      <p:sp>
        <p:nvSpPr>
          <p:cNvPr id="45" name="Text Placeholder 14">
            <a:extLst>
              <a:ext uri="{FF2B5EF4-FFF2-40B4-BE49-F238E27FC236}">
                <a16:creationId xmlns:a16="http://schemas.microsoft.com/office/drawing/2014/main" id="{15F5B591-3BF5-5378-58C3-660A285E4CF4}"/>
              </a:ext>
            </a:extLst>
          </p:cNvPr>
          <p:cNvSpPr>
            <a:spLocks noGrp="1"/>
          </p:cNvSpPr>
          <p:nvPr>
            <p:ph type="body" sz="quarter" idx="26" hasCustomPrompt="1"/>
          </p:nvPr>
        </p:nvSpPr>
        <p:spPr>
          <a:xfrm>
            <a:off x="6417095" y="3118077"/>
            <a:ext cx="178121" cy="216450"/>
          </a:xfrm>
          <a:prstGeom prst="rect">
            <a:avLst/>
          </a:prstGeom>
        </p:spPr>
        <p:txBody>
          <a:bodyPr/>
          <a:lstStyle>
            <a:lvl1pPr>
              <a:buNone/>
              <a:defRPr sz="1400" b="1">
                <a:solidFill>
                  <a:schemeClr val="bg1"/>
                </a:solidFill>
                <a:latin typeface="+mj-lt"/>
              </a:defRPr>
            </a:lvl1pPr>
          </a:lstStyle>
          <a:p>
            <a:pPr lvl="0"/>
            <a:r>
              <a:rPr lang="en-US" dirty="0"/>
              <a:t>2</a:t>
            </a:r>
          </a:p>
        </p:txBody>
      </p:sp>
      <p:sp>
        <p:nvSpPr>
          <p:cNvPr id="74" name="Text Placeholder 14">
            <a:extLst>
              <a:ext uri="{FF2B5EF4-FFF2-40B4-BE49-F238E27FC236}">
                <a16:creationId xmlns:a16="http://schemas.microsoft.com/office/drawing/2014/main" id="{2857359A-2FC4-8CD1-3D6E-81236E9D024C}"/>
              </a:ext>
            </a:extLst>
          </p:cNvPr>
          <p:cNvSpPr>
            <a:spLocks noGrp="1"/>
          </p:cNvSpPr>
          <p:nvPr>
            <p:ph type="body" sz="quarter" idx="43"/>
          </p:nvPr>
        </p:nvSpPr>
        <p:spPr>
          <a:xfrm>
            <a:off x="6883926" y="2954916"/>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4" name="Text Placeholder 10">
            <a:extLst>
              <a:ext uri="{FF2B5EF4-FFF2-40B4-BE49-F238E27FC236}">
                <a16:creationId xmlns:a16="http://schemas.microsoft.com/office/drawing/2014/main" id="{BF2DE28F-D425-6ABB-113D-B3C428BEDEF9}"/>
              </a:ext>
            </a:extLst>
          </p:cNvPr>
          <p:cNvSpPr>
            <a:spLocks noGrp="1"/>
          </p:cNvSpPr>
          <p:nvPr>
            <p:ph type="body" sz="quarter" idx="79"/>
          </p:nvPr>
        </p:nvSpPr>
        <p:spPr>
          <a:xfrm>
            <a:off x="6884105" y="3466619"/>
            <a:ext cx="4712400" cy="370800"/>
          </a:xfrm>
        </p:spPr>
        <p:txBody>
          <a:bodyPr/>
          <a:lstStyle/>
          <a:p>
            <a:pPr lvl="0"/>
            <a:r>
              <a:rPr lang="en-GB"/>
              <a:t>Click to edit Master text styles</a:t>
            </a:r>
          </a:p>
        </p:txBody>
      </p:sp>
      <p:sp>
        <p:nvSpPr>
          <p:cNvPr id="76" name="Text Placeholder 14">
            <a:extLst>
              <a:ext uri="{FF2B5EF4-FFF2-40B4-BE49-F238E27FC236}">
                <a16:creationId xmlns:a16="http://schemas.microsoft.com/office/drawing/2014/main" id="{77557E7A-47BB-3C16-8363-E23C44DB53F7}"/>
              </a:ext>
            </a:extLst>
          </p:cNvPr>
          <p:cNvSpPr>
            <a:spLocks noGrp="1"/>
          </p:cNvSpPr>
          <p:nvPr>
            <p:ph type="body" sz="quarter" idx="45"/>
          </p:nvPr>
        </p:nvSpPr>
        <p:spPr>
          <a:xfrm>
            <a:off x="6883926" y="4065159"/>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3" name="Text Placeholder 10">
            <a:extLst>
              <a:ext uri="{FF2B5EF4-FFF2-40B4-BE49-F238E27FC236}">
                <a16:creationId xmlns:a16="http://schemas.microsoft.com/office/drawing/2014/main" id="{EE771119-F59D-6D43-9946-6751D913AB6F}"/>
              </a:ext>
            </a:extLst>
          </p:cNvPr>
          <p:cNvSpPr>
            <a:spLocks noGrp="1"/>
          </p:cNvSpPr>
          <p:nvPr>
            <p:ph type="body" sz="quarter" idx="78"/>
          </p:nvPr>
        </p:nvSpPr>
        <p:spPr>
          <a:xfrm>
            <a:off x="6884105" y="4573243"/>
            <a:ext cx="4712400" cy="370800"/>
          </a:xfrm>
        </p:spPr>
        <p:txBody>
          <a:bodyPr/>
          <a:lstStyle/>
          <a:p>
            <a:pPr lvl="0"/>
            <a:r>
              <a:rPr lang="en-GB"/>
              <a:t>Click to edit Master text styles</a:t>
            </a:r>
          </a:p>
        </p:txBody>
      </p:sp>
      <p:sp>
        <p:nvSpPr>
          <p:cNvPr id="78" name="Text Placeholder 14">
            <a:extLst>
              <a:ext uri="{FF2B5EF4-FFF2-40B4-BE49-F238E27FC236}">
                <a16:creationId xmlns:a16="http://schemas.microsoft.com/office/drawing/2014/main" id="{39CA06CA-3260-0A29-688D-60795B19769C}"/>
              </a:ext>
            </a:extLst>
          </p:cNvPr>
          <p:cNvSpPr>
            <a:spLocks noGrp="1"/>
          </p:cNvSpPr>
          <p:nvPr>
            <p:ph type="body" sz="quarter" idx="47"/>
          </p:nvPr>
        </p:nvSpPr>
        <p:spPr>
          <a:xfrm>
            <a:off x="6883926" y="5175402"/>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2" name="Text Placeholder 10">
            <a:extLst>
              <a:ext uri="{FF2B5EF4-FFF2-40B4-BE49-F238E27FC236}">
                <a16:creationId xmlns:a16="http://schemas.microsoft.com/office/drawing/2014/main" id="{F2B21E94-83BE-EBF8-2049-5D2430D27337}"/>
              </a:ext>
            </a:extLst>
          </p:cNvPr>
          <p:cNvSpPr>
            <a:spLocks noGrp="1"/>
          </p:cNvSpPr>
          <p:nvPr>
            <p:ph type="body" sz="quarter" idx="77"/>
          </p:nvPr>
        </p:nvSpPr>
        <p:spPr>
          <a:xfrm>
            <a:off x="6884105" y="5681150"/>
            <a:ext cx="4712400" cy="370800"/>
          </a:xfrm>
        </p:spPr>
        <p:txBody>
          <a:bodyPr/>
          <a:lstStyle/>
          <a:p>
            <a:pPr lvl="0"/>
            <a:r>
              <a:rPr lang="en-GB"/>
              <a:t>Click to edit Master text styles</a:t>
            </a:r>
          </a:p>
        </p:txBody>
      </p:sp>
      <p:cxnSp>
        <p:nvCxnSpPr>
          <p:cNvPr id="5" name="Straight Connector 4">
            <a:extLst>
              <a:ext uri="{FF2B5EF4-FFF2-40B4-BE49-F238E27FC236}">
                <a16:creationId xmlns:a16="http://schemas.microsoft.com/office/drawing/2014/main" id="{B4F924F2-02E3-0C6D-CBD5-CDF1A786423F}"/>
              </a:ext>
            </a:extLst>
          </p:cNvPr>
          <p:cNvCxnSpPr>
            <a:cxnSpLocks/>
          </p:cNvCxnSpPr>
          <p:nvPr userDrawn="1"/>
        </p:nvCxnSpPr>
        <p:spPr>
          <a:xfrm>
            <a:off x="6323521" y="2781420"/>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1" name="Text Placeholder 20">
            <a:extLst>
              <a:ext uri="{FF2B5EF4-FFF2-40B4-BE49-F238E27FC236}">
                <a16:creationId xmlns:a16="http://schemas.microsoft.com/office/drawing/2014/main" id="{41B4E390-00A7-355D-0C68-D5535D227101}"/>
              </a:ext>
            </a:extLst>
          </p:cNvPr>
          <p:cNvSpPr>
            <a:spLocks noGrp="1" noChangeAspect="1"/>
          </p:cNvSpPr>
          <p:nvPr>
            <p:ph type="body" sz="quarter" idx="62" hasCustomPrompt="1"/>
          </p:nvPr>
        </p:nvSpPr>
        <p:spPr>
          <a:xfrm>
            <a:off x="6264657" y="186069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2" name="Text Placeholder 14">
            <a:extLst>
              <a:ext uri="{FF2B5EF4-FFF2-40B4-BE49-F238E27FC236}">
                <a16:creationId xmlns:a16="http://schemas.microsoft.com/office/drawing/2014/main" id="{649E99A5-72B4-8CF8-A947-4616DF2BB1DF}"/>
              </a:ext>
            </a:extLst>
          </p:cNvPr>
          <p:cNvSpPr>
            <a:spLocks noGrp="1"/>
          </p:cNvSpPr>
          <p:nvPr>
            <p:ph type="body" sz="quarter" idx="63" hasCustomPrompt="1"/>
          </p:nvPr>
        </p:nvSpPr>
        <p:spPr>
          <a:xfrm>
            <a:off x="6424510" y="1998260"/>
            <a:ext cx="200364" cy="216450"/>
          </a:xfrm>
          <a:prstGeom prst="rect">
            <a:avLst/>
          </a:prstGeom>
        </p:spPr>
        <p:txBody>
          <a:bodyPr/>
          <a:lstStyle>
            <a:lvl1pPr>
              <a:buNone/>
              <a:defRPr sz="1400" b="1">
                <a:solidFill>
                  <a:schemeClr val="bg1"/>
                </a:solidFill>
                <a:latin typeface="+mj-lt"/>
              </a:defRPr>
            </a:lvl1pPr>
          </a:lstStyle>
          <a:p>
            <a:pPr lvl="0"/>
            <a:r>
              <a:rPr lang="en-US" dirty="0"/>
              <a:t>1</a:t>
            </a:r>
          </a:p>
        </p:txBody>
      </p:sp>
      <p:sp>
        <p:nvSpPr>
          <p:cNvPr id="23" name="Text Placeholder 22">
            <a:extLst>
              <a:ext uri="{FF2B5EF4-FFF2-40B4-BE49-F238E27FC236}">
                <a16:creationId xmlns:a16="http://schemas.microsoft.com/office/drawing/2014/main" id="{C4B09558-E792-A901-6AE8-866F3F5ABC60}"/>
              </a:ext>
            </a:extLst>
          </p:cNvPr>
          <p:cNvSpPr>
            <a:spLocks noGrp="1" noChangeAspect="1"/>
          </p:cNvSpPr>
          <p:nvPr>
            <p:ph type="body" sz="quarter" idx="64" hasCustomPrompt="1"/>
          </p:nvPr>
        </p:nvSpPr>
        <p:spPr>
          <a:xfrm>
            <a:off x="6264657" y="5198202"/>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4" name="Text Placeholder 14">
            <a:extLst>
              <a:ext uri="{FF2B5EF4-FFF2-40B4-BE49-F238E27FC236}">
                <a16:creationId xmlns:a16="http://schemas.microsoft.com/office/drawing/2014/main" id="{6F1AA048-DF44-F15D-2A86-801E7EA77EBC}"/>
              </a:ext>
            </a:extLst>
          </p:cNvPr>
          <p:cNvSpPr>
            <a:spLocks noGrp="1"/>
          </p:cNvSpPr>
          <p:nvPr>
            <p:ph type="body" sz="quarter" idx="65" hasCustomPrompt="1"/>
          </p:nvPr>
        </p:nvSpPr>
        <p:spPr>
          <a:xfrm>
            <a:off x="6417095" y="5335764"/>
            <a:ext cx="178121" cy="216450"/>
          </a:xfrm>
          <a:prstGeom prst="rect">
            <a:avLst/>
          </a:prstGeom>
        </p:spPr>
        <p:txBody>
          <a:bodyPr/>
          <a:lstStyle>
            <a:lvl1pPr>
              <a:buNone/>
              <a:defRPr sz="1400" b="1">
                <a:solidFill>
                  <a:schemeClr val="bg1"/>
                </a:solidFill>
                <a:latin typeface="+mj-lt"/>
              </a:defRPr>
            </a:lvl1pPr>
          </a:lstStyle>
          <a:p>
            <a:pPr lvl="0"/>
            <a:r>
              <a:rPr lang="en-US" dirty="0"/>
              <a:t>4</a:t>
            </a:r>
          </a:p>
        </p:txBody>
      </p:sp>
      <p:cxnSp>
        <p:nvCxnSpPr>
          <p:cNvPr id="25" name="Straight Connector 24">
            <a:extLst>
              <a:ext uri="{FF2B5EF4-FFF2-40B4-BE49-F238E27FC236}">
                <a16:creationId xmlns:a16="http://schemas.microsoft.com/office/drawing/2014/main" id="{ED2780FA-9FB7-9479-57F6-AB2444274F0B}"/>
              </a:ext>
            </a:extLst>
          </p:cNvPr>
          <p:cNvCxnSpPr>
            <a:cxnSpLocks/>
          </p:cNvCxnSpPr>
          <p:nvPr userDrawn="1"/>
        </p:nvCxnSpPr>
        <p:spPr>
          <a:xfrm>
            <a:off x="6323521" y="4970230"/>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6" name="Text Placeholder 25">
            <a:extLst>
              <a:ext uri="{FF2B5EF4-FFF2-40B4-BE49-F238E27FC236}">
                <a16:creationId xmlns:a16="http://schemas.microsoft.com/office/drawing/2014/main" id="{264B87D4-13E1-9C46-39B0-AB47D841F03F}"/>
              </a:ext>
            </a:extLst>
          </p:cNvPr>
          <p:cNvSpPr>
            <a:spLocks noGrp="1" noChangeAspect="1"/>
          </p:cNvSpPr>
          <p:nvPr>
            <p:ph type="body" sz="quarter" idx="66" hasCustomPrompt="1"/>
          </p:nvPr>
        </p:nvSpPr>
        <p:spPr>
          <a:xfrm>
            <a:off x="6264657" y="410726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7" name="Text Placeholder 14">
            <a:extLst>
              <a:ext uri="{FF2B5EF4-FFF2-40B4-BE49-F238E27FC236}">
                <a16:creationId xmlns:a16="http://schemas.microsoft.com/office/drawing/2014/main" id="{C7009436-ED8F-F258-B440-24C3D1923383}"/>
              </a:ext>
            </a:extLst>
          </p:cNvPr>
          <p:cNvSpPr>
            <a:spLocks noGrp="1"/>
          </p:cNvSpPr>
          <p:nvPr>
            <p:ph type="body" sz="quarter" idx="67" hasCustomPrompt="1"/>
          </p:nvPr>
        </p:nvSpPr>
        <p:spPr>
          <a:xfrm>
            <a:off x="6424510" y="4244823"/>
            <a:ext cx="200364" cy="216450"/>
          </a:xfrm>
          <a:prstGeom prst="rect">
            <a:avLst/>
          </a:prstGeom>
        </p:spPr>
        <p:txBody>
          <a:bodyPr/>
          <a:lstStyle>
            <a:lvl1pPr>
              <a:buNone/>
              <a:defRPr sz="1400" b="1">
                <a:solidFill>
                  <a:schemeClr val="bg1"/>
                </a:solidFill>
                <a:latin typeface="+mj-lt"/>
              </a:defRPr>
            </a:lvl1pPr>
          </a:lstStyle>
          <a:p>
            <a:pPr lvl="0"/>
            <a:r>
              <a:rPr lang="en-US" dirty="0"/>
              <a:t>3</a:t>
            </a:r>
          </a:p>
        </p:txBody>
      </p:sp>
      <p:sp>
        <p:nvSpPr>
          <p:cNvPr id="6" name="Title 5">
            <a:extLst>
              <a:ext uri="{FF2B5EF4-FFF2-40B4-BE49-F238E27FC236}">
                <a16:creationId xmlns:a16="http://schemas.microsoft.com/office/drawing/2014/main" id="{5F053C39-4EC5-B6EE-6A5A-0187C40CCDD1}"/>
              </a:ext>
            </a:extLst>
          </p:cNvPr>
          <p:cNvSpPr>
            <a:spLocks noGrp="1"/>
          </p:cNvSpPr>
          <p:nvPr>
            <p:ph type="title" hasCustomPrompt="1"/>
          </p:nvPr>
        </p:nvSpPr>
        <p:spPr/>
        <p:txBody>
          <a:bodyPr/>
          <a:lstStyle>
            <a:lvl1pPr>
              <a:defRPr/>
            </a:lvl1pPr>
          </a:lstStyle>
          <a:p>
            <a:r>
              <a:rPr lang="en-US" dirty="0"/>
              <a:t>Session # Contents</a:t>
            </a:r>
          </a:p>
        </p:txBody>
      </p:sp>
      <p:sp>
        <p:nvSpPr>
          <p:cNvPr id="4" name="Picture Placeholder 3">
            <a:extLst>
              <a:ext uri="{FF2B5EF4-FFF2-40B4-BE49-F238E27FC236}">
                <a16:creationId xmlns:a16="http://schemas.microsoft.com/office/drawing/2014/main" id="{5E41093E-2E68-8FF9-B257-50EABC1F2CCA}"/>
              </a:ext>
            </a:extLst>
          </p:cNvPr>
          <p:cNvSpPr>
            <a:spLocks noGrp="1"/>
          </p:cNvSpPr>
          <p:nvPr>
            <p:ph type="pic" sz="quarter" idx="80"/>
          </p:nvPr>
        </p:nvSpPr>
        <p:spPr>
          <a:xfrm>
            <a:off x="529951" y="1844675"/>
            <a:ext cx="5181594" cy="4191401"/>
          </a:xfrm>
        </p:spPr>
        <p:txBody>
          <a:bodyPr/>
          <a:lstStyle/>
          <a:p>
            <a:r>
              <a:rPr lang="en-GB"/>
              <a:t>Click icon to add picture</a:t>
            </a:r>
            <a:endParaRPr lang="en-US"/>
          </a:p>
        </p:txBody>
      </p:sp>
    </p:spTree>
    <p:extLst>
      <p:ext uri="{BB962C8B-B14F-4D97-AF65-F5344CB8AC3E}">
        <p14:creationId xmlns:p14="http://schemas.microsoft.com/office/powerpoint/2010/main" val="9981673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Agenda">
    <p:spTree>
      <p:nvGrpSpPr>
        <p:cNvPr id="1" name=""/>
        <p:cNvGrpSpPr/>
        <p:nvPr/>
      </p:nvGrpSpPr>
      <p:grpSpPr>
        <a:xfrm>
          <a:off x="0" y="0"/>
          <a:ext cx="0" cy="0"/>
          <a:chOff x="0" y="0"/>
          <a:chExt cx="0" cy="0"/>
        </a:xfrm>
      </p:grpSpPr>
      <p:cxnSp>
        <p:nvCxnSpPr>
          <p:cNvPr id="43" name="Straight Connector 42">
            <a:extLst>
              <a:ext uri="{FF2B5EF4-FFF2-40B4-BE49-F238E27FC236}">
                <a16:creationId xmlns:a16="http://schemas.microsoft.com/office/drawing/2014/main" id="{8813C173-6E2A-108A-4D1D-5BC4F1CA17A1}"/>
              </a:ext>
            </a:extLst>
          </p:cNvPr>
          <p:cNvCxnSpPr/>
          <p:nvPr userDrawn="1"/>
        </p:nvCxnSpPr>
        <p:spPr>
          <a:xfrm>
            <a:off x="6492635"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3D35208B-1054-5EDD-18DA-96C323C134DF}"/>
              </a:ext>
            </a:extLst>
          </p:cNvPr>
          <p:cNvCxnSpPr>
            <a:stCxn id="21" idx="0"/>
            <a:endCxn id="23" idx="3"/>
          </p:cNvCxnSpPr>
          <p:nvPr userDrawn="1"/>
        </p:nvCxnSpPr>
        <p:spPr>
          <a:xfrm>
            <a:off x="809524" y="1844824"/>
            <a:ext cx="0" cy="3829078"/>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2AED1B54-4286-06F4-D75B-00073689285B}"/>
              </a:ext>
            </a:extLst>
          </p:cNvPr>
          <p:cNvSpPr>
            <a:spLocks noGrp="1" noChangeAspect="1"/>
          </p:cNvSpPr>
          <p:nvPr>
            <p:ph type="body" sz="quarter" idx="61" hasCustomPrompt="1"/>
          </p:nvPr>
        </p:nvSpPr>
        <p:spPr>
          <a:xfrm>
            <a:off x="59372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15" name="Text Placeholder 14">
            <a:extLst>
              <a:ext uri="{FF2B5EF4-FFF2-40B4-BE49-F238E27FC236}">
                <a16:creationId xmlns:a16="http://schemas.microsoft.com/office/drawing/2014/main" id="{68698F8A-DC78-7CBE-DF0D-13EFCC398578}"/>
              </a:ext>
            </a:extLst>
          </p:cNvPr>
          <p:cNvSpPr>
            <a:spLocks noGrp="1"/>
          </p:cNvSpPr>
          <p:nvPr>
            <p:ph type="body" sz="quarter" idx="12"/>
          </p:nvPr>
        </p:nvSpPr>
        <p:spPr>
          <a:xfrm>
            <a:off x="1212994" y="1828801"/>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1" name="Text Placeholder 10">
            <a:extLst>
              <a:ext uri="{FF2B5EF4-FFF2-40B4-BE49-F238E27FC236}">
                <a16:creationId xmlns:a16="http://schemas.microsoft.com/office/drawing/2014/main" id="{960233F8-C427-FE08-865A-5D9BE0F7C4CB}"/>
              </a:ext>
            </a:extLst>
          </p:cNvPr>
          <p:cNvSpPr>
            <a:spLocks noGrp="1"/>
          </p:cNvSpPr>
          <p:nvPr>
            <p:ph type="body" sz="quarter" idx="76"/>
          </p:nvPr>
        </p:nvSpPr>
        <p:spPr>
          <a:xfrm>
            <a:off x="1213173" y="2341349"/>
            <a:ext cx="4712400" cy="370800"/>
          </a:xfrm>
        </p:spPr>
        <p:txBody>
          <a:bodyPr/>
          <a:lstStyle/>
          <a:p>
            <a:pPr lvl="0"/>
            <a:r>
              <a:rPr lang="en-GB"/>
              <a:t>Click to edit Master text styles</a:t>
            </a:r>
          </a:p>
        </p:txBody>
      </p:sp>
      <p:sp>
        <p:nvSpPr>
          <p:cNvPr id="45" name="Text Placeholder 14">
            <a:extLst>
              <a:ext uri="{FF2B5EF4-FFF2-40B4-BE49-F238E27FC236}">
                <a16:creationId xmlns:a16="http://schemas.microsoft.com/office/drawing/2014/main" id="{15F5B591-3BF5-5378-58C3-660A285E4CF4}"/>
              </a:ext>
            </a:extLst>
          </p:cNvPr>
          <p:cNvSpPr>
            <a:spLocks noGrp="1"/>
          </p:cNvSpPr>
          <p:nvPr>
            <p:ph type="body" sz="quarter" idx="26" hasCustomPrompt="1"/>
          </p:nvPr>
        </p:nvSpPr>
        <p:spPr>
          <a:xfrm>
            <a:off x="746163" y="3102203"/>
            <a:ext cx="178121" cy="216450"/>
          </a:xfrm>
          <a:prstGeom prst="rect">
            <a:avLst/>
          </a:prstGeom>
        </p:spPr>
        <p:txBody>
          <a:bodyPr/>
          <a:lstStyle>
            <a:lvl1pPr>
              <a:buNone/>
              <a:defRPr sz="1400" b="1">
                <a:solidFill>
                  <a:schemeClr val="bg1"/>
                </a:solidFill>
                <a:latin typeface="+mj-lt"/>
              </a:defRPr>
            </a:lvl1pPr>
          </a:lstStyle>
          <a:p>
            <a:pPr lvl="0"/>
            <a:r>
              <a:rPr lang="en-US" dirty="0"/>
              <a:t>2</a:t>
            </a:r>
          </a:p>
        </p:txBody>
      </p:sp>
      <p:sp>
        <p:nvSpPr>
          <p:cNvPr id="74" name="Text Placeholder 14">
            <a:extLst>
              <a:ext uri="{FF2B5EF4-FFF2-40B4-BE49-F238E27FC236}">
                <a16:creationId xmlns:a16="http://schemas.microsoft.com/office/drawing/2014/main" id="{2857359A-2FC4-8CD1-3D6E-81236E9D024C}"/>
              </a:ext>
            </a:extLst>
          </p:cNvPr>
          <p:cNvSpPr>
            <a:spLocks noGrp="1"/>
          </p:cNvSpPr>
          <p:nvPr>
            <p:ph type="body" sz="quarter" idx="43"/>
          </p:nvPr>
        </p:nvSpPr>
        <p:spPr>
          <a:xfrm>
            <a:off x="1212994" y="2939042"/>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4" name="Text Placeholder 10">
            <a:extLst>
              <a:ext uri="{FF2B5EF4-FFF2-40B4-BE49-F238E27FC236}">
                <a16:creationId xmlns:a16="http://schemas.microsoft.com/office/drawing/2014/main" id="{BF2DE28F-D425-6ABB-113D-B3C428BEDEF9}"/>
              </a:ext>
            </a:extLst>
          </p:cNvPr>
          <p:cNvSpPr>
            <a:spLocks noGrp="1"/>
          </p:cNvSpPr>
          <p:nvPr>
            <p:ph type="body" sz="quarter" idx="79"/>
          </p:nvPr>
        </p:nvSpPr>
        <p:spPr>
          <a:xfrm>
            <a:off x="1213173" y="3450745"/>
            <a:ext cx="4712400" cy="370800"/>
          </a:xfrm>
        </p:spPr>
        <p:txBody>
          <a:bodyPr/>
          <a:lstStyle/>
          <a:p>
            <a:pPr lvl="0"/>
            <a:r>
              <a:rPr lang="en-GB"/>
              <a:t>Click to edit Master text styles</a:t>
            </a:r>
          </a:p>
        </p:txBody>
      </p:sp>
      <p:sp>
        <p:nvSpPr>
          <p:cNvPr id="76" name="Text Placeholder 14">
            <a:extLst>
              <a:ext uri="{FF2B5EF4-FFF2-40B4-BE49-F238E27FC236}">
                <a16:creationId xmlns:a16="http://schemas.microsoft.com/office/drawing/2014/main" id="{77557E7A-47BB-3C16-8363-E23C44DB53F7}"/>
              </a:ext>
            </a:extLst>
          </p:cNvPr>
          <p:cNvSpPr>
            <a:spLocks noGrp="1"/>
          </p:cNvSpPr>
          <p:nvPr>
            <p:ph type="body" sz="quarter" idx="45"/>
          </p:nvPr>
        </p:nvSpPr>
        <p:spPr>
          <a:xfrm>
            <a:off x="1212994" y="4049285"/>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3" name="Text Placeholder 10">
            <a:extLst>
              <a:ext uri="{FF2B5EF4-FFF2-40B4-BE49-F238E27FC236}">
                <a16:creationId xmlns:a16="http://schemas.microsoft.com/office/drawing/2014/main" id="{EE771119-F59D-6D43-9946-6751D913AB6F}"/>
              </a:ext>
            </a:extLst>
          </p:cNvPr>
          <p:cNvSpPr>
            <a:spLocks noGrp="1"/>
          </p:cNvSpPr>
          <p:nvPr>
            <p:ph type="body" sz="quarter" idx="78"/>
          </p:nvPr>
        </p:nvSpPr>
        <p:spPr>
          <a:xfrm>
            <a:off x="1213173" y="4557369"/>
            <a:ext cx="4712400" cy="370800"/>
          </a:xfrm>
        </p:spPr>
        <p:txBody>
          <a:bodyPr/>
          <a:lstStyle/>
          <a:p>
            <a:pPr lvl="0"/>
            <a:r>
              <a:rPr lang="en-GB"/>
              <a:t>Click to edit Master text styles</a:t>
            </a:r>
          </a:p>
        </p:txBody>
      </p:sp>
      <p:sp>
        <p:nvSpPr>
          <p:cNvPr id="78" name="Text Placeholder 14">
            <a:extLst>
              <a:ext uri="{FF2B5EF4-FFF2-40B4-BE49-F238E27FC236}">
                <a16:creationId xmlns:a16="http://schemas.microsoft.com/office/drawing/2014/main" id="{39CA06CA-3260-0A29-688D-60795B19769C}"/>
              </a:ext>
            </a:extLst>
          </p:cNvPr>
          <p:cNvSpPr>
            <a:spLocks noGrp="1"/>
          </p:cNvSpPr>
          <p:nvPr>
            <p:ph type="body" sz="quarter" idx="47"/>
          </p:nvPr>
        </p:nvSpPr>
        <p:spPr>
          <a:xfrm>
            <a:off x="1212994" y="5159528"/>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2" name="Text Placeholder 10">
            <a:extLst>
              <a:ext uri="{FF2B5EF4-FFF2-40B4-BE49-F238E27FC236}">
                <a16:creationId xmlns:a16="http://schemas.microsoft.com/office/drawing/2014/main" id="{F2B21E94-83BE-EBF8-2049-5D2430D27337}"/>
              </a:ext>
            </a:extLst>
          </p:cNvPr>
          <p:cNvSpPr>
            <a:spLocks noGrp="1"/>
          </p:cNvSpPr>
          <p:nvPr>
            <p:ph type="body" sz="quarter" idx="77"/>
          </p:nvPr>
        </p:nvSpPr>
        <p:spPr>
          <a:xfrm>
            <a:off x="1213173" y="5665276"/>
            <a:ext cx="4712400" cy="370800"/>
          </a:xfrm>
        </p:spPr>
        <p:txBody>
          <a:bodyPr/>
          <a:lstStyle/>
          <a:p>
            <a:pPr lvl="0"/>
            <a:r>
              <a:rPr lang="en-GB"/>
              <a:t>Click to edit Master text styles</a:t>
            </a:r>
          </a:p>
        </p:txBody>
      </p:sp>
      <p:sp>
        <p:nvSpPr>
          <p:cNvPr id="80" name="Text Placeholder 14">
            <a:extLst>
              <a:ext uri="{FF2B5EF4-FFF2-40B4-BE49-F238E27FC236}">
                <a16:creationId xmlns:a16="http://schemas.microsoft.com/office/drawing/2014/main" id="{913BF174-1B52-68CB-FD89-44E0D17A379D}"/>
              </a:ext>
            </a:extLst>
          </p:cNvPr>
          <p:cNvSpPr>
            <a:spLocks noGrp="1"/>
          </p:cNvSpPr>
          <p:nvPr>
            <p:ph type="body" sz="quarter" idx="49"/>
          </p:nvPr>
        </p:nvSpPr>
        <p:spPr>
          <a:xfrm>
            <a:off x="6883931" y="1828800"/>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20" name="Text Placeholder 10">
            <a:extLst>
              <a:ext uri="{FF2B5EF4-FFF2-40B4-BE49-F238E27FC236}">
                <a16:creationId xmlns:a16="http://schemas.microsoft.com/office/drawing/2014/main" id="{FA7EE88F-751C-2FB9-1307-4EAB8EC9C768}"/>
              </a:ext>
            </a:extLst>
          </p:cNvPr>
          <p:cNvSpPr>
            <a:spLocks noGrp="1"/>
          </p:cNvSpPr>
          <p:nvPr>
            <p:ph type="body" sz="quarter" idx="83"/>
          </p:nvPr>
        </p:nvSpPr>
        <p:spPr>
          <a:xfrm>
            <a:off x="6884110" y="2341349"/>
            <a:ext cx="4712400" cy="370800"/>
          </a:xfrm>
        </p:spPr>
        <p:txBody>
          <a:bodyPr/>
          <a:lstStyle/>
          <a:p>
            <a:pPr lvl="0"/>
            <a:r>
              <a:rPr lang="en-GB"/>
              <a:t>Click to edit Master text styles</a:t>
            </a:r>
          </a:p>
        </p:txBody>
      </p:sp>
      <p:sp>
        <p:nvSpPr>
          <p:cNvPr id="87" name="Text Placeholder 14">
            <a:extLst>
              <a:ext uri="{FF2B5EF4-FFF2-40B4-BE49-F238E27FC236}">
                <a16:creationId xmlns:a16="http://schemas.microsoft.com/office/drawing/2014/main" id="{DE568C07-6DD5-4A79-806C-88B3021A44C7}"/>
              </a:ext>
            </a:extLst>
          </p:cNvPr>
          <p:cNvSpPr>
            <a:spLocks noGrp="1"/>
          </p:cNvSpPr>
          <p:nvPr>
            <p:ph type="body" sz="quarter" idx="55"/>
          </p:nvPr>
        </p:nvSpPr>
        <p:spPr>
          <a:xfrm>
            <a:off x="6883931" y="2939042"/>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9" name="Text Placeholder 10">
            <a:extLst>
              <a:ext uri="{FF2B5EF4-FFF2-40B4-BE49-F238E27FC236}">
                <a16:creationId xmlns:a16="http://schemas.microsoft.com/office/drawing/2014/main" id="{E5857942-50B9-26FC-BF40-1B8F2DB01F40}"/>
              </a:ext>
            </a:extLst>
          </p:cNvPr>
          <p:cNvSpPr>
            <a:spLocks noGrp="1"/>
          </p:cNvSpPr>
          <p:nvPr>
            <p:ph type="body" sz="quarter" idx="82"/>
          </p:nvPr>
        </p:nvSpPr>
        <p:spPr>
          <a:xfrm>
            <a:off x="6884110" y="3450745"/>
            <a:ext cx="4712400" cy="370800"/>
          </a:xfrm>
        </p:spPr>
        <p:txBody>
          <a:bodyPr/>
          <a:lstStyle/>
          <a:p>
            <a:pPr lvl="0"/>
            <a:r>
              <a:rPr lang="en-GB"/>
              <a:t>Click to edit Master text styles</a:t>
            </a:r>
          </a:p>
        </p:txBody>
      </p:sp>
      <p:sp>
        <p:nvSpPr>
          <p:cNvPr id="89" name="Text Placeholder 14">
            <a:extLst>
              <a:ext uri="{FF2B5EF4-FFF2-40B4-BE49-F238E27FC236}">
                <a16:creationId xmlns:a16="http://schemas.microsoft.com/office/drawing/2014/main" id="{245C192B-4D1C-AD0B-9F3C-A244BA056848}"/>
              </a:ext>
            </a:extLst>
          </p:cNvPr>
          <p:cNvSpPr>
            <a:spLocks noGrp="1"/>
          </p:cNvSpPr>
          <p:nvPr>
            <p:ph type="body" sz="quarter" idx="57"/>
          </p:nvPr>
        </p:nvSpPr>
        <p:spPr>
          <a:xfrm>
            <a:off x="6883931" y="4049285"/>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8" name="Text Placeholder 10">
            <a:extLst>
              <a:ext uri="{FF2B5EF4-FFF2-40B4-BE49-F238E27FC236}">
                <a16:creationId xmlns:a16="http://schemas.microsoft.com/office/drawing/2014/main" id="{C3F1BE50-7CC3-7EFC-FD58-C58B884EEAF4}"/>
              </a:ext>
            </a:extLst>
          </p:cNvPr>
          <p:cNvSpPr>
            <a:spLocks noGrp="1"/>
          </p:cNvSpPr>
          <p:nvPr>
            <p:ph type="body" sz="quarter" idx="81"/>
          </p:nvPr>
        </p:nvSpPr>
        <p:spPr>
          <a:xfrm>
            <a:off x="6884110" y="4557369"/>
            <a:ext cx="4712400" cy="370800"/>
          </a:xfrm>
        </p:spPr>
        <p:txBody>
          <a:bodyPr/>
          <a:lstStyle/>
          <a:p>
            <a:pPr lvl="0"/>
            <a:r>
              <a:rPr lang="en-GB"/>
              <a:t>Click to edit Master text styles</a:t>
            </a:r>
          </a:p>
        </p:txBody>
      </p:sp>
      <p:sp>
        <p:nvSpPr>
          <p:cNvPr id="91" name="Text Placeholder 14">
            <a:extLst>
              <a:ext uri="{FF2B5EF4-FFF2-40B4-BE49-F238E27FC236}">
                <a16:creationId xmlns:a16="http://schemas.microsoft.com/office/drawing/2014/main" id="{E8705DA3-5BE3-D396-F9BA-4C1450890BFE}"/>
              </a:ext>
            </a:extLst>
          </p:cNvPr>
          <p:cNvSpPr>
            <a:spLocks noGrp="1"/>
          </p:cNvSpPr>
          <p:nvPr>
            <p:ph type="body" sz="quarter" idx="59"/>
          </p:nvPr>
        </p:nvSpPr>
        <p:spPr>
          <a:xfrm>
            <a:off x="6883931" y="5159528"/>
            <a:ext cx="4712756" cy="450000"/>
          </a:xfrm>
          <a:prstGeom prst="rect">
            <a:avLst/>
          </a:prstGeom>
        </p:spPr>
        <p:txBody>
          <a:bodyPr>
            <a:noAutofit/>
          </a:bodyPr>
          <a:lstStyle>
            <a:lvl1pPr marL="0" indent="0">
              <a:lnSpc>
                <a:spcPct val="110000"/>
              </a:lnSpc>
              <a:spcBef>
                <a:spcPts val="0"/>
              </a:spcBef>
              <a:buNone/>
              <a:defRPr sz="1400" b="1">
                <a:latin typeface="+mj-lt"/>
              </a:defRPr>
            </a:lvl1pPr>
          </a:lstStyle>
          <a:p>
            <a:pPr lvl="0"/>
            <a:r>
              <a:rPr lang="en-GB"/>
              <a:t>Click to edit Master text styles</a:t>
            </a:r>
          </a:p>
        </p:txBody>
      </p:sp>
      <p:sp>
        <p:nvSpPr>
          <p:cNvPr id="16" name="Text Placeholder 10">
            <a:extLst>
              <a:ext uri="{FF2B5EF4-FFF2-40B4-BE49-F238E27FC236}">
                <a16:creationId xmlns:a16="http://schemas.microsoft.com/office/drawing/2014/main" id="{B4AC5FC0-3F10-5894-9BD1-6EBCDD23DC6C}"/>
              </a:ext>
            </a:extLst>
          </p:cNvPr>
          <p:cNvSpPr>
            <a:spLocks noGrp="1"/>
          </p:cNvSpPr>
          <p:nvPr>
            <p:ph type="body" sz="quarter" idx="80"/>
          </p:nvPr>
        </p:nvSpPr>
        <p:spPr>
          <a:xfrm>
            <a:off x="6884110" y="5665276"/>
            <a:ext cx="4712400" cy="370800"/>
          </a:xfrm>
        </p:spPr>
        <p:txBody>
          <a:bodyPr/>
          <a:lstStyle/>
          <a:p>
            <a:pPr lvl="0"/>
            <a:r>
              <a:rPr lang="en-GB"/>
              <a:t>Click to edit Master text styles</a:t>
            </a:r>
          </a:p>
        </p:txBody>
      </p:sp>
      <p:cxnSp>
        <p:nvCxnSpPr>
          <p:cNvPr id="5" name="Straight Connector 4">
            <a:extLst>
              <a:ext uri="{FF2B5EF4-FFF2-40B4-BE49-F238E27FC236}">
                <a16:creationId xmlns:a16="http://schemas.microsoft.com/office/drawing/2014/main" id="{B4F924F2-02E3-0C6D-CBD5-CDF1A786423F}"/>
              </a:ext>
            </a:extLst>
          </p:cNvPr>
          <p:cNvCxnSpPr>
            <a:cxnSpLocks/>
          </p:cNvCxnSpPr>
          <p:nvPr userDrawn="1"/>
        </p:nvCxnSpPr>
        <p:spPr>
          <a:xfrm>
            <a:off x="65258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1" name="Text Placeholder 20">
            <a:extLst>
              <a:ext uri="{FF2B5EF4-FFF2-40B4-BE49-F238E27FC236}">
                <a16:creationId xmlns:a16="http://schemas.microsoft.com/office/drawing/2014/main" id="{41B4E390-00A7-355D-0C68-D5535D227101}"/>
              </a:ext>
            </a:extLst>
          </p:cNvPr>
          <p:cNvSpPr>
            <a:spLocks noGrp="1" noChangeAspect="1"/>
          </p:cNvSpPr>
          <p:nvPr>
            <p:ph type="body" sz="quarter" idx="62" hasCustomPrompt="1"/>
          </p:nvPr>
        </p:nvSpPr>
        <p:spPr>
          <a:xfrm>
            <a:off x="59372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2" name="Text Placeholder 14">
            <a:extLst>
              <a:ext uri="{FF2B5EF4-FFF2-40B4-BE49-F238E27FC236}">
                <a16:creationId xmlns:a16="http://schemas.microsoft.com/office/drawing/2014/main" id="{649E99A5-72B4-8CF8-A947-4616DF2BB1DF}"/>
              </a:ext>
            </a:extLst>
          </p:cNvPr>
          <p:cNvSpPr>
            <a:spLocks noGrp="1"/>
          </p:cNvSpPr>
          <p:nvPr>
            <p:ph type="body" sz="quarter" idx="63" hasCustomPrompt="1"/>
          </p:nvPr>
        </p:nvSpPr>
        <p:spPr>
          <a:xfrm>
            <a:off x="753578" y="1982386"/>
            <a:ext cx="200364" cy="216450"/>
          </a:xfrm>
          <a:prstGeom prst="rect">
            <a:avLst/>
          </a:prstGeom>
        </p:spPr>
        <p:txBody>
          <a:bodyPr/>
          <a:lstStyle>
            <a:lvl1pPr>
              <a:buNone/>
              <a:defRPr sz="1400" b="1">
                <a:solidFill>
                  <a:schemeClr val="bg1"/>
                </a:solidFill>
                <a:latin typeface="+mj-lt"/>
              </a:defRPr>
            </a:lvl1pPr>
          </a:lstStyle>
          <a:p>
            <a:pPr lvl="0"/>
            <a:r>
              <a:rPr lang="en-US" dirty="0"/>
              <a:t>1</a:t>
            </a:r>
          </a:p>
        </p:txBody>
      </p:sp>
      <p:sp>
        <p:nvSpPr>
          <p:cNvPr id="23" name="Text Placeholder 22">
            <a:extLst>
              <a:ext uri="{FF2B5EF4-FFF2-40B4-BE49-F238E27FC236}">
                <a16:creationId xmlns:a16="http://schemas.microsoft.com/office/drawing/2014/main" id="{C4B09558-E792-A901-6AE8-866F3F5ABC60}"/>
              </a:ext>
            </a:extLst>
          </p:cNvPr>
          <p:cNvSpPr>
            <a:spLocks noGrp="1" noChangeAspect="1"/>
          </p:cNvSpPr>
          <p:nvPr>
            <p:ph type="body" sz="quarter" idx="64" hasCustomPrompt="1"/>
          </p:nvPr>
        </p:nvSpPr>
        <p:spPr>
          <a:xfrm>
            <a:off x="59372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4" name="Text Placeholder 14">
            <a:extLst>
              <a:ext uri="{FF2B5EF4-FFF2-40B4-BE49-F238E27FC236}">
                <a16:creationId xmlns:a16="http://schemas.microsoft.com/office/drawing/2014/main" id="{6F1AA048-DF44-F15D-2A86-801E7EA77EBC}"/>
              </a:ext>
            </a:extLst>
          </p:cNvPr>
          <p:cNvSpPr>
            <a:spLocks noGrp="1"/>
          </p:cNvSpPr>
          <p:nvPr>
            <p:ph type="body" sz="quarter" idx="65" hasCustomPrompt="1"/>
          </p:nvPr>
        </p:nvSpPr>
        <p:spPr>
          <a:xfrm>
            <a:off x="746163" y="5319890"/>
            <a:ext cx="178121" cy="216450"/>
          </a:xfrm>
          <a:prstGeom prst="rect">
            <a:avLst/>
          </a:prstGeom>
        </p:spPr>
        <p:txBody>
          <a:bodyPr/>
          <a:lstStyle>
            <a:lvl1pPr>
              <a:buNone/>
              <a:defRPr sz="1400" b="1">
                <a:solidFill>
                  <a:schemeClr val="bg1"/>
                </a:solidFill>
                <a:latin typeface="+mj-lt"/>
              </a:defRPr>
            </a:lvl1pPr>
          </a:lstStyle>
          <a:p>
            <a:pPr lvl="0"/>
            <a:r>
              <a:rPr lang="en-US" dirty="0"/>
              <a:t>4</a:t>
            </a:r>
          </a:p>
        </p:txBody>
      </p:sp>
      <p:cxnSp>
        <p:nvCxnSpPr>
          <p:cNvPr id="25" name="Straight Connector 24">
            <a:extLst>
              <a:ext uri="{FF2B5EF4-FFF2-40B4-BE49-F238E27FC236}">
                <a16:creationId xmlns:a16="http://schemas.microsoft.com/office/drawing/2014/main" id="{ED2780FA-9FB7-9479-57F6-AB2444274F0B}"/>
              </a:ext>
            </a:extLst>
          </p:cNvPr>
          <p:cNvCxnSpPr>
            <a:cxnSpLocks/>
          </p:cNvCxnSpPr>
          <p:nvPr userDrawn="1"/>
        </p:nvCxnSpPr>
        <p:spPr>
          <a:xfrm>
            <a:off x="65258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6" name="Text Placeholder 25">
            <a:extLst>
              <a:ext uri="{FF2B5EF4-FFF2-40B4-BE49-F238E27FC236}">
                <a16:creationId xmlns:a16="http://schemas.microsoft.com/office/drawing/2014/main" id="{264B87D4-13E1-9C46-39B0-AB47D841F03F}"/>
              </a:ext>
            </a:extLst>
          </p:cNvPr>
          <p:cNvSpPr>
            <a:spLocks noGrp="1" noChangeAspect="1"/>
          </p:cNvSpPr>
          <p:nvPr>
            <p:ph type="body" sz="quarter" idx="66" hasCustomPrompt="1"/>
          </p:nvPr>
        </p:nvSpPr>
        <p:spPr>
          <a:xfrm>
            <a:off x="59372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7" name="Text Placeholder 14">
            <a:extLst>
              <a:ext uri="{FF2B5EF4-FFF2-40B4-BE49-F238E27FC236}">
                <a16:creationId xmlns:a16="http://schemas.microsoft.com/office/drawing/2014/main" id="{C7009436-ED8F-F258-B440-24C3D1923383}"/>
              </a:ext>
            </a:extLst>
          </p:cNvPr>
          <p:cNvSpPr>
            <a:spLocks noGrp="1"/>
          </p:cNvSpPr>
          <p:nvPr>
            <p:ph type="body" sz="quarter" idx="67" hasCustomPrompt="1"/>
          </p:nvPr>
        </p:nvSpPr>
        <p:spPr>
          <a:xfrm>
            <a:off x="753578" y="4228949"/>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0" name="Text Placeholder 29">
            <a:extLst>
              <a:ext uri="{FF2B5EF4-FFF2-40B4-BE49-F238E27FC236}">
                <a16:creationId xmlns:a16="http://schemas.microsoft.com/office/drawing/2014/main" id="{32316A90-9948-2AB8-A29F-E921C89D7F85}"/>
              </a:ext>
            </a:extLst>
          </p:cNvPr>
          <p:cNvSpPr>
            <a:spLocks noGrp="1" noChangeAspect="1"/>
          </p:cNvSpPr>
          <p:nvPr>
            <p:ph type="body" sz="quarter" idx="68" hasCustomPrompt="1"/>
          </p:nvPr>
        </p:nvSpPr>
        <p:spPr>
          <a:xfrm>
            <a:off x="6276835" y="2964641"/>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1" name="Text Placeholder 14">
            <a:extLst>
              <a:ext uri="{FF2B5EF4-FFF2-40B4-BE49-F238E27FC236}">
                <a16:creationId xmlns:a16="http://schemas.microsoft.com/office/drawing/2014/main" id="{00D76F1B-192C-A9CA-4F37-FECABC6457B4}"/>
              </a:ext>
            </a:extLst>
          </p:cNvPr>
          <p:cNvSpPr>
            <a:spLocks noGrp="1"/>
          </p:cNvSpPr>
          <p:nvPr>
            <p:ph type="body" sz="quarter" idx="69" hasCustomPrompt="1"/>
          </p:nvPr>
        </p:nvSpPr>
        <p:spPr>
          <a:xfrm>
            <a:off x="6429273" y="3102203"/>
            <a:ext cx="178121" cy="216450"/>
          </a:xfrm>
          <a:prstGeom prst="rect">
            <a:avLst/>
          </a:prstGeom>
        </p:spPr>
        <p:txBody>
          <a:bodyPr/>
          <a:lstStyle>
            <a:lvl1pPr>
              <a:buNone/>
              <a:defRPr sz="1400" b="1">
                <a:solidFill>
                  <a:schemeClr val="bg1"/>
                </a:solidFill>
                <a:latin typeface="+mj-lt"/>
              </a:defRPr>
            </a:lvl1pPr>
          </a:lstStyle>
          <a:p>
            <a:pPr lvl="0"/>
            <a:r>
              <a:rPr lang="en-US" dirty="0"/>
              <a:t>6</a:t>
            </a:r>
          </a:p>
        </p:txBody>
      </p:sp>
      <p:cxnSp>
        <p:nvCxnSpPr>
          <p:cNvPr id="32" name="Straight Connector 31">
            <a:extLst>
              <a:ext uri="{FF2B5EF4-FFF2-40B4-BE49-F238E27FC236}">
                <a16:creationId xmlns:a16="http://schemas.microsoft.com/office/drawing/2014/main" id="{B77F08CB-124B-C6CC-3B7C-9C947C9E8060}"/>
              </a:ext>
            </a:extLst>
          </p:cNvPr>
          <p:cNvCxnSpPr>
            <a:cxnSpLocks/>
          </p:cNvCxnSpPr>
          <p:nvPr userDrawn="1"/>
        </p:nvCxnSpPr>
        <p:spPr>
          <a:xfrm>
            <a:off x="6335699" y="276554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3" name="Text Placeholder 32">
            <a:extLst>
              <a:ext uri="{FF2B5EF4-FFF2-40B4-BE49-F238E27FC236}">
                <a16:creationId xmlns:a16="http://schemas.microsoft.com/office/drawing/2014/main" id="{47294CCD-F169-1DEF-145E-F37E1A205471}"/>
              </a:ext>
            </a:extLst>
          </p:cNvPr>
          <p:cNvSpPr>
            <a:spLocks noGrp="1" noChangeAspect="1"/>
          </p:cNvSpPr>
          <p:nvPr>
            <p:ph type="body" sz="quarter" idx="70" hasCustomPrompt="1"/>
          </p:nvPr>
        </p:nvSpPr>
        <p:spPr>
          <a:xfrm>
            <a:off x="6276835" y="1844824"/>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14">
            <a:extLst>
              <a:ext uri="{FF2B5EF4-FFF2-40B4-BE49-F238E27FC236}">
                <a16:creationId xmlns:a16="http://schemas.microsoft.com/office/drawing/2014/main" id="{2CE6F676-C490-0ED9-82D8-09763CB4B422}"/>
              </a:ext>
            </a:extLst>
          </p:cNvPr>
          <p:cNvSpPr>
            <a:spLocks noGrp="1"/>
          </p:cNvSpPr>
          <p:nvPr>
            <p:ph type="body" sz="quarter" idx="71" hasCustomPrompt="1"/>
          </p:nvPr>
        </p:nvSpPr>
        <p:spPr>
          <a:xfrm>
            <a:off x="6436688" y="1982386"/>
            <a:ext cx="200364" cy="216450"/>
          </a:xfrm>
          <a:prstGeom prst="rect">
            <a:avLst/>
          </a:prstGeom>
        </p:spPr>
        <p:txBody>
          <a:bodyPr/>
          <a:lstStyle>
            <a:lvl1pPr>
              <a:buNone/>
              <a:defRPr sz="1400" b="1">
                <a:solidFill>
                  <a:schemeClr val="bg1"/>
                </a:solidFill>
                <a:latin typeface="+mj-lt"/>
              </a:defRPr>
            </a:lvl1pPr>
          </a:lstStyle>
          <a:p>
            <a:pPr lvl="0"/>
            <a:r>
              <a:rPr lang="en-US" dirty="0"/>
              <a:t>5</a:t>
            </a:r>
          </a:p>
        </p:txBody>
      </p:sp>
      <p:sp>
        <p:nvSpPr>
          <p:cNvPr id="35" name="Text Placeholder 34">
            <a:extLst>
              <a:ext uri="{FF2B5EF4-FFF2-40B4-BE49-F238E27FC236}">
                <a16:creationId xmlns:a16="http://schemas.microsoft.com/office/drawing/2014/main" id="{31F99F0B-7173-C331-49D1-1116EBF62A0B}"/>
              </a:ext>
            </a:extLst>
          </p:cNvPr>
          <p:cNvSpPr>
            <a:spLocks noGrp="1" noChangeAspect="1"/>
          </p:cNvSpPr>
          <p:nvPr>
            <p:ph type="body" sz="quarter" idx="72" hasCustomPrompt="1"/>
          </p:nvPr>
        </p:nvSpPr>
        <p:spPr>
          <a:xfrm>
            <a:off x="6276835" y="5182328"/>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6" name="Text Placeholder 14">
            <a:extLst>
              <a:ext uri="{FF2B5EF4-FFF2-40B4-BE49-F238E27FC236}">
                <a16:creationId xmlns:a16="http://schemas.microsoft.com/office/drawing/2014/main" id="{32F962FF-8BB6-82B4-4278-E36D4DA2272C}"/>
              </a:ext>
            </a:extLst>
          </p:cNvPr>
          <p:cNvSpPr>
            <a:spLocks noGrp="1"/>
          </p:cNvSpPr>
          <p:nvPr>
            <p:ph type="body" sz="quarter" idx="73" hasCustomPrompt="1"/>
          </p:nvPr>
        </p:nvSpPr>
        <p:spPr>
          <a:xfrm>
            <a:off x="6429273" y="5319890"/>
            <a:ext cx="178121" cy="216450"/>
          </a:xfrm>
          <a:prstGeom prst="rect">
            <a:avLst/>
          </a:prstGeom>
        </p:spPr>
        <p:txBody>
          <a:bodyPr/>
          <a:lstStyle>
            <a:lvl1pPr>
              <a:buNone/>
              <a:defRPr sz="1400" b="1">
                <a:solidFill>
                  <a:schemeClr val="bg1"/>
                </a:solidFill>
                <a:latin typeface="+mj-lt"/>
              </a:defRPr>
            </a:lvl1pPr>
          </a:lstStyle>
          <a:p>
            <a:pPr lvl="0"/>
            <a:r>
              <a:rPr lang="en-US" dirty="0"/>
              <a:t>8</a:t>
            </a:r>
          </a:p>
        </p:txBody>
      </p:sp>
      <p:cxnSp>
        <p:nvCxnSpPr>
          <p:cNvPr id="37" name="Straight Connector 36">
            <a:extLst>
              <a:ext uri="{FF2B5EF4-FFF2-40B4-BE49-F238E27FC236}">
                <a16:creationId xmlns:a16="http://schemas.microsoft.com/office/drawing/2014/main" id="{77EB08B5-CD5B-FC64-3234-1FC0EDF6E2B4}"/>
              </a:ext>
            </a:extLst>
          </p:cNvPr>
          <p:cNvCxnSpPr>
            <a:cxnSpLocks/>
          </p:cNvCxnSpPr>
          <p:nvPr userDrawn="1"/>
        </p:nvCxnSpPr>
        <p:spPr>
          <a:xfrm>
            <a:off x="6335699" y="4954356"/>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8" name="Text Placeholder 37">
            <a:extLst>
              <a:ext uri="{FF2B5EF4-FFF2-40B4-BE49-F238E27FC236}">
                <a16:creationId xmlns:a16="http://schemas.microsoft.com/office/drawing/2014/main" id="{44CEE9C4-2130-294E-1067-381D3FD491FC}"/>
              </a:ext>
            </a:extLst>
          </p:cNvPr>
          <p:cNvSpPr>
            <a:spLocks noGrp="1" noChangeAspect="1"/>
          </p:cNvSpPr>
          <p:nvPr>
            <p:ph type="body" sz="quarter" idx="74" hasCustomPrompt="1"/>
          </p:nvPr>
        </p:nvSpPr>
        <p:spPr>
          <a:xfrm>
            <a:off x="6276835" y="4091387"/>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40" name="Text Placeholder 14">
            <a:extLst>
              <a:ext uri="{FF2B5EF4-FFF2-40B4-BE49-F238E27FC236}">
                <a16:creationId xmlns:a16="http://schemas.microsoft.com/office/drawing/2014/main" id="{BF034BA9-158D-C5DC-9AC2-BB7014D26DB0}"/>
              </a:ext>
            </a:extLst>
          </p:cNvPr>
          <p:cNvSpPr>
            <a:spLocks noGrp="1"/>
          </p:cNvSpPr>
          <p:nvPr>
            <p:ph type="body" sz="quarter" idx="75" hasCustomPrompt="1"/>
          </p:nvPr>
        </p:nvSpPr>
        <p:spPr>
          <a:xfrm>
            <a:off x="6436688" y="4228949"/>
            <a:ext cx="200364" cy="216450"/>
          </a:xfrm>
          <a:prstGeom prst="rect">
            <a:avLst/>
          </a:prstGeom>
        </p:spPr>
        <p:txBody>
          <a:bodyPr/>
          <a:lstStyle>
            <a:lvl1pPr>
              <a:buNone/>
              <a:defRPr sz="1400" b="1">
                <a:solidFill>
                  <a:schemeClr val="bg1"/>
                </a:solidFill>
                <a:latin typeface="+mj-lt"/>
              </a:defRPr>
            </a:lvl1pPr>
          </a:lstStyle>
          <a:p>
            <a:pPr lvl="0"/>
            <a:r>
              <a:rPr lang="en-US" dirty="0"/>
              <a:t>7</a:t>
            </a:r>
          </a:p>
        </p:txBody>
      </p:sp>
      <p:sp>
        <p:nvSpPr>
          <p:cNvPr id="6" name="Title 5">
            <a:extLst>
              <a:ext uri="{FF2B5EF4-FFF2-40B4-BE49-F238E27FC236}">
                <a16:creationId xmlns:a16="http://schemas.microsoft.com/office/drawing/2014/main" id="{5F053C39-4EC5-B6EE-6A5A-0187C40CCDD1}"/>
              </a:ext>
            </a:extLst>
          </p:cNvPr>
          <p:cNvSpPr>
            <a:spLocks noGrp="1"/>
          </p:cNvSpPr>
          <p:nvPr>
            <p:ph type="title" hasCustomPrompt="1"/>
          </p:nvPr>
        </p:nvSpPr>
        <p:spPr/>
        <p:txBody>
          <a:bodyPr/>
          <a:lstStyle>
            <a:lvl1pPr>
              <a:defRPr/>
            </a:lvl1pPr>
          </a:lstStyle>
          <a:p>
            <a:r>
              <a:rPr lang="en-US" dirty="0"/>
              <a:t>Session # Contents</a:t>
            </a:r>
          </a:p>
        </p:txBody>
      </p:sp>
    </p:spTree>
    <p:extLst>
      <p:ext uri="{BB962C8B-B14F-4D97-AF65-F5344CB8AC3E}">
        <p14:creationId xmlns:p14="http://schemas.microsoft.com/office/powerpoint/2010/main" val="17225387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1_Questions?">
    <p:bg>
      <p:bgPr>
        <a:solidFill>
          <a:schemeClr val="accent1"/>
        </a:solidFill>
        <a:effectLst/>
      </p:bgPr>
    </p:bg>
    <p:spTree>
      <p:nvGrpSpPr>
        <p:cNvPr id="1" name=""/>
        <p:cNvGrpSpPr/>
        <p:nvPr/>
      </p:nvGrpSpPr>
      <p:grpSpPr>
        <a:xfrm>
          <a:off x="0" y="0"/>
          <a:ext cx="0" cy="0"/>
          <a:chOff x="0" y="0"/>
          <a:chExt cx="0" cy="0"/>
        </a:xfrm>
      </p:grpSpPr>
      <p:pic>
        <p:nvPicPr>
          <p:cNvPr id="34" name="Picture 33" descr="A black square with a black background&#10;&#10;AI-generated content may be incorrect.">
            <a:extLst>
              <a:ext uri="{FF2B5EF4-FFF2-40B4-BE49-F238E27FC236}">
                <a16:creationId xmlns:a16="http://schemas.microsoft.com/office/drawing/2014/main" id="{24D82F07-6FD0-DA96-6924-E8C9ED8F416F}"/>
              </a:ext>
            </a:extLst>
          </p:cNvPr>
          <p:cNvPicPr>
            <a:picLocks noChangeAspect="1"/>
          </p:cNvPicPr>
          <p:nvPr userDrawn="1"/>
        </p:nvPicPr>
        <p:blipFill>
          <a:blip r:embed="rId2"/>
          <a:srcRect t="23753"/>
          <a:stretch>
            <a:fillRect/>
          </a:stretch>
        </p:blipFill>
        <p:spPr>
          <a:xfrm>
            <a:off x="2983262" y="0"/>
            <a:ext cx="3702022" cy="3214834"/>
          </a:xfrm>
          <a:custGeom>
            <a:avLst/>
            <a:gdLst>
              <a:gd name="connsiteX0" fmla="*/ 0 w 3702022"/>
              <a:gd name="connsiteY0" fmla="*/ 0 h 3214834"/>
              <a:gd name="connsiteX1" fmla="*/ 3702022 w 3702022"/>
              <a:gd name="connsiteY1" fmla="*/ 0 h 3214834"/>
              <a:gd name="connsiteX2" fmla="*/ 3702022 w 3702022"/>
              <a:gd name="connsiteY2" fmla="*/ 3214834 h 3214834"/>
              <a:gd name="connsiteX3" fmla="*/ 0 w 3702022"/>
              <a:gd name="connsiteY3" fmla="*/ 3214834 h 3214834"/>
            </a:gdLst>
            <a:ahLst/>
            <a:cxnLst>
              <a:cxn ang="0">
                <a:pos x="connsiteX0" y="connsiteY0"/>
              </a:cxn>
              <a:cxn ang="0">
                <a:pos x="connsiteX1" y="connsiteY1"/>
              </a:cxn>
              <a:cxn ang="0">
                <a:pos x="connsiteX2" y="connsiteY2"/>
              </a:cxn>
              <a:cxn ang="0">
                <a:pos x="connsiteX3" y="connsiteY3"/>
              </a:cxn>
            </a:cxnLst>
            <a:rect l="l" t="t" r="r" b="b"/>
            <a:pathLst>
              <a:path w="3702022" h="3214834">
                <a:moveTo>
                  <a:pt x="0" y="0"/>
                </a:moveTo>
                <a:lnTo>
                  <a:pt x="3702022" y="0"/>
                </a:lnTo>
                <a:lnTo>
                  <a:pt x="3702022" y="3214834"/>
                </a:lnTo>
                <a:lnTo>
                  <a:pt x="0" y="3214834"/>
                </a:lnTo>
                <a:close/>
              </a:path>
            </a:pathLst>
          </a:custGeom>
        </p:spPr>
      </p:pic>
      <p:pic>
        <p:nvPicPr>
          <p:cNvPr id="22" name="Picture 21" descr="A black square with a black background&#10;&#10;AI-generated content may be incorrect.">
            <a:extLst>
              <a:ext uri="{FF2B5EF4-FFF2-40B4-BE49-F238E27FC236}">
                <a16:creationId xmlns:a16="http://schemas.microsoft.com/office/drawing/2014/main" id="{5637CCFC-0A5C-33CE-114B-E909A291F533}"/>
              </a:ext>
            </a:extLst>
          </p:cNvPr>
          <p:cNvPicPr>
            <a:picLocks noChangeAspect="1"/>
          </p:cNvPicPr>
          <p:nvPr userDrawn="1"/>
        </p:nvPicPr>
        <p:blipFill>
          <a:blip r:embed="rId2"/>
          <a:stretch>
            <a:fillRect/>
          </a:stretch>
        </p:blipFill>
        <p:spPr>
          <a:xfrm>
            <a:off x="3865087" y="522514"/>
            <a:ext cx="5703360" cy="6495690"/>
          </a:xfrm>
          <a:prstGeom prst="rect">
            <a:avLst/>
          </a:prstGeom>
        </p:spPr>
      </p:pic>
      <p:sp>
        <p:nvSpPr>
          <p:cNvPr id="2" name="Title 1">
            <a:extLst>
              <a:ext uri="{FF2B5EF4-FFF2-40B4-BE49-F238E27FC236}">
                <a16:creationId xmlns:a16="http://schemas.microsoft.com/office/drawing/2014/main" id="{80C2766F-CB44-86FA-CCFF-B1F5C18515FC}"/>
              </a:ext>
            </a:extLst>
          </p:cNvPr>
          <p:cNvSpPr>
            <a:spLocks noGrp="1"/>
          </p:cNvSpPr>
          <p:nvPr userDrawn="1">
            <p:ph type="title" hasCustomPrompt="1"/>
          </p:nvPr>
        </p:nvSpPr>
        <p:spPr>
          <a:xfrm>
            <a:off x="532552" y="3805417"/>
            <a:ext cx="5329238" cy="1853467"/>
          </a:xfrm>
        </p:spPr>
        <p:txBody>
          <a:bodyPr/>
          <a:lstStyle>
            <a:lvl1pPr algn="l">
              <a:defRPr sz="6000">
                <a:solidFill>
                  <a:schemeClr val="bg1"/>
                </a:solidFill>
              </a:defRPr>
            </a:lvl1pPr>
          </a:lstStyle>
          <a:p>
            <a:r>
              <a:rPr lang="en-US" dirty="0"/>
              <a:t>Any Questions?</a:t>
            </a:r>
          </a:p>
        </p:txBody>
      </p:sp>
      <p:sp>
        <p:nvSpPr>
          <p:cNvPr id="10" name="Text Placeholder 14">
            <a:extLst>
              <a:ext uri="{FF2B5EF4-FFF2-40B4-BE49-F238E27FC236}">
                <a16:creationId xmlns:a16="http://schemas.microsoft.com/office/drawing/2014/main" id="{86B1DEEF-4034-9BEE-662B-974023FBEEAC}"/>
              </a:ext>
            </a:extLst>
          </p:cNvPr>
          <p:cNvSpPr>
            <a:spLocks noGrp="1"/>
          </p:cNvSpPr>
          <p:nvPr userDrawn="1">
            <p:ph type="body" sz="quarter" idx="36" hasCustomPrompt="1"/>
          </p:nvPr>
        </p:nvSpPr>
        <p:spPr>
          <a:xfrm>
            <a:off x="7382537" y="4745763"/>
            <a:ext cx="4207801" cy="241547"/>
          </a:xfrm>
          <a:prstGeom prst="rect">
            <a:avLst/>
          </a:prstGeom>
        </p:spPr>
        <p:txBody>
          <a:bodyPr anchor="b">
            <a:noAutofit/>
          </a:bodyPr>
          <a:lstStyle>
            <a:lvl1pPr algn="r">
              <a:buNone/>
              <a:defRPr sz="1800" b="1">
                <a:solidFill>
                  <a:schemeClr val="bg1"/>
                </a:solidFill>
                <a:latin typeface="+mj-lt"/>
              </a:defRPr>
            </a:lvl1pPr>
          </a:lstStyle>
          <a:p>
            <a:pPr lvl="0"/>
            <a:r>
              <a:rPr lang="en-US" dirty="0"/>
              <a:t>John Doe</a:t>
            </a:r>
          </a:p>
        </p:txBody>
      </p:sp>
      <p:sp>
        <p:nvSpPr>
          <p:cNvPr id="12" name="Text Placeholder 37">
            <a:extLst>
              <a:ext uri="{FF2B5EF4-FFF2-40B4-BE49-F238E27FC236}">
                <a16:creationId xmlns:a16="http://schemas.microsoft.com/office/drawing/2014/main" id="{94E3BDB7-6936-F6AB-1FA8-29BBC5D30B56}"/>
              </a:ext>
            </a:extLst>
          </p:cNvPr>
          <p:cNvSpPr>
            <a:spLocks noGrp="1" noChangeAspect="1"/>
          </p:cNvSpPr>
          <p:nvPr userDrawn="1">
            <p:ph type="body" sz="quarter" idx="74" hasCustomPrompt="1"/>
          </p:nvPr>
        </p:nvSpPr>
        <p:spPr>
          <a:xfrm>
            <a:off x="11158737" y="5167310"/>
            <a:ext cx="431601" cy="491574"/>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bg1"/>
          </a:solidFill>
          <a:ln>
            <a:solidFill>
              <a:schemeClr val="accent1">
                <a:alpha val="0"/>
              </a:schemeClr>
            </a:solidFill>
          </a:ln>
        </p:spPr>
        <p:txBody>
          <a:bodyPr wrap="square">
            <a:noAutofit/>
          </a:bodyPr>
          <a:lstStyle>
            <a:lvl1pPr>
              <a:buNone/>
              <a:defRPr>
                <a:noFill/>
              </a:defRPr>
            </a:lvl1pPr>
          </a:lstStyle>
          <a:p>
            <a:pPr lvl="0"/>
            <a:r>
              <a:rPr lang="en-GB" dirty="0"/>
              <a:t> edit Master text styles</a:t>
            </a:r>
          </a:p>
        </p:txBody>
      </p:sp>
      <p:sp>
        <p:nvSpPr>
          <p:cNvPr id="19" name="Text Placeholder 18">
            <a:extLst>
              <a:ext uri="{FF2B5EF4-FFF2-40B4-BE49-F238E27FC236}">
                <a16:creationId xmlns:a16="http://schemas.microsoft.com/office/drawing/2014/main" id="{7AC249C2-BD25-D90D-68B5-9829FA332E0D}"/>
              </a:ext>
            </a:extLst>
          </p:cNvPr>
          <p:cNvSpPr>
            <a:spLocks noGrp="1"/>
          </p:cNvSpPr>
          <p:nvPr userDrawn="1">
            <p:ph type="body" sz="quarter" idx="75" hasCustomPrompt="1"/>
          </p:nvPr>
        </p:nvSpPr>
        <p:spPr>
          <a:xfrm>
            <a:off x="7382537" y="5305600"/>
            <a:ext cx="3632200" cy="214995"/>
          </a:xfrm>
        </p:spPr>
        <p:txBody>
          <a:bodyPr>
            <a:spAutoFit/>
          </a:bodyPr>
          <a:lstStyle>
            <a:lvl1pPr algn="r">
              <a:defRPr>
                <a:solidFill>
                  <a:schemeClr val="bg1"/>
                </a:solidFill>
              </a:defRPr>
            </a:lvl1pPr>
            <a:lvl2pPr>
              <a:buNone/>
              <a:defRPr/>
            </a:lvl2pPr>
          </a:lstStyle>
          <a:p>
            <a:pPr lvl="0"/>
            <a:r>
              <a:rPr lang="en-US" dirty="0"/>
              <a:t>email@company.com</a:t>
            </a:r>
          </a:p>
        </p:txBody>
      </p:sp>
      <p:pic>
        <p:nvPicPr>
          <p:cNvPr id="30" name="Picture 29" descr="A black square with a black background&#10;&#10;AI-generated content may be incorrect.">
            <a:extLst>
              <a:ext uri="{FF2B5EF4-FFF2-40B4-BE49-F238E27FC236}">
                <a16:creationId xmlns:a16="http://schemas.microsoft.com/office/drawing/2014/main" id="{E5DC5EFE-099F-A294-BBC3-60EA6D3E651B}"/>
              </a:ext>
            </a:extLst>
          </p:cNvPr>
          <p:cNvPicPr>
            <a:picLocks noChangeAspect="1"/>
          </p:cNvPicPr>
          <p:nvPr userDrawn="1"/>
        </p:nvPicPr>
        <p:blipFill>
          <a:blip r:embed="rId2"/>
          <a:stretch>
            <a:fillRect/>
          </a:stretch>
        </p:blipFill>
        <p:spPr>
          <a:xfrm>
            <a:off x="8666915" y="734762"/>
            <a:ext cx="2701808" cy="3077154"/>
          </a:xfrm>
          <a:prstGeom prst="rect">
            <a:avLst/>
          </a:prstGeom>
        </p:spPr>
      </p:pic>
      <p:pic>
        <p:nvPicPr>
          <p:cNvPr id="35" name="Picture 34" descr="A black square with a black background&#10;&#10;AI-generated content may be incorrect.">
            <a:extLst>
              <a:ext uri="{FF2B5EF4-FFF2-40B4-BE49-F238E27FC236}">
                <a16:creationId xmlns:a16="http://schemas.microsoft.com/office/drawing/2014/main" id="{4A2D6E53-E86C-A94B-9053-70BAA78E66A1}"/>
              </a:ext>
            </a:extLst>
          </p:cNvPr>
          <p:cNvPicPr>
            <a:picLocks noChangeAspect="1"/>
          </p:cNvPicPr>
          <p:nvPr userDrawn="1"/>
        </p:nvPicPr>
        <p:blipFill>
          <a:blip r:embed="rId2"/>
          <a:srcRect b="61032"/>
          <a:stretch>
            <a:fillRect/>
          </a:stretch>
        </p:blipFill>
        <p:spPr>
          <a:xfrm>
            <a:off x="4170928" y="5658884"/>
            <a:ext cx="2701808" cy="1199116"/>
          </a:xfrm>
          <a:custGeom>
            <a:avLst/>
            <a:gdLst>
              <a:gd name="connsiteX0" fmla="*/ 0 w 2701808"/>
              <a:gd name="connsiteY0" fmla="*/ 0 h 1199116"/>
              <a:gd name="connsiteX1" fmla="*/ 2701808 w 2701808"/>
              <a:gd name="connsiteY1" fmla="*/ 0 h 1199116"/>
              <a:gd name="connsiteX2" fmla="*/ 2701808 w 2701808"/>
              <a:gd name="connsiteY2" fmla="*/ 1199116 h 1199116"/>
              <a:gd name="connsiteX3" fmla="*/ 0 w 2701808"/>
              <a:gd name="connsiteY3" fmla="*/ 1199116 h 1199116"/>
            </a:gdLst>
            <a:ahLst/>
            <a:cxnLst>
              <a:cxn ang="0">
                <a:pos x="connsiteX0" y="connsiteY0"/>
              </a:cxn>
              <a:cxn ang="0">
                <a:pos x="connsiteX1" y="connsiteY1"/>
              </a:cxn>
              <a:cxn ang="0">
                <a:pos x="connsiteX2" y="connsiteY2"/>
              </a:cxn>
              <a:cxn ang="0">
                <a:pos x="connsiteX3" y="connsiteY3"/>
              </a:cxn>
            </a:cxnLst>
            <a:rect l="l" t="t" r="r" b="b"/>
            <a:pathLst>
              <a:path w="2701808" h="1199116">
                <a:moveTo>
                  <a:pt x="0" y="0"/>
                </a:moveTo>
                <a:lnTo>
                  <a:pt x="2701808" y="0"/>
                </a:lnTo>
                <a:lnTo>
                  <a:pt x="2701808" y="1199116"/>
                </a:lnTo>
                <a:lnTo>
                  <a:pt x="0" y="1199116"/>
                </a:lnTo>
                <a:close/>
              </a:path>
            </a:pathLst>
          </a:custGeom>
        </p:spPr>
      </p:pic>
      <p:grpSp>
        <p:nvGrpSpPr>
          <p:cNvPr id="3" name="Group 2">
            <a:extLst>
              <a:ext uri="{FF2B5EF4-FFF2-40B4-BE49-F238E27FC236}">
                <a16:creationId xmlns:a16="http://schemas.microsoft.com/office/drawing/2014/main" id="{6309BCDB-22A5-17EB-F5C6-C3BC5B73FA1C}"/>
              </a:ext>
            </a:extLst>
          </p:cNvPr>
          <p:cNvGrpSpPr/>
          <p:nvPr userDrawn="1"/>
        </p:nvGrpSpPr>
        <p:grpSpPr>
          <a:xfrm>
            <a:off x="611634" y="1187450"/>
            <a:ext cx="1825990" cy="2079716"/>
            <a:chOff x="611634" y="1187450"/>
            <a:chExt cx="1825990" cy="2079716"/>
          </a:xfrm>
        </p:grpSpPr>
        <p:sp>
          <p:nvSpPr>
            <p:cNvPr id="4" name="Freeform: Shape 12">
              <a:extLst>
                <a:ext uri="{FF2B5EF4-FFF2-40B4-BE49-F238E27FC236}">
                  <a16:creationId xmlns:a16="http://schemas.microsoft.com/office/drawing/2014/main" id="{601332F5-54B4-D250-4BA3-5DDC8A435F41}"/>
                </a:ext>
              </a:extLst>
            </p:cNvPr>
            <p:cNvSpPr/>
            <p:nvPr userDrawn="1"/>
          </p:nvSpPr>
          <p:spPr>
            <a:xfrm>
              <a:off x="611634" y="1187450"/>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Graphic 4">
              <a:extLst>
                <a:ext uri="{FF2B5EF4-FFF2-40B4-BE49-F238E27FC236}">
                  <a16:creationId xmlns:a16="http://schemas.microsoft.com/office/drawing/2014/main" id="{0728DC00-32D8-FF07-4F23-FCD58A5AA58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63008" y="1907427"/>
              <a:ext cx="1523243" cy="639762"/>
            </a:xfrm>
            <a:prstGeom prst="rect">
              <a:avLst/>
            </a:prstGeom>
          </p:spPr>
        </p:pic>
      </p:grpSp>
      <p:grpSp>
        <p:nvGrpSpPr>
          <p:cNvPr id="6" name="Group 5">
            <a:extLst>
              <a:ext uri="{FF2B5EF4-FFF2-40B4-BE49-F238E27FC236}">
                <a16:creationId xmlns:a16="http://schemas.microsoft.com/office/drawing/2014/main" id="{2BA09D90-CE59-6BE4-4A1D-130FC7BC6F51}"/>
              </a:ext>
            </a:extLst>
          </p:cNvPr>
          <p:cNvGrpSpPr/>
          <p:nvPr userDrawn="1"/>
        </p:nvGrpSpPr>
        <p:grpSpPr>
          <a:xfrm>
            <a:off x="2645960" y="1187450"/>
            <a:ext cx="1825990" cy="2079716"/>
            <a:chOff x="2645960" y="1187450"/>
            <a:chExt cx="1825990" cy="2079716"/>
          </a:xfrm>
        </p:grpSpPr>
        <p:sp>
          <p:nvSpPr>
            <p:cNvPr id="7" name="Freeform: Shape 15">
              <a:extLst>
                <a:ext uri="{FF2B5EF4-FFF2-40B4-BE49-F238E27FC236}">
                  <a16:creationId xmlns:a16="http://schemas.microsoft.com/office/drawing/2014/main" id="{00D10FC7-F013-4711-2822-1C1BCAC52170}"/>
                </a:ext>
              </a:extLst>
            </p:cNvPr>
            <p:cNvSpPr/>
            <p:nvPr userDrawn="1"/>
          </p:nvSpPr>
          <p:spPr>
            <a:xfrm>
              <a:off x="2645960" y="1187450"/>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7" descr="A purple and black rectangle with text&#10;&#10;AI-generated content may be incorrect.">
              <a:extLst>
                <a:ext uri="{FF2B5EF4-FFF2-40B4-BE49-F238E27FC236}">
                  <a16:creationId xmlns:a16="http://schemas.microsoft.com/office/drawing/2014/main" id="{5E2FD66C-7C57-DBD6-A3A0-533E2A1CC56D}"/>
                </a:ext>
              </a:extLst>
            </p:cNvPr>
            <p:cNvPicPr>
              <a:picLocks noChangeAspect="1"/>
            </p:cNvPicPr>
            <p:nvPr/>
          </p:nvPicPr>
          <p:blipFill>
            <a:blip r:embed="rId5"/>
            <a:srcRect r="57090"/>
            <a:stretch>
              <a:fillRect/>
            </a:stretch>
          </p:blipFill>
          <p:spPr>
            <a:xfrm>
              <a:off x="3032053" y="1930977"/>
              <a:ext cx="1053803" cy="592663"/>
            </a:xfrm>
            <a:prstGeom prst="rect">
              <a:avLst/>
            </a:prstGeom>
          </p:spPr>
        </p:pic>
      </p:grpSp>
      <p:sp>
        <p:nvSpPr>
          <p:cNvPr id="11" name="Picture Placeholder 10">
            <a:extLst>
              <a:ext uri="{FF2B5EF4-FFF2-40B4-BE49-F238E27FC236}">
                <a16:creationId xmlns:a16="http://schemas.microsoft.com/office/drawing/2014/main" id="{2708FA27-E3D9-B849-3B6D-B66BF65FEAD2}"/>
              </a:ext>
            </a:extLst>
          </p:cNvPr>
          <p:cNvSpPr>
            <a:spLocks noGrp="1"/>
          </p:cNvSpPr>
          <p:nvPr>
            <p:ph type="pic" sz="quarter" idx="76"/>
          </p:nvPr>
        </p:nvSpPr>
        <p:spPr>
          <a:xfrm>
            <a:off x="11152922" y="5238245"/>
            <a:ext cx="431601" cy="349703"/>
          </a:xfrm>
        </p:spPr>
        <p:txBody>
          <a:bodyPr/>
          <a:lstStyle/>
          <a:p>
            <a:endParaRPr lang="en-US"/>
          </a:p>
        </p:txBody>
      </p:sp>
    </p:spTree>
    <p:extLst>
      <p:ext uri="{BB962C8B-B14F-4D97-AF65-F5344CB8AC3E}">
        <p14:creationId xmlns:p14="http://schemas.microsoft.com/office/powerpoint/2010/main" val="1978000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A5CDB67-9DFE-3B80-1D36-FC6446C12B66}"/>
              </a:ext>
            </a:extLst>
          </p:cNvPr>
          <p:cNvSpPr/>
          <p:nvPr userDrawn="1"/>
        </p:nvSpPr>
        <p:spPr>
          <a:xfrm>
            <a:off x="584282" y="1776247"/>
            <a:ext cx="5684756" cy="4349916"/>
          </a:xfrm>
          <a:custGeom>
            <a:avLst/>
            <a:gdLst>
              <a:gd name="connsiteX0" fmla="*/ 127018 w 5684756"/>
              <a:gd name="connsiteY0" fmla="*/ 0 h 4349916"/>
              <a:gd name="connsiteX1" fmla="*/ 5557738 w 5684756"/>
              <a:gd name="connsiteY1" fmla="*/ 0 h 4349916"/>
              <a:gd name="connsiteX2" fmla="*/ 5684756 w 5684756"/>
              <a:gd name="connsiteY2" fmla="*/ 127018 h 4349916"/>
              <a:gd name="connsiteX3" fmla="*/ 5684756 w 5684756"/>
              <a:gd name="connsiteY3" fmla="*/ 766789 h 4349916"/>
              <a:gd name="connsiteX4" fmla="*/ 5684756 w 5684756"/>
              <a:gd name="connsiteY4" fmla="*/ 3336773 h 4349916"/>
              <a:gd name="connsiteX5" fmla="*/ 5684756 w 5684756"/>
              <a:gd name="connsiteY5" fmla="*/ 3989547 h 4349916"/>
              <a:gd name="connsiteX6" fmla="*/ 5634709 w 5684756"/>
              <a:gd name="connsiteY6" fmla="*/ 4018636 h 4349916"/>
              <a:gd name="connsiteX7" fmla="*/ 5518099 w 5684756"/>
              <a:gd name="connsiteY7" fmla="*/ 3952329 h 4349916"/>
              <a:gd name="connsiteX8" fmla="*/ 5496251 w 5684756"/>
              <a:gd name="connsiteY8" fmla="*/ 3952329 h 4349916"/>
              <a:gd name="connsiteX9" fmla="*/ 5340772 w 5684756"/>
              <a:gd name="connsiteY9" fmla="*/ 4040739 h 4349916"/>
              <a:gd name="connsiteX10" fmla="*/ 5329593 w 5684756"/>
              <a:gd name="connsiteY10" fmla="*/ 4059918 h 4349916"/>
              <a:gd name="connsiteX11" fmla="*/ 5329593 w 5684756"/>
              <a:gd name="connsiteY11" fmla="*/ 4236230 h 4349916"/>
              <a:gd name="connsiteX12" fmla="*/ 5340772 w 5684756"/>
              <a:gd name="connsiteY12" fmla="*/ 4255411 h 4349916"/>
              <a:gd name="connsiteX13" fmla="*/ 5396917 w 5684756"/>
              <a:gd name="connsiteY13" fmla="*/ 4287294 h 4349916"/>
              <a:gd name="connsiteX14" fmla="*/ 5401722 w 5684756"/>
              <a:gd name="connsiteY14" fmla="*/ 4342526 h 4349916"/>
              <a:gd name="connsiteX15" fmla="*/ 5380407 w 5684756"/>
              <a:gd name="connsiteY15" fmla="*/ 4349916 h 4349916"/>
              <a:gd name="connsiteX16" fmla="*/ 4803058 w 5684756"/>
              <a:gd name="connsiteY16" fmla="*/ 4349916 h 4349916"/>
              <a:gd name="connsiteX17" fmla="*/ 2375995 w 5684756"/>
              <a:gd name="connsiteY17" fmla="*/ 4349916 h 4349916"/>
              <a:gd name="connsiteX18" fmla="*/ 127018 w 5684756"/>
              <a:gd name="connsiteY18" fmla="*/ 4349916 h 4349916"/>
              <a:gd name="connsiteX19" fmla="*/ 0 w 5684756"/>
              <a:gd name="connsiteY19" fmla="*/ 4222898 h 4349916"/>
              <a:gd name="connsiteX20" fmla="*/ 0 w 5684756"/>
              <a:gd name="connsiteY20" fmla="*/ 127018 h 4349916"/>
              <a:gd name="connsiteX21" fmla="*/ 127018 w 5684756"/>
              <a:gd name="connsiteY21" fmla="*/ 0 h 434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84756" h="4349916">
                <a:moveTo>
                  <a:pt x="127018" y="0"/>
                </a:moveTo>
                <a:lnTo>
                  <a:pt x="5557738" y="0"/>
                </a:lnTo>
                <a:cubicBezTo>
                  <a:pt x="5627888" y="0"/>
                  <a:pt x="5684756" y="56868"/>
                  <a:pt x="5684756" y="127018"/>
                </a:cubicBezTo>
                <a:lnTo>
                  <a:pt x="5684756" y="766789"/>
                </a:lnTo>
                <a:lnTo>
                  <a:pt x="5684756" y="3336773"/>
                </a:lnTo>
                <a:lnTo>
                  <a:pt x="5684756" y="3989547"/>
                </a:lnTo>
                <a:cubicBezTo>
                  <a:pt x="5684756" y="4015206"/>
                  <a:pt x="5657065" y="4031338"/>
                  <a:pt x="5634709" y="4018636"/>
                </a:cubicBezTo>
                <a:lnTo>
                  <a:pt x="5518099" y="3952329"/>
                </a:lnTo>
                <a:cubicBezTo>
                  <a:pt x="5511367" y="3948518"/>
                  <a:pt x="5502984" y="3948518"/>
                  <a:pt x="5496251" y="3952329"/>
                </a:cubicBezTo>
                <a:lnTo>
                  <a:pt x="5340772" y="4040739"/>
                </a:lnTo>
                <a:cubicBezTo>
                  <a:pt x="5333913" y="4044675"/>
                  <a:pt x="5329593" y="4051917"/>
                  <a:pt x="5329593" y="4059918"/>
                </a:cubicBezTo>
                <a:lnTo>
                  <a:pt x="5329593" y="4236230"/>
                </a:lnTo>
                <a:cubicBezTo>
                  <a:pt x="5329593" y="4244106"/>
                  <a:pt x="5333913" y="4251473"/>
                  <a:pt x="5340772" y="4255411"/>
                </a:cubicBezTo>
                <a:lnTo>
                  <a:pt x="5396917" y="4287294"/>
                </a:lnTo>
                <a:cubicBezTo>
                  <a:pt x="5419401" y="4300060"/>
                  <a:pt x="5418234" y="4328902"/>
                  <a:pt x="5401722" y="4342526"/>
                </a:cubicBezTo>
                <a:lnTo>
                  <a:pt x="5380407" y="4349916"/>
                </a:lnTo>
                <a:lnTo>
                  <a:pt x="4803058" y="4349916"/>
                </a:lnTo>
                <a:lnTo>
                  <a:pt x="2375995" y="4349916"/>
                </a:lnTo>
                <a:lnTo>
                  <a:pt x="127018" y="4349916"/>
                </a:lnTo>
                <a:cubicBezTo>
                  <a:pt x="56868" y="4349916"/>
                  <a:pt x="0" y="4293048"/>
                  <a:pt x="0" y="4222898"/>
                </a:cubicBezTo>
                <a:lnTo>
                  <a:pt x="0" y="127018"/>
                </a:lnTo>
                <a:cubicBezTo>
                  <a:pt x="0" y="56868"/>
                  <a:pt x="56868" y="0"/>
                  <a:pt x="127018" y="0"/>
                </a:cubicBezTo>
                <a:close/>
              </a:path>
            </a:pathLst>
          </a:cu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itle 9">
            <a:extLst>
              <a:ext uri="{FF2B5EF4-FFF2-40B4-BE49-F238E27FC236}">
                <a16:creationId xmlns:a16="http://schemas.microsoft.com/office/drawing/2014/main" id="{55C57DAA-BF48-E046-3AE2-8FD009FF22AA}"/>
              </a:ext>
            </a:extLst>
          </p:cNvPr>
          <p:cNvSpPr>
            <a:spLocks noGrp="1"/>
          </p:cNvSpPr>
          <p:nvPr>
            <p:ph type="title"/>
          </p:nvPr>
        </p:nvSpPr>
        <p:spPr/>
        <p:txBody>
          <a:bodyPr/>
          <a:lstStyle/>
          <a:p>
            <a:r>
              <a:rPr lang="en-US" dirty="0"/>
              <a:t>Click to edit Master title style</a:t>
            </a:r>
            <a:endParaRPr lang="en-UA" dirty="0"/>
          </a:p>
        </p:txBody>
      </p:sp>
      <p:sp>
        <p:nvSpPr>
          <p:cNvPr id="20" name="Text Placeholder 14">
            <a:extLst>
              <a:ext uri="{FF2B5EF4-FFF2-40B4-BE49-F238E27FC236}">
                <a16:creationId xmlns:a16="http://schemas.microsoft.com/office/drawing/2014/main" id="{DD468178-C2F7-374E-AF8C-D7F797524F53}"/>
              </a:ext>
            </a:extLst>
          </p:cNvPr>
          <p:cNvSpPr>
            <a:spLocks noGrp="1"/>
          </p:cNvSpPr>
          <p:nvPr>
            <p:ph type="body" sz="quarter" idx="31"/>
          </p:nvPr>
        </p:nvSpPr>
        <p:spPr>
          <a:xfrm>
            <a:off x="6867524" y="1776247"/>
            <a:ext cx="4720467" cy="492369"/>
          </a:xfrm>
          <a:prstGeom prst="rect">
            <a:avLst/>
          </a:prstGeom>
        </p:spPr>
        <p:txBody>
          <a:bodyPr/>
          <a:lstStyle>
            <a:lvl1pPr marL="0" indent="0">
              <a:spcBef>
                <a:spcPts val="0"/>
              </a:spcBef>
              <a:buNone/>
              <a:defRPr sz="1400" b="1">
                <a:latin typeface="+mj-lt"/>
              </a:defRPr>
            </a:lvl1pPr>
          </a:lstStyle>
          <a:p>
            <a:pPr lvl="0"/>
            <a:r>
              <a:rPr lang="en-US" dirty="0"/>
              <a:t>Click to edit Master text styles</a:t>
            </a:r>
          </a:p>
        </p:txBody>
      </p:sp>
      <p:sp>
        <p:nvSpPr>
          <p:cNvPr id="34" name="Text Placeholder 33">
            <a:extLst>
              <a:ext uri="{FF2B5EF4-FFF2-40B4-BE49-F238E27FC236}">
                <a16:creationId xmlns:a16="http://schemas.microsoft.com/office/drawing/2014/main" id="{6C5A3F33-CE92-6D31-D6F7-E6F74172C888}"/>
              </a:ext>
            </a:extLst>
          </p:cNvPr>
          <p:cNvSpPr>
            <a:spLocks noGrp="1"/>
          </p:cNvSpPr>
          <p:nvPr>
            <p:ph type="body" sz="quarter" idx="32"/>
          </p:nvPr>
        </p:nvSpPr>
        <p:spPr>
          <a:xfrm>
            <a:off x="6867525" y="2447109"/>
            <a:ext cx="4729162" cy="3039291"/>
          </a:xfrm>
          <a:prstGeom prst="rect">
            <a:avLst/>
          </a:prstGeom>
        </p:spPr>
        <p:txBody>
          <a:bodyPr>
            <a:noAutofit/>
          </a:bodyPr>
          <a:lstStyle>
            <a:lvl1pPr marL="0" indent="0">
              <a:spcBef>
                <a:spcPts val="0"/>
              </a:spcBef>
              <a:spcAft>
                <a:spcPts val="600"/>
              </a:spcAft>
              <a:buNone/>
              <a:defRPr>
                <a:solidFill>
                  <a:schemeClr val="tx1">
                    <a:lumMod val="85000"/>
                    <a:lumOff val="15000"/>
                  </a:schemeClr>
                </a:solidFill>
                <a:latin typeface="+mn-lt"/>
              </a:defRPr>
            </a:lvl1pPr>
            <a:lvl2pPr marL="0" indent="0">
              <a:spcBef>
                <a:spcPts val="0"/>
              </a:spcBef>
              <a:spcAft>
                <a:spcPts val="600"/>
              </a:spcAft>
              <a:defRPr/>
            </a:lvl2pPr>
          </a:lstStyle>
          <a:p>
            <a:pPr lvl="0"/>
            <a:r>
              <a:rPr lang="en-US" dirty="0"/>
              <a:t>Click to edit Master text styles</a:t>
            </a:r>
          </a:p>
        </p:txBody>
      </p:sp>
      <p:sp>
        <p:nvSpPr>
          <p:cNvPr id="11" name="Chart Placeholder 10">
            <a:extLst>
              <a:ext uri="{FF2B5EF4-FFF2-40B4-BE49-F238E27FC236}">
                <a16:creationId xmlns:a16="http://schemas.microsoft.com/office/drawing/2014/main" id="{5E092C4B-E275-2E0E-1F6A-12813C30B6FE}"/>
              </a:ext>
            </a:extLst>
          </p:cNvPr>
          <p:cNvSpPr>
            <a:spLocks noGrp="1"/>
          </p:cNvSpPr>
          <p:nvPr>
            <p:ph type="chart" sz="quarter" idx="33"/>
          </p:nvPr>
        </p:nvSpPr>
        <p:spPr>
          <a:xfrm>
            <a:off x="739065" y="1921608"/>
            <a:ext cx="5375191" cy="4059195"/>
          </a:xfrm>
        </p:spPr>
        <p:txBody>
          <a:bodyPr/>
          <a:lstStyle/>
          <a:p>
            <a:endParaRPr lang="en-UA"/>
          </a:p>
        </p:txBody>
      </p:sp>
      <p:sp>
        <p:nvSpPr>
          <p:cNvPr id="28" name="Text Placeholder 14">
            <a:extLst>
              <a:ext uri="{FF2B5EF4-FFF2-40B4-BE49-F238E27FC236}">
                <a16:creationId xmlns:a16="http://schemas.microsoft.com/office/drawing/2014/main" id="{C22E7F89-D734-060C-DA7F-E6721818B594}"/>
              </a:ext>
            </a:extLst>
          </p:cNvPr>
          <p:cNvSpPr>
            <a:spLocks noGrp="1"/>
          </p:cNvSpPr>
          <p:nvPr>
            <p:ph type="body" sz="quarter" idx="34" hasCustomPrompt="1"/>
          </p:nvPr>
        </p:nvSpPr>
        <p:spPr>
          <a:xfrm>
            <a:off x="6872561" y="5699679"/>
            <a:ext cx="941114" cy="369547"/>
          </a:xfrm>
          <a:prstGeom prst="rect">
            <a:avLst/>
          </a:prstGeom>
        </p:spPr>
        <p:txBody>
          <a:bodyPr>
            <a:noAutofit/>
          </a:bodyPr>
          <a:lstStyle>
            <a:lvl1pPr marL="0" indent="0">
              <a:spcBef>
                <a:spcPts val="0"/>
              </a:spcBef>
              <a:buNone/>
              <a:defRPr sz="2600" b="1">
                <a:solidFill>
                  <a:schemeClr val="accent1"/>
                </a:solidFill>
                <a:latin typeface="+mj-lt"/>
              </a:defRPr>
            </a:lvl1pPr>
          </a:lstStyle>
          <a:p>
            <a:pPr lvl="0"/>
            <a:r>
              <a:rPr lang="en-US" dirty="0"/>
              <a:t>XX%</a:t>
            </a:r>
          </a:p>
        </p:txBody>
      </p:sp>
      <p:sp>
        <p:nvSpPr>
          <p:cNvPr id="30" name="Text Placeholder 33">
            <a:extLst>
              <a:ext uri="{FF2B5EF4-FFF2-40B4-BE49-F238E27FC236}">
                <a16:creationId xmlns:a16="http://schemas.microsoft.com/office/drawing/2014/main" id="{6E5BF90D-85DB-3E71-D412-E0BD50A4E18E}"/>
              </a:ext>
            </a:extLst>
          </p:cNvPr>
          <p:cNvSpPr>
            <a:spLocks noGrp="1"/>
          </p:cNvSpPr>
          <p:nvPr>
            <p:ph type="body" sz="quarter" idx="35" hasCustomPrompt="1"/>
          </p:nvPr>
        </p:nvSpPr>
        <p:spPr>
          <a:xfrm>
            <a:off x="7984423" y="5756616"/>
            <a:ext cx="1384979" cy="369547"/>
          </a:xfrm>
          <a:prstGeom prst="rect">
            <a:avLst/>
          </a:prstGeom>
        </p:spPr>
        <p:txBody>
          <a:bodyPr>
            <a:noAutofit/>
          </a:bodyPr>
          <a:lstStyle>
            <a:lvl1pPr marL="0" indent="0">
              <a:spcBef>
                <a:spcPts val="0"/>
              </a:spcBef>
              <a:spcAft>
                <a:spcPts val="0"/>
              </a:spcAft>
              <a:buNone/>
              <a:defRPr>
                <a:solidFill>
                  <a:schemeClr val="tx1">
                    <a:lumMod val="85000"/>
                    <a:lumOff val="15000"/>
                  </a:schemeClr>
                </a:solidFill>
                <a:latin typeface="+mn-lt"/>
              </a:defRPr>
            </a:lvl1pPr>
            <a:lvl2pPr marL="0" indent="0">
              <a:spcBef>
                <a:spcPts val="0"/>
              </a:spcBef>
              <a:spcAft>
                <a:spcPts val="600"/>
              </a:spcAft>
              <a:defRPr/>
            </a:lvl2pPr>
          </a:lstStyle>
          <a:p>
            <a:pPr lvl="0"/>
            <a:r>
              <a:rPr lang="en-US" dirty="0"/>
              <a:t>Click to edit Master </a:t>
            </a:r>
            <a:br>
              <a:rPr lang="en-US" dirty="0"/>
            </a:br>
            <a:r>
              <a:rPr lang="en-US" dirty="0"/>
              <a:t>text styles</a:t>
            </a:r>
          </a:p>
        </p:txBody>
      </p:sp>
      <p:sp>
        <p:nvSpPr>
          <p:cNvPr id="31" name="Text Placeholder 14">
            <a:extLst>
              <a:ext uri="{FF2B5EF4-FFF2-40B4-BE49-F238E27FC236}">
                <a16:creationId xmlns:a16="http://schemas.microsoft.com/office/drawing/2014/main" id="{FF398D25-40DF-3B8E-766A-55F01F7DEED9}"/>
              </a:ext>
            </a:extLst>
          </p:cNvPr>
          <p:cNvSpPr>
            <a:spLocks noGrp="1"/>
          </p:cNvSpPr>
          <p:nvPr>
            <p:ph type="body" sz="quarter" idx="47" hasCustomPrompt="1"/>
          </p:nvPr>
        </p:nvSpPr>
        <p:spPr>
          <a:xfrm>
            <a:off x="9543600" y="5699679"/>
            <a:ext cx="946149" cy="369547"/>
          </a:xfrm>
          <a:prstGeom prst="rect">
            <a:avLst/>
          </a:prstGeom>
        </p:spPr>
        <p:txBody>
          <a:bodyPr>
            <a:noAutofit/>
          </a:bodyPr>
          <a:lstStyle>
            <a:lvl1pPr marL="0" indent="0">
              <a:spcBef>
                <a:spcPts val="0"/>
              </a:spcBef>
              <a:buNone/>
              <a:defRPr sz="2600" b="1">
                <a:solidFill>
                  <a:schemeClr val="accent1"/>
                </a:solidFill>
                <a:latin typeface="+mj-lt"/>
              </a:defRPr>
            </a:lvl1pPr>
          </a:lstStyle>
          <a:p>
            <a:pPr lvl="0"/>
            <a:r>
              <a:rPr lang="en-US" dirty="0"/>
              <a:t>XX%</a:t>
            </a:r>
          </a:p>
        </p:txBody>
      </p:sp>
      <p:sp>
        <p:nvSpPr>
          <p:cNvPr id="32" name="Text Placeholder 33">
            <a:extLst>
              <a:ext uri="{FF2B5EF4-FFF2-40B4-BE49-F238E27FC236}">
                <a16:creationId xmlns:a16="http://schemas.microsoft.com/office/drawing/2014/main" id="{68191D25-94C3-53B8-736B-A14F511106ED}"/>
              </a:ext>
            </a:extLst>
          </p:cNvPr>
          <p:cNvSpPr>
            <a:spLocks noGrp="1"/>
          </p:cNvSpPr>
          <p:nvPr>
            <p:ph type="body" sz="quarter" idx="48" hasCustomPrompt="1"/>
          </p:nvPr>
        </p:nvSpPr>
        <p:spPr>
          <a:xfrm>
            <a:off x="10554233" y="5756616"/>
            <a:ext cx="1042455" cy="369547"/>
          </a:xfrm>
          <a:prstGeom prst="rect">
            <a:avLst/>
          </a:prstGeom>
        </p:spPr>
        <p:txBody>
          <a:bodyPr>
            <a:noAutofit/>
          </a:bodyPr>
          <a:lstStyle>
            <a:lvl1pPr marL="0" indent="0">
              <a:spcBef>
                <a:spcPts val="0"/>
              </a:spcBef>
              <a:spcAft>
                <a:spcPts val="0"/>
              </a:spcAft>
              <a:buNone/>
              <a:defRPr>
                <a:solidFill>
                  <a:schemeClr val="tx1">
                    <a:lumMod val="85000"/>
                    <a:lumOff val="15000"/>
                  </a:schemeClr>
                </a:solidFill>
                <a:latin typeface="+mn-lt"/>
              </a:defRPr>
            </a:lvl1pPr>
            <a:lvl2pPr marL="0" indent="0">
              <a:spcBef>
                <a:spcPts val="0"/>
              </a:spcBef>
              <a:spcAft>
                <a:spcPts val="600"/>
              </a:spcAft>
              <a:defRPr/>
            </a:lvl2pPr>
          </a:lstStyle>
          <a:p>
            <a:pPr lvl="0"/>
            <a:r>
              <a:rPr lang="en-US" dirty="0"/>
              <a:t>Click to edit</a:t>
            </a:r>
            <a:br>
              <a:rPr lang="uk-UA" dirty="0"/>
            </a:br>
            <a:r>
              <a:rPr lang="en-US" dirty="0"/>
              <a:t>Master text </a:t>
            </a:r>
          </a:p>
        </p:txBody>
      </p:sp>
      <p:sp>
        <p:nvSpPr>
          <p:cNvPr id="9" name="Slide Number Placeholder 8">
            <a:extLst>
              <a:ext uri="{FF2B5EF4-FFF2-40B4-BE49-F238E27FC236}">
                <a16:creationId xmlns:a16="http://schemas.microsoft.com/office/drawing/2014/main" id="{4898567E-6EB9-B0BA-4FDD-F224908D2406}"/>
              </a:ext>
            </a:extLst>
          </p:cNvPr>
          <p:cNvSpPr>
            <a:spLocks noGrp="1"/>
          </p:cNvSpPr>
          <p:nvPr>
            <p:ph type="sldNum" sz="quarter" idx="51"/>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4182571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images to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1C623-8422-81E6-6D24-E362B09B5593}"/>
              </a:ext>
            </a:extLst>
          </p:cNvPr>
          <p:cNvSpPr>
            <a:spLocks noGrp="1"/>
          </p:cNvSpPr>
          <p:nvPr>
            <p:ph type="title"/>
          </p:nvPr>
        </p:nvSpPr>
        <p:spPr/>
        <p:txBody>
          <a:bodyPr/>
          <a:lstStyle/>
          <a:p>
            <a:r>
              <a:rPr lang="en-US" dirty="0"/>
              <a:t>Click to edit Master title style</a:t>
            </a:r>
            <a:endParaRPr lang="en-UA" dirty="0"/>
          </a:p>
        </p:txBody>
      </p:sp>
      <p:sp>
        <p:nvSpPr>
          <p:cNvPr id="10" name="Picture Placeholder 15">
            <a:extLst>
              <a:ext uri="{FF2B5EF4-FFF2-40B4-BE49-F238E27FC236}">
                <a16:creationId xmlns:a16="http://schemas.microsoft.com/office/drawing/2014/main" id="{1A4AF2CA-19A5-F5A3-5D49-A0E9374B10AD}"/>
              </a:ext>
            </a:extLst>
          </p:cNvPr>
          <p:cNvSpPr>
            <a:spLocks noGrp="1"/>
          </p:cNvSpPr>
          <p:nvPr>
            <p:ph type="pic" sz="quarter" idx="14"/>
          </p:nvPr>
        </p:nvSpPr>
        <p:spPr>
          <a:xfrm>
            <a:off x="593725" y="1828801"/>
            <a:ext cx="5327650" cy="2668588"/>
          </a:xfrm>
          <a:prstGeom prst="roundRect">
            <a:avLst>
              <a:gd name="adj" fmla="val 4731"/>
            </a:avLst>
          </a:prstGeom>
        </p:spPr>
        <p:txBody>
          <a:bodyPr/>
          <a:lstStyle/>
          <a:p>
            <a:endParaRPr lang="en-UA"/>
          </a:p>
        </p:txBody>
      </p:sp>
      <p:sp>
        <p:nvSpPr>
          <p:cNvPr id="11" name="Picture Placeholder 15">
            <a:extLst>
              <a:ext uri="{FF2B5EF4-FFF2-40B4-BE49-F238E27FC236}">
                <a16:creationId xmlns:a16="http://schemas.microsoft.com/office/drawing/2014/main" id="{CCE8EB6B-DF8A-2496-1CC8-8E322AA564FD}"/>
              </a:ext>
            </a:extLst>
          </p:cNvPr>
          <p:cNvSpPr>
            <a:spLocks noGrp="1"/>
          </p:cNvSpPr>
          <p:nvPr>
            <p:ph type="pic" sz="quarter" idx="15"/>
          </p:nvPr>
        </p:nvSpPr>
        <p:spPr>
          <a:xfrm>
            <a:off x="6269038" y="1828801"/>
            <a:ext cx="5348213" cy="2668588"/>
          </a:xfrm>
          <a:prstGeom prst="roundRect">
            <a:avLst>
              <a:gd name="adj" fmla="val 4731"/>
            </a:avLst>
          </a:prstGeom>
        </p:spPr>
        <p:txBody>
          <a:bodyPr/>
          <a:lstStyle/>
          <a:p>
            <a:endParaRPr lang="en-UA"/>
          </a:p>
        </p:txBody>
      </p:sp>
      <p:sp>
        <p:nvSpPr>
          <p:cNvPr id="14" name="Text Placeholder 14">
            <a:extLst>
              <a:ext uri="{FF2B5EF4-FFF2-40B4-BE49-F238E27FC236}">
                <a16:creationId xmlns:a16="http://schemas.microsoft.com/office/drawing/2014/main" id="{C0E476D1-5578-ABE4-D032-B4CF3FD71184}"/>
              </a:ext>
            </a:extLst>
          </p:cNvPr>
          <p:cNvSpPr>
            <a:spLocks noGrp="1"/>
          </p:cNvSpPr>
          <p:nvPr>
            <p:ph type="body" sz="quarter" idx="34"/>
          </p:nvPr>
        </p:nvSpPr>
        <p:spPr>
          <a:xfrm>
            <a:off x="6282880" y="4822822"/>
            <a:ext cx="5318953" cy="241547"/>
          </a:xfrm>
          <a:prstGeom prst="rect">
            <a:avLst/>
          </a:prstGeom>
        </p:spPr>
        <p:txBody>
          <a:bodyPr>
            <a:noAutofit/>
          </a:bodyPr>
          <a:lstStyle>
            <a:lvl1pPr>
              <a:buNone/>
              <a:defRPr sz="1400" b="1">
                <a:latin typeface="+mj-lt"/>
              </a:defRPr>
            </a:lvl1pPr>
          </a:lstStyle>
          <a:p>
            <a:pPr lvl="0"/>
            <a:r>
              <a:rPr lang="en-US" dirty="0"/>
              <a:t>Click to edit Master text styles</a:t>
            </a:r>
          </a:p>
        </p:txBody>
      </p:sp>
      <p:sp>
        <p:nvSpPr>
          <p:cNvPr id="9" name="Text Placeholder 6">
            <a:extLst>
              <a:ext uri="{FF2B5EF4-FFF2-40B4-BE49-F238E27FC236}">
                <a16:creationId xmlns:a16="http://schemas.microsoft.com/office/drawing/2014/main" id="{6F63F1B0-102B-AD62-677D-B1EEA0B4E1FA}"/>
              </a:ext>
            </a:extLst>
          </p:cNvPr>
          <p:cNvSpPr>
            <a:spLocks noGrp="1"/>
          </p:cNvSpPr>
          <p:nvPr>
            <p:ph type="body" sz="quarter" idx="39"/>
          </p:nvPr>
        </p:nvSpPr>
        <p:spPr>
          <a:xfrm>
            <a:off x="6281956" y="5204804"/>
            <a:ext cx="5320800" cy="921600"/>
          </a:xfrm>
        </p:spPr>
        <p:txBody>
          <a:bodyPr/>
          <a:lstStyle>
            <a:lvl2pPr marL="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C00ECF7B-8AB8-6012-63F7-BA2F5836C623}"/>
              </a:ext>
            </a:extLst>
          </p:cNvPr>
          <p:cNvSpPr>
            <a:spLocks noGrp="1"/>
          </p:cNvSpPr>
          <p:nvPr>
            <p:ph type="body" sz="quarter" idx="36"/>
          </p:nvPr>
        </p:nvSpPr>
        <p:spPr>
          <a:xfrm>
            <a:off x="595988" y="4822822"/>
            <a:ext cx="5318953" cy="241547"/>
          </a:xfrm>
          <a:prstGeom prst="rect">
            <a:avLst/>
          </a:prstGeom>
        </p:spPr>
        <p:txBody>
          <a:bodyPr>
            <a:noAutofit/>
          </a:bodyPr>
          <a:lstStyle>
            <a:lvl1pPr>
              <a:buNone/>
              <a:defRPr sz="1400" b="1">
                <a:latin typeface="+mj-lt"/>
              </a:defRPr>
            </a:lvl1pPr>
          </a:lstStyle>
          <a:p>
            <a:pPr lvl="0"/>
            <a:r>
              <a:rPr lang="en-US" dirty="0"/>
              <a:t>Click to edit Master text styles</a:t>
            </a:r>
          </a:p>
        </p:txBody>
      </p:sp>
      <p:sp>
        <p:nvSpPr>
          <p:cNvPr id="7" name="Text Placeholder 6">
            <a:extLst>
              <a:ext uri="{FF2B5EF4-FFF2-40B4-BE49-F238E27FC236}">
                <a16:creationId xmlns:a16="http://schemas.microsoft.com/office/drawing/2014/main" id="{4238953C-48C5-A9A0-E050-C81A538357D5}"/>
              </a:ext>
            </a:extLst>
          </p:cNvPr>
          <p:cNvSpPr>
            <a:spLocks noGrp="1"/>
          </p:cNvSpPr>
          <p:nvPr>
            <p:ph type="body" sz="quarter" idx="38"/>
          </p:nvPr>
        </p:nvSpPr>
        <p:spPr>
          <a:xfrm>
            <a:off x="595064" y="5204804"/>
            <a:ext cx="5320800" cy="921600"/>
          </a:xfrm>
        </p:spPr>
        <p:txBody>
          <a:bodyPr/>
          <a:lstStyle>
            <a:lvl2pPr marL="0" indent="0">
              <a:buNone/>
              <a:defRPr/>
            </a:lvl2pPr>
          </a:lstStyle>
          <a:p>
            <a:pPr lvl="0"/>
            <a:r>
              <a:rPr lang="en-US" dirty="0"/>
              <a:t>Click to edit Master text styles</a:t>
            </a:r>
          </a:p>
        </p:txBody>
      </p:sp>
      <p:cxnSp>
        <p:nvCxnSpPr>
          <p:cNvPr id="5" name="Straight Connector 4">
            <a:extLst>
              <a:ext uri="{FF2B5EF4-FFF2-40B4-BE49-F238E27FC236}">
                <a16:creationId xmlns:a16="http://schemas.microsoft.com/office/drawing/2014/main" id="{7EB9194E-721C-728E-7455-66462D1533E0}"/>
              </a:ext>
            </a:extLst>
          </p:cNvPr>
          <p:cNvCxnSpPr>
            <a:cxnSpLocks/>
          </p:cNvCxnSpPr>
          <p:nvPr userDrawn="1"/>
        </p:nvCxnSpPr>
        <p:spPr>
          <a:xfrm>
            <a:off x="6269038" y="5138738"/>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899A3F7-3A73-94E6-5A2E-3ED40F9A2A6D}"/>
              </a:ext>
            </a:extLst>
          </p:cNvPr>
          <p:cNvCxnSpPr>
            <a:cxnSpLocks/>
          </p:cNvCxnSpPr>
          <p:nvPr userDrawn="1"/>
        </p:nvCxnSpPr>
        <p:spPr>
          <a:xfrm>
            <a:off x="592570" y="5138738"/>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Slide Number Placeholder 19">
            <a:extLst>
              <a:ext uri="{FF2B5EF4-FFF2-40B4-BE49-F238E27FC236}">
                <a16:creationId xmlns:a16="http://schemas.microsoft.com/office/drawing/2014/main" id="{E75DA6A5-6613-D1AC-45CF-694FB8C29673}"/>
              </a:ext>
            </a:extLst>
          </p:cNvPr>
          <p:cNvSpPr>
            <a:spLocks noGrp="1"/>
          </p:cNvSpPr>
          <p:nvPr>
            <p:ph type="sldNum" sz="quarter" idx="42"/>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2748684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1C623-8422-81E6-6D24-E362B09B5593}"/>
              </a:ext>
            </a:extLst>
          </p:cNvPr>
          <p:cNvSpPr>
            <a:spLocks noGrp="1"/>
          </p:cNvSpPr>
          <p:nvPr>
            <p:ph type="title"/>
          </p:nvPr>
        </p:nvSpPr>
        <p:spPr/>
        <p:txBody>
          <a:bodyPr/>
          <a:lstStyle/>
          <a:p>
            <a:r>
              <a:rPr lang="en-US" dirty="0"/>
              <a:t>Click to edit Master title style</a:t>
            </a:r>
            <a:endParaRPr lang="en-UA" dirty="0"/>
          </a:p>
        </p:txBody>
      </p:sp>
      <p:sp>
        <p:nvSpPr>
          <p:cNvPr id="10" name="Picture Placeholder 15">
            <a:extLst>
              <a:ext uri="{FF2B5EF4-FFF2-40B4-BE49-F238E27FC236}">
                <a16:creationId xmlns:a16="http://schemas.microsoft.com/office/drawing/2014/main" id="{1A4AF2CA-19A5-F5A3-5D49-A0E9374B10AD}"/>
              </a:ext>
            </a:extLst>
          </p:cNvPr>
          <p:cNvSpPr>
            <a:spLocks noGrp="1"/>
          </p:cNvSpPr>
          <p:nvPr>
            <p:ph type="pic" sz="quarter" idx="14"/>
          </p:nvPr>
        </p:nvSpPr>
        <p:spPr>
          <a:xfrm>
            <a:off x="593725" y="3398664"/>
            <a:ext cx="5327650" cy="2668588"/>
          </a:xfrm>
          <a:prstGeom prst="roundRect">
            <a:avLst>
              <a:gd name="adj" fmla="val 4731"/>
            </a:avLst>
          </a:prstGeom>
        </p:spPr>
        <p:txBody>
          <a:bodyPr/>
          <a:lstStyle/>
          <a:p>
            <a:endParaRPr lang="en-UA"/>
          </a:p>
        </p:txBody>
      </p:sp>
      <p:sp>
        <p:nvSpPr>
          <p:cNvPr id="11" name="Picture Placeholder 15">
            <a:extLst>
              <a:ext uri="{FF2B5EF4-FFF2-40B4-BE49-F238E27FC236}">
                <a16:creationId xmlns:a16="http://schemas.microsoft.com/office/drawing/2014/main" id="{CCE8EB6B-DF8A-2496-1CC8-8E322AA564FD}"/>
              </a:ext>
            </a:extLst>
          </p:cNvPr>
          <p:cNvSpPr>
            <a:spLocks noGrp="1"/>
          </p:cNvSpPr>
          <p:nvPr>
            <p:ph type="pic" sz="quarter" idx="15"/>
          </p:nvPr>
        </p:nvSpPr>
        <p:spPr>
          <a:xfrm>
            <a:off x="6213977" y="3398664"/>
            <a:ext cx="5348213" cy="2668588"/>
          </a:xfrm>
          <a:prstGeom prst="roundRect">
            <a:avLst>
              <a:gd name="adj" fmla="val 4731"/>
            </a:avLst>
          </a:prstGeom>
        </p:spPr>
        <p:txBody>
          <a:bodyPr/>
          <a:lstStyle/>
          <a:p>
            <a:endParaRPr lang="en-UA"/>
          </a:p>
        </p:txBody>
      </p:sp>
      <p:sp>
        <p:nvSpPr>
          <p:cNvPr id="14" name="Text Placeholder 14">
            <a:extLst>
              <a:ext uri="{FF2B5EF4-FFF2-40B4-BE49-F238E27FC236}">
                <a16:creationId xmlns:a16="http://schemas.microsoft.com/office/drawing/2014/main" id="{C0E476D1-5578-ABE4-D032-B4CF3FD71184}"/>
              </a:ext>
            </a:extLst>
          </p:cNvPr>
          <p:cNvSpPr>
            <a:spLocks noGrp="1"/>
          </p:cNvSpPr>
          <p:nvPr>
            <p:ph type="body" sz="quarter" idx="34"/>
          </p:nvPr>
        </p:nvSpPr>
        <p:spPr>
          <a:xfrm>
            <a:off x="6282879" y="1762736"/>
            <a:ext cx="5318953" cy="241547"/>
          </a:xfrm>
          <a:prstGeom prst="rect">
            <a:avLst/>
          </a:prstGeom>
        </p:spPr>
        <p:txBody>
          <a:bodyPr>
            <a:noAutofit/>
          </a:bodyPr>
          <a:lstStyle>
            <a:lvl1pPr>
              <a:buNone/>
              <a:defRPr sz="2000" b="1">
                <a:latin typeface="+mj-lt"/>
              </a:defRPr>
            </a:lvl1pPr>
          </a:lstStyle>
          <a:p>
            <a:pPr lvl="0"/>
            <a:r>
              <a:rPr lang="en-US" dirty="0"/>
              <a:t>Click to edit Master text styles</a:t>
            </a:r>
          </a:p>
        </p:txBody>
      </p:sp>
      <p:sp>
        <p:nvSpPr>
          <p:cNvPr id="9" name="Text Placeholder 6">
            <a:extLst>
              <a:ext uri="{FF2B5EF4-FFF2-40B4-BE49-F238E27FC236}">
                <a16:creationId xmlns:a16="http://schemas.microsoft.com/office/drawing/2014/main" id="{6F63F1B0-102B-AD62-677D-B1EEA0B4E1FA}"/>
              </a:ext>
            </a:extLst>
          </p:cNvPr>
          <p:cNvSpPr>
            <a:spLocks noGrp="1"/>
          </p:cNvSpPr>
          <p:nvPr>
            <p:ph type="body" sz="quarter" idx="39"/>
          </p:nvPr>
        </p:nvSpPr>
        <p:spPr>
          <a:xfrm>
            <a:off x="6241390" y="2307797"/>
            <a:ext cx="5320800" cy="921600"/>
          </a:xfrm>
        </p:spPr>
        <p:txBody>
          <a:bodyPr/>
          <a:lstStyle>
            <a:lvl1pPr>
              <a:defRPr sz="1600"/>
            </a:lvl1pPr>
            <a:lvl2pPr marL="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C00ECF7B-8AB8-6012-63F7-BA2F5836C623}"/>
              </a:ext>
            </a:extLst>
          </p:cNvPr>
          <p:cNvSpPr>
            <a:spLocks noGrp="1"/>
          </p:cNvSpPr>
          <p:nvPr>
            <p:ph type="body" sz="quarter" idx="36"/>
          </p:nvPr>
        </p:nvSpPr>
        <p:spPr>
          <a:xfrm>
            <a:off x="604010" y="1762736"/>
            <a:ext cx="5318953" cy="241547"/>
          </a:xfrm>
          <a:prstGeom prst="rect">
            <a:avLst/>
          </a:prstGeom>
        </p:spPr>
        <p:txBody>
          <a:bodyPr>
            <a:noAutofit/>
          </a:bodyPr>
          <a:lstStyle>
            <a:lvl1pPr>
              <a:buNone/>
              <a:defRPr sz="2000" b="1">
                <a:latin typeface="+mj-lt"/>
              </a:defRPr>
            </a:lvl1pPr>
          </a:lstStyle>
          <a:p>
            <a:pPr lvl="0"/>
            <a:r>
              <a:rPr lang="en-US" dirty="0"/>
              <a:t>Click to edit Master text styles</a:t>
            </a:r>
          </a:p>
        </p:txBody>
      </p:sp>
      <p:sp>
        <p:nvSpPr>
          <p:cNvPr id="7" name="Text Placeholder 6">
            <a:extLst>
              <a:ext uri="{FF2B5EF4-FFF2-40B4-BE49-F238E27FC236}">
                <a16:creationId xmlns:a16="http://schemas.microsoft.com/office/drawing/2014/main" id="{4238953C-48C5-A9A0-E050-C81A538357D5}"/>
              </a:ext>
            </a:extLst>
          </p:cNvPr>
          <p:cNvSpPr>
            <a:spLocks noGrp="1"/>
          </p:cNvSpPr>
          <p:nvPr>
            <p:ph type="body" sz="quarter" idx="38"/>
          </p:nvPr>
        </p:nvSpPr>
        <p:spPr>
          <a:xfrm>
            <a:off x="604010" y="2307797"/>
            <a:ext cx="5320800" cy="921597"/>
          </a:xfrm>
        </p:spPr>
        <p:txBody>
          <a:bodyPr>
            <a:normAutofit/>
          </a:bodyPr>
          <a:lstStyle>
            <a:lvl1pPr>
              <a:defRPr sz="1600"/>
            </a:lvl1pPr>
            <a:lvl2pPr marL="0" indent="0">
              <a:buNone/>
              <a:defRPr/>
            </a:lvl2pPr>
          </a:lstStyle>
          <a:p>
            <a:pPr lvl="0"/>
            <a:r>
              <a:rPr lang="en-US" dirty="0"/>
              <a:t>Click to edit Master text styles</a:t>
            </a:r>
          </a:p>
        </p:txBody>
      </p:sp>
      <p:cxnSp>
        <p:nvCxnSpPr>
          <p:cNvPr id="5" name="Straight Connector 4">
            <a:extLst>
              <a:ext uri="{FF2B5EF4-FFF2-40B4-BE49-F238E27FC236}">
                <a16:creationId xmlns:a16="http://schemas.microsoft.com/office/drawing/2014/main" id="{7EB9194E-721C-728E-7455-66462D1533E0}"/>
              </a:ext>
            </a:extLst>
          </p:cNvPr>
          <p:cNvCxnSpPr>
            <a:cxnSpLocks/>
          </p:cNvCxnSpPr>
          <p:nvPr userDrawn="1"/>
        </p:nvCxnSpPr>
        <p:spPr>
          <a:xfrm>
            <a:off x="6269037" y="2100570"/>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899A3F7-3A73-94E6-5A2E-3ED40F9A2A6D}"/>
              </a:ext>
            </a:extLst>
          </p:cNvPr>
          <p:cNvCxnSpPr>
            <a:cxnSpLocks/>
          </p:cNvCxnSpPr>
          <p:nvPr userDrawn="1"/>
        </p:nvCxnSpPr>
        <p:spPr>
          <a:xfrm>
            <a:off x="604010" y="2100570"/>
            <a:ext cx="532765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Slide Number Placeholder 19">
            <a:extLst>
              <a:ext uri="{FF2B5EF4-FFF2-40B4-BE49-F238E27FC236}">
                <a16:creationId xmlns:a16="http://schemas.microsoft.com/office/drawing/2014/main" id="{E75DA6A5-6613-D1AC-45CF-694FB8C29673}"/>
              </a:ext>
            </a:extLst>
          </p:cNvPr>
          <p:cNvSpPr>
            <a:spLocks noGrp="1"/>
          </p:cNvSpPr>
          <p:nvPr>
            <p:ph type="sldNum" sz="quarter" idx="42"/>
          </p:nvPr>
        </p:nvSpPr>
        <p:spPr/>
        <p:txBody>
          <a:bodyPr/>
          <a:lstStyle/>
          <a:p>
            <a:fld id="{5A77C6FD-9128-984E-A9FB-B4F0D4945C8B}" type="slidenum">
              <a:rPr lang="en-UA" smtClean="0"/>
              <a:pPr/>
              <a:t>‹#›</a:t>
            </a:fld>
            <a:endParaRPr lang="en-UA" dirty="0"/>
          </a:p>
        </p:txBody>
      </p:sp>
    </p:spTree>
    <p:extLst>
      <p:ext uri="{BB962C8B-B14F-4D97-AF65-F5344CB8AC3E}">
        <p14:creationId xmlns:p14="http://schemas.microsoft.com/office/powerpoint/2010/main" val="90311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images to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1C623-8422-81E6-6D24-E362B09B5593}"/>
              </a:ext>
            </a:extLst>
          </p:cNvPr>
          <p:cNvSpPr>
            <a:spLocks noGrp="1"/>
          </p:cNvSpPr>
          <p:nvPr>
            <p:ph type="title"/>
          </p:nvPr>
        </p:nvSpPr>
        <p:spPr>
          <a:xfrm>
            <a:off x="593725" y="472612"/>
            <a:ext cx="11002963" cy="589272"/>
          </a:xfrm>
        </p:spPr>
        <p:txBody>
          <a:bodyPr/>
          <a:lstStyle/>
          <a:p>
            <a:r>
              <a:rPr lang="en-US" dirty="0"/>
              <a:t>Click to edit Master title style</a:t>
            </a:r>
            <a:endParaRPr lang="en-UA" dirty="0"/>
          </a:p>
        </p:txBody>
      </p:sp>
      <p:sp>
        <p:nvSpPr>
          <p:cNvPr id="10" name="Picture Placeholder 15">
            <a:extLst>
              <a:ext uri="{FF2B5EF4-FFF2-40B4-BE49-F238E27FC236}">
                <a16:creationId xmlns:a16="http://schemas.microsoft.com/office/drawing/2014/main" id="{1A4AF2CA-19A5-F5A3-5D49-A0E9374B10AD}"/>
              </a:ext>
            </a:extLst>
          </p:cNvPr>
          <p:cNvSpPr>
            <a:spLocks noGrp="1"/>
          </p:cNvSpPr>
          <p:nvPr>
            <p:ph type="pic" sz="quarter" idx="14"/>
          </p:nvPr>
        </p:nvSpPr>
        <p:spPr>
          <a:xfrm>
            <a:off x="604010" y="2225822"/>
            <a:ext cx="3378055" cy="2668588"/>
          </a:xfrm>
          <a:prstGeom prst="roundRect">
            <a:avLst>
              <a:gd name="adj" fmla="val 4731"/>
            </a:avLst>
          </a:prstGeom>
        </p:spPr>
        <p:txBody>
          <a:bodyPr/>
          <a:lstStyle/>
          <a:p>
            <a:endParaRPr lang="en-UA"/>
          </a:p>
        </p:txBody>
      </p:sp>
      <p:sp>
        <p:nvSpPr>
          <p:cNvPr id="3" name="Text Placeholder 14">
            <a:extLst>
              <a:ext uri="{FF2B5EF4-FFF2-40B4-BE49-F238E27FC236}">
                <a16:creationId xmlns:a16="http://schemas.microsoft.com/office/drawing/2014/main" id="{C00ECF7B-8AB8-6012-63F7-BA2F5836C623}"/>
              </a:ext>
            </a:extLst>
          </p:cNvPr>
          <p:cNvSpPr>
            <a:spLocks noGrp="1"/>
          </p:cNvSpPr>
          <p:nvPr>
            <p:ph type="body" sz="quarter" idx="36"/>
          </p:nvPr>
        </p:nvSpPr>
        <p:spPr>
          <a:xfrm>
            <a:off x="604010" y="1415012"/>
            <a:ext cx="3378055" cy="589271"/>
          </a:xfrm>
          <a:prstGeom prst="rect">
            <a:avLst/>
          </a:prstGeom>
        </p:spPr>
        <p:txBody>
          <a:bodyPr anchor="b">
            <a:noAutofit/>
          </a:bodyPr>
          <a:lstStyle>
            <a:lvl1pPr>
              <a:buNone/>
              <a:defRPr sz="2000" b="1">
                <a:latin typeface="+mj-lt"/>
              </a:defRPr>
            </a:lvl1pPr>
          </a:lstStyle>
          <a:p>
            <a:pPr lvl="0"/>
            <a:r>
              <a:rPr lang="en-US" dirty="0"/>
              <a:t>Click to edit Master text styles</a:t>
            </a:r>
          </a:p>
        </p:txBody>
      </p:sp>
      <p:sp>
        <p:nvSpPr>
          <p:cNvPr id="7" name="Text Placeholder 6">
            <a:extLst>
              <a:ext uri="{FF2B5EF4-FFF2-40B4-BE49-F238E27FC236}">
                <a16:creationId xmlns:a16="http://schemas.microsoft.com/office/drawing/2014/main" id="{4238953C-48C5-A9A0-E050-C81A538357D5}"/>
              </a:ext>
            </a:extLst>
          </p:cNvPr>
          <p:cNvSpPr>
            <a:spLocks noGrp="1"/>
          </p:cNvSpPr>
          <p:nvPr>
            <p:ph type="body" sz="quarter" idx="38"/>
          </p:nvPr>
        </p:nvSpPr>
        <p:spPr>
          <a:xfrm>
            <a:off x="604010" y="5019661"/>
            <a:ext cx="3378055" cy="921597"/>
          </a:xfrm>
        </p:spPr>
        <p:txBody>
          <a:bodyPr>
            <a:normAutofit/>
          </a:bodyPr>
          <a:lstStyle>
            <a:lvl1pPr>
              <a:defRPr sz="1600"/>
            </a:lvl1pPr>
            <a:lvl2pPr marL="0" indent="0">
              <a:buNone/>
              <a:defRPr/>
            </a:lvl2pPr>
          </a:lstStyle>
          <a:p>
            <a:pPr lvl="0"/>
            <a:r>
              <a:rPr lang="en-US" dirty="0"/>
              <a:t>Click to edit Master text styles</a:t>
            </a:r>
          </a:p>
        </p:txBody>
      </p:sp>
      <p:cxnSp>
        <p:nvCxnSpPr>
          <p:cNvPr id="8" name="Straight Connector 7">
            <a:extLst>
              <a:ext uri="{FF2B5EF4-FFF2-40B4-BE49-F238E27FC236}">
                <a16:creationId xmlns:a16="http://schemas.microsoft.com/office/drawing/2014/main" id="{4899A3F7-3A73-94E6-5A2E-3ED40F9A2A6D}"/>
              </a:ext>
            </a:extLst>
          </p:cNvPr>
          <p:cNvCxnSpPr>
            <a:cxnSpLocks/>
          </p:cNvCxnSpPr>
          <p:nvPr userDrawn="1"/>
        </p:nvCxnSpPr>
        <p:spPr>
          <a:xfrm>
            <a:off x="604010" y="2100570"/>
            <a:ext cx="3378055"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Slide Number Placeholder 19">
            <a:extLst>
              <a:ext uri="{FF2B5EF4-FFF2-40B4-BE49-F238E27FC236}">
                <a16:creationId xmlns:a16="http://schemas.microsoft.com/office/drawing/2014/main" id="{E75DA6A5-6613-D1AC-45CF-694FB8C29673}"/>
              </a:ext>
            </a:extLst>
          </p:cNvPr>
          <p:cNvSpPr>
            <a:spLocks noGrp="1"/>
          </p:cNvSpPr>
          <p:nvPr>
            <p:ph type="sldNum" sz="quarter" idx="42"/>
          </p:nvPr>
        </p:nvSpPr>
        <p:spPr/>
        <p:txBody>
          <a:bodyPr/>
          <a:lstStyle/>
          <a:p>
            <a:fld id="{5A77C6FD-9128-984E-A9FB-B4F0D4945C8B}" type="slidenum">
              <a:rPr lang="en-UA" smtClean="0"/>
              <a:pPr/>
              <a:t>‹#›</a:t>
            </a:fld>
            <a:endParaRPr lang="en-UA" dirty="0"/>
          </a:p>
        </p:txBody>
      </p:sp>
      <p:sp>
        <p:nvSpPr>
          <p:cNvPr id="6" name="Picture Placeholder 15">
            <a:extLst>
              <a:ext uri="{FF2B5EF4-FFF2-40B4-BE49-F238E27FC236}">
                <a16:creationId xmlns:a16="http://schemas.microsoft.com/office/drawing/2014/main" id="{0C8D1424-49E6-7B4C-F4AF-97A211E6B37C}"/>
              </a:ext>
            </a:extLst>
          </p:cNvPr>
          <p:cNvSpPr>
            <a:spLocks noGrp="1"/>
          </p:cNvSpPr>
          <p:nvPr>
            <p:ph type="pic" sz="quarter" idx="43"/>
          </p:nvPr>
        </p:nvSpPr>
        <p:spPr>
          <a:xfrm>
            <a:off x="4340494" y="2225822"/>
            <a:ext cx="3378055" cy="2668588"/>
          </a:xfrm>
          <a:prstGeom prst="roundRect">
            <a:avLst>
              <a:gd name="adj" fmla="val 4731"/>
            </a:avLst>
          </a:prstGeom>
        </p:spPr>
        <p:txBody>
          <a:bodyPr/>
          <a:lstStyle/>
          <a:p>
            <a:endParaRPr lang="en-UA"/>
          </a:p>
        </p:txBody>
      </p:sp>
      <p:sp>
        <p:nvSpPr>
          <p:cNvPr id="12" name="Text Placeholder 14">
            <a:extLst>
              <a:ext uri="{FF2B5EF4-FFF2-40B4-BE49-F238E27FC236}">
                <a16:creationId xmlns:a16="http://schemas.microsoft.com/office/drawing/2014/main" id="{6E4E0715-295B-8682-3C39-1D12A49A2987}"/>
              </a:ext>
            </a:extLst>
          </p:cNvPr>
          <p:cNvSpPr>
            <a:spLocks noGrp="1"/>
          </p:cNvSpPr>
          <p:nvPr>
            <p:ph type="body" sz="quarter" idx="44"/>
          </p:nvPr>
        </p:nvSpPr>
        <p:spPr>
          <a:xfrm>
            <a:off x="4335352" y="1415012"/>
            <a:ext cx="3378055" cy="589271"/>
          </a:xfrm>
          <a:prstGeom prst="rect">
            <a:avLst/>
          </a:prstGeom>
        </p:spPr>
        <p:txBody>
          <a:bodyPr anchor="b">
            <a:noAutofit/>
          </a:bodyPr>
          <a:lstStyle>
            <a:lvl1pPr>
              <a:buNone/>
              <a:defRPr sz="2000" b="1">
                <a:latin typeface="+mj-lt"/>
              </a:defRPr>
            </a:lvl1pPr>
          </a:lstStyle>
          <a:p>
            <a:pPr lvl="0"/>
            <a:r>
              <a:rPr lang="en-US" dirty="0"/>
              <a:t>Click to edit Master text styles</a:t>
            </a:r>
          </a:p>
        </p:txBody>
      </p:sp>
      <p:sp>
        <p:nvSpPr>
          <p:cNvPr id="13" name="Text Placeholder 6">
            <a:extLst>
              <a:ext uri="{FF2B5EF4-FFF2-40B4-BE49-F238E27FC236}">
                <a16:creationId xmlns:a16="http://schemas.microsoft.com/office/drawing/2014/main" id="{D9D750DE-A2C6-6E3B-FAF8-F02EABC8CBDB}"/>
              </a:ext>
            </a:extLst>
          </p:cNvPr>
          <p:cNvSpPr>
            <a:spLocks noGrp="1"/>
          </p:cNvSpPr>
          <p:nvPr>
            <p:ph type="body" sz="quarter" idx="45"/>
          </p:nvPr>
        </p:nvSpPr>
        <p:spPr>
          <a:xfrm>
            <a:off x="4340495" y="5019662"/>
            <a:ext cx="3378055" cy="921597"/>
          </a:xfrm>
        </p:spPr>
        <p:txBody>
          <a:bodyPr>
            <a:normAutofit/>
          </a:bodyPr>
          <a:lstStyle>
            <a:lvl1pPr>
              <a:defRPr sz="1600"/>
            </a:lvl1pPr>
            <a:lvl2pPr marL="0" indent="0">
              <a:buNone/>
              <a:defRPr/>
            </a:lvl2pPr>
          </a:lstStyle>
          <a:p>
            <a:pPr lvl="0"/>
            <a:r>
              <a:rPr lang="en-US" dirty="0"/>
              <a:t>Click to edit Master text styles</a:t>
            </a:r>
          </a:p>
        </p:txBody>
      </p:sp>
      <p:cxnSp>
        <p:nvCxnSpPr>
          <p:cNvPr id="15" name="Straight Connector 14">
            <a:extLst>
              <a:ext uri="{FF2B5EF4-FFF2-40B4-BE49-F238E27FC236}">
                <a16:creationId xmlns:a16="http://schemas.microsoft.com/office/drawing/2014/main" id="{EA528F09-1066-A641-F7B3-2135DBA2D29F}"/>
              </a:ext>
            </a:extLst>
          </p:cNvPr>
          <p:cNvCxnSpPr>
            <a:cxnSpLocks/>
          </p:cNvCxnSpPr>
          <p:nvPr userDrawn="1"/>
        </p:nvCxnSpPr>
        <p:spPr>
          <a:xfrm>
            <a:off x="4335352" y="2100570"/>
            <a:ext cx="3378055"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6" name="Picture Placeholder 15">
            <a:extLst>
              <a:ext uri="{FF2B5EF4-FFF2-40B4-BE49-F238E27FC236}">
                <a16:creationId xmlns:a16="http://schemas.microsoft.com/office/drawing/2014/main" id="{E5C6FA04-C6D7-B025-2E2C-4892037B9800}"/>
              </a:ext>
            </a:extLst>
          </p:cNvPr>
          <p:cNvSpPr>
            <a:spLocks noGrp="1"/>
          </p:cNvSpPr>
          <p:nvPr>
            <p:ph type="pic" sz="quarter" idx="46"/>
          </p:nvPr>
        </p:nvSpPr>
        <p:spPr>
          <a:xfrm>
            <a:off x="8076978" y="2225822"/>
            <a:ext cx="3378055" cy="2668588"/>
          </a:xfrm>
          <a:prstGeom prst="roundRect">
            <a:avLst>
              <a:gd name="adj" fmla="val 4731"/>
            </a:avLst>
          </a:prstGeom>
        </p:spPr>
        <p:txBody>
          <a:bodyPr/>
          <a:lstStyle/>
          <a:p>
            <a:endParaRPr lang="en-UA"/>
          </a:p>
        </p:txBody>
      </p:sp>
      <p:sp>
        <p:nvSpPr>
          <p:cNvPr id="17" name="Text Placeholder 14">
            <a:extLst>
              <a:ext uri="{FF2B5EF4-FFF2-40B4-BE49-F238E27FC236}">
                <a16:creationId xmlns:a16="http://schemas.microsoft.com/office/drawing/2014/main" id="{D1CEC100-9C39-F2C8-CAB9-BFE00F1B3400}"/>
              </a:ext>
            </a:extLst>
          </p:cNvPr>
          <p:cNvSpPr>
            <a:spLocks noGrp="1"/>
          </p:cNvSpPr>
          <p:nvPr>
            <p:ph type="body" sz="quarter" idx="47"/>
          </p:nvPr>
        </p:nvSpPr>
        <p:spPr>
          <a:xfrm>
            <a:off x="8066694" y="1415012"/>
            <a:ext cx="3378055" cy="589271"/>
          </a:xfrm>
          <a:prstGeom prst="rect">
            <a:avLst/>
          </a:prstGeom>
        </p:spPr>
        <p:txBody>
          <a:bodyPr anchor="b">
            <a:noAutofit/>
          </a:bodyPr>
          <a:lstStyle>
            <a:lvl1pPr>
              <a:buNone/>
              <a:defRPr sz="2000" b="1">
                <a:latin typeface="+mj-lt"/>
              </a:defRPr>
            </a:lvl1pPr>
          </a:lstStyle>
          <a:p>
            <a:pPr lvl="0"/>
            <a:r>
              <a:rPr lang="en-US" dirty="0"/>
              <a:t>Click to edit Master text styles</a:t>
            </a:r>
          </a:p>
        </p:txBody>
      </p:sp>
      <p:sp>
        <p:nvSpPr>
          <p:cNvPr id="18" name="Text Placeholder 6">
            <a:extLst>
              <a:ext uri="{FF2B5EF4-FFF2-40B4-BE49-F238E27FC236}">
                <a16:creationId xmlns:a16="http://schemas.microsoft.com/office/drawing/2014/main" id="{7CD96358-4BE6-E987-2546-61D38CF557E2}"/>
              </a:ext>
            </a:extLst>
          </p:cNvPr>
          <p:cNvSpPr>
            <a:spLocks noGrp="1"/>
          </p:cNvSpPr>
          <p:nvPr>
            <p:ph type="body" sz="quarter" idx="48"/>
          </p:nvPr>
        </p:nvSpPr>
        <p:spPr>
          <a:xfrm>
            <a:off x="8076980" y="5019663"/>
            <a:ext cx="3378055" cy="921597"/>
          </a:xfrm>
        </p:spPr>
        <p:txBody>
          <a:bodyPr>
            <a:normAutofit/>
          </a:bodyPr>
          <a:lstStyle>
            <a:lvl1pPr>
              <a:defRPr sz="1600"/>
            </a:lvl1pPr>
            <a:lvl2pPr marL="0" indent="0">
              <a:buNone/>
              <a:defRPr/>
            </a:lvl2pPr>
          </a:lstStyle>
          <a:p>
            <a:pPr lvl="0"/>
            <a:r>
              <a:rPr lang="en-US" dirty="0"/>
              <a:t>Click to edit Master text styles</a:t>
            </a:r>
          </a:p>
        </p:txBody>
      </p:sp>
      <p:cxnSp>
        <p:nvCxnSpPr>
          <p:cNvPr id="19" name="Straight Connector 18">
            <a:extLst>
              <a:ext uri="{FF2B5EF4-FFF2-40B4-BE49-F238E27FC236}">
                <a16:creationId xmlns:a16="http://schemas.microsoft.com/office/drawing/2014/main" id="{59295003-7FC8-5A9E-9DD9-C9E675BD5C9F}"/>
              </a:ext>
            </a:extLst>
          </p:cNvPr>
          <p:cNvCxnSpPr>
            <a:cxnSpLocks/>
          </p:cNvCxnSpPr>
          <p:nvPr userDrawn="1"/>
        </p:nvCxnSpPr>
        <p:spPr>
          <a:xfrm>
            <a:off x="8066694" y="2100570"/>
            <a:ext cx="3378055"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109430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image" Target="../media/image2.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theme" Target="../theme/theme2.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4.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3.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DC5764-F28B-E31C-A1D8-9A6536901581}"/>
              </a:ext>
            </a:extLst>
          </p:cNvPr>
          <p:cNvSpPr>
            <a:spLocks noGrp="1"/>
          </p:cNvSpPr>
          <p:nvPr>
            <p:ph type="title"/>
          </p:nvPr>
        </p:nvSpPr>
        <p:spPr>
          <a:xfrm>
            <a:off x="593725" y="472611"/>
            <a:ext cx="11002963" cy="1062501"/>
          </a:xfrm>
          <a:prstGeom prst="rect">
            <a:avLst/>
          </a:prstGeom>
        </p:spPr>
        <p:txBody>
          <a:bodyPr vert="horz" lIns="0" tIns="0" rIns="0" bIns="0" rtlCol="0" anchor="t">
            <a:noAutofit/>
          </a:bodyPr>
          <a:lstStyle/>
          <a:p>
            <a:r>
              <a:rPr lang="en-US" dirty="0"/>
              <a:t>Click to edit Master title style</a:t>
            </a:r>
            <a:endParaRPr lang="en-UA" dirty="0"/>
          </a:p>
        </p:txBody>
      </p:sp>
      <p:sp>
        <p:nvSpPr>
          <p:cNvPr id="7" name="Slide Number Placeholder 5">
            <a:extLst>
              <a:ext uri="{FF2B5EF4-FFF2-40B4-BE49-F238E27FC236}">
                <a16:creationId xmlns:a16="http://schemas.microsoft.com/office/drawing/2014/main" id="{E3852ABC-33DE-F71E-BD5B-0BFBEB991CEA}"/>
              </a:ext>
            </a:extLst>
          </p:cNvPr>
          <p:cNvSpPr>
            <a:spLocks noGrp="1"/>
          </p:cNvSpPr>
          <p:nvPr>
            <p:ph type="sldNum" sz="quarter" idx="4"/>
          </p:nvPr>
        </p:nvSpPr>
        <p:spPr>
          <a:xfrm>
            <a:off x="11261724" y="6427243"/>
            <a:ext cx="334963" cy="153888"/>
          </a:xfrm>
          <a:prstGeom prst="rect">
            <a:avLst/>
          </a:prstGeom>
        </p:spPr>
        <p:txBody>
          <a:bodyPr vert="horz" wrap="square" lIns="0" tIns="0" rIns="0" bIns="0" rtlCol="0" anchor="ctr">
            <a:spAutoFit/>
          </a:bodyPr>
          <a:lstStyle>
            <a:lvl1pPr algn="r">
              <a:defRPr sz="1000">
                <a:solidFill>
                  <a:schemeClr val="bg1">
                    <a:lumMod val="50000"/>
                  </a:schemeClr>
                </a:solidFill>
              </a:defRPr>
            </a:lvl1pPr>
          </a:lstStyle>
          <a:p>
            <a:fld id="{5A77C6FD-9128-984E-A9FB-B4F0D4945C8B}" type="slidenum">
              <a:rPr lang="en-UA" smtClean="0"/>
              <a:pPr/>
              <a:t>‹#›</a:t>
            </a:fld>
            <a:endParaRPr lang="en-UA" dirty="0"/>
          </a:p>
        </p:txBody>
      </p:sp>
      <p:sp>
        <p:nvSpPr>
          <p:cNvPr id="3" name="Text Placeholder 2">
            <a:extLst>
              <a:ext uri="{FF2B5EF4-FFF2-40B4-BE49-F238E27FC236}">
                <a16:creationId xmlns:a16="http://schemas.microsoft.com/office/drawing/2014/main" id="{68D054CB-C0BE-0781-F0D6-69AA300F3281}"/>
              </a:ext>
            </a:extLst>
          </p:cNvPr>
          <p:cNvSpPr>
            <a:spLocks noGrp="1"/>
          </p:cNvSpPr>
          <p:nvPr>
            <p:ph type="body" idx="1"/>
          </p:nvPr>
        </p:nvSpPr>
        <p:spPr>
          <a:xfrm>
            <a:off x="593725" y="1825625"/>
            <a:ext cx="11002962" cy="4300538"/>
          </a:xfrm>
          <a:prstGeom prst="rect">
            <a:avLst/>
          </a:prstGeom>
        </p:spPr>
        <p:txBody>
          <a:bodyPr vert="horz" lIns="0" tIns="0" rIns="0" bIns="0" rtlCol="0">
            <a:noAutofit/>
          </a:bodyPr>
          <a:lstStyle/>
          <a:p>
            <a:pPr marL="0" marR="0" lvl="0" indent="0" algn="l" defTabSz="914400" rtl="0" eaLnBrk="1" fontAlgn="auto" latinLnBrk="0" hangingPunct="1">
              <a:lnSpc>
                <a:spcPct val="11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Verdana"/>
                <a:ea typeface="Verdana" panose="020B0604030504040204" pitchFamily="34" charset="0"/>
                <a:cs typeface="Verdana" panose="020B0604030504040204" pitchFamily="34" charset="0"/>
              </a:rPr>
              <a:t>Click to edit Master text styles</a:t>
            </a:r>
          </a:p>
          <a:p>
            <a:pPr marL="187200" marR="0" lvl="1" indent="-187200" algn="l" defTabSz="914400" rtl="0" eaLnBrk="1" fontAlgn="auto" latinLnBrk="0" hangingPunct="1">
              <a:lnSpc>
                <a:spcPct val="110000"/>
              </a:lnSpc>
              <a:spcBef>
                <a:spcPts val="0"/>
              </a:spcBef>
              <a:spcAft>
                <a:spcPts val="800"/>
              </a:spcAft>
              <a:buClrTx/>
              <a:buSzPct val="95000"/>
              <a:buFontTx/>
              <a:buBlip>
                <a:blip r:embed="rId30"/>
              </a:buBlip>
              <a:tabLst/>
              <a:defRPr/>
            </a:pPr>
            <a:r>
              <a:rPr kumimoji="0" lang="en-US" sz="1400" b="0" i="0" u="none" strike="noStrike" kern="1200" cap="none" spc="0" normalizeH="0" baseline="0" noProof="0" dirty="0">
                <a:ln>
                  <a:noFill/>
                </a:ln>
                <a:solidFill>
                  <a:srgbClr val="000000"/>
                </a:solidFill>
                <a:effectLst/>
                <a:uLnTx/>
                <a:uFillTx/>
                <a:latin typeface="Verdana"/>
                <a:ea typeface="Verdana" panose="020B0604030504040204" pitchFamily="34" charset="0"/>
                <a:cs typeface="Verdana" panose="020B0604030504040204" pitchFamily="34" charset="0"/>
              </a:rPr>
              <a:t>Second level</a:t>
            </a:r>
          </a:p>
          <a:p>
            <a:pPr marL="187200" marR="0" lvl="2" indent="-187200" algn="l" defTabSz="914400" rtl="0" eaLnBrk="1" fontAlgn="auto" latinLnBrk="0" hangingPunct="1">
              <a:lnSpc>
                <a:spcPct val="110000"/>
              </a:lnSpc>
              <a:spcBef>
                <a:spcPts val="0"/>
              </a:spcBef>
              <a:spcAft>
                <a:spcPts val="800"/>
              </a:spcAft>
              <a:buClr>
                <a:srgbClr val="F18626"/>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Verdana"/>
                <a:ea typeface="Verdana" panose="020B0604030504040204" pitchFamily="34" charset="0"/>
                <a:cs typeface="Verdana" panose="020B0604030504040204" pitchFamily="34" charset="0"/>
              </a:rPr>
              <a:t>Third level</a:t>
            </a:r>
          </a:p>
          <a:p>
            <a:pPr marL="187200" marR="0" lvl="3" indent="-187200" algn="l" defTabSz="914400" rtl="0" eaLnBrk="1" fontAlgn="auto" latinLnBrk="0" hangingPunct="1">
              <a:lnSpc>
                <a:spcPct val="110000"/>
              </a:lnSpc>
              <a:spcBef>
                <a:spcPts val="0"/>
              </a:spcBef>
              <a:spcAft>
                <a:spcPts val="800"/>
              </a:spcAft>
              <a:buClr>
                <a:srgbClr val="F18626"/>
              </a:buClr>
              <a:buSzTx/>
              <a:buFont typeface="Wingdings" panose="05000000000000000000" pitchFamily="2" charset="2"/>
              <a:buChar char="§"/>
              <a:tabLst/>
              <a:defRPr/>
            </a:pPr>
            <a:r>
              <a:rPr kumimoji="0" lang="en-US" sz="1400" b="0" i="0" u="none" strike="noStrike" kern="1200" cap="none" spc="0" normalizeH="0" baseline="0" noProof="0" dirty="0">
                <a:ln>
                  <a:noFill/>
                </a:ln>
                <a:solidFill>
                  <a:srgbClr val="000000"/>
                </a:solidFill>
                <a:effectLst/>
                <a:uLnTx/>
                <a:uFillTx/>
                <a:latin typeface="Verdana"/>
                <a:ea typeface="Verdana" panose="020B0604030504040204" pitchFamily="34" charset="0"/>
                <a:cs typeface="Verdana" panose="020B0604030504040204" pitchFamily="34" charset="0"/>
              </a:rPr>
              <a:t>Fourth level</a:t>
            </a:r>
          </a:p>
          <a:p>
            <a:pPr marL="187200" marR="0" lvl="4" indent="-187200" algn="l" defTabSz="914400" rtl="0" eaLnBrk="1" fontAlgn="auto" latinLnBrk="0" hangingPunct="1">
              <a:lnSpc>
                <a:spcPct val="110000"/>
              </a:lnSpc>
              <a:spcBef>
                <a:spcPts val="0"/>
              </a:spcBef>
              <a:spcAft>
                <a:spcPts val="800"/>
              </a:spcAft>
              <a:buClr>
                <a:srgbClr val="F18626"/>
              </a:buClr>
              <a:buSzTx/>
              <a:buFont typeface="Courier New" panose="02070309020205020404" pitchFamily="49" charset="0"/>
              <a:buChar char="o"/>
              <a:tabLst/>
              <a:defRPr/>
            </a:pPr>
            <a:r>
              <a:rPr kumimoji="0" lang="en-US" sz="1400" b="0" i="0" u="none" strike="noStrike" kern="1200" cap="none" spc="0" normalizeH="0" baseline="0" noProof="0" dirty="0">
                <a:ln>
                  <a:noFill/>
                </a:ln>
                <a:solidFill>
                  <a:srgbClr val="000000"/>
                </a:solidFill>
                <a:effectLst/>
                <a:uLnTx/>
                <a:uFillTx/>
                <a:latin typeface="Verdana"/>
                <a:ea typeface="Verdana" panose="020B0604030504040204" pitchFamily="34" charset="0"/>
                <a:cs typeface="Verdana" panose="020B0604030504040204" pitchFamily="34" charset="0"/>
              </a:rPr>
              <a:t>Fifth level</a:t>
            </a:r>
          </a:p>
          <a:p>
            <a:pPr lvl="0"/>
            <a:endParaRPr lang="en-US" dirty="0"/>
          </a:p>
        </p:txBody>
      </p:sp>
      <p:sp>
        <p:nvSpPr>
          <p:cNvPr id="4" name="Footer Placeholder 4">
            <a:extLst>
              <a:ext uri="{FF2B5EF4-FFF2-40B4-BE49-F238E27FC236}">
                <a16:creationId xmlns:a16="http://schemas.microsoft.com/office/drawing/2014/main" id="{1A401CC2-1AB3-9458-07B2-67732A4FC431}"/>
              </a:ext>
            </a:extLst>
          </p:cNvPr>
          <p:cNvSpPr>
            <a:spLocks noGrp="1"/>
          </p:cNvSpPr>
          <p:nvPr>
            <p:ph type="ftr" sz="quarter" idx="3"/>
          </p:nvPr>
        </p:nvSpPr>
        <p:spPr>
          <a:xfrm>
            <a:off x="7073900" y="6427243"/>
            <a:ext cx="4114800" cy="153888"/>
          </a:xfrm>
          <a:prstGeom prst="rect">
            <a:avLst/>
          </a:prstGeom>
        </p:spPr>
        <p:txBody>
          <a:bodyPr vert="horz" lIns="0" tIns="0" rIns="0" bIns="0" rtlCol="0" anchor="ctr">
            <a:spAutoFit/>
          </a:bodyPr>
          <a:lstStyle>
            <a:lvl1pPr algn="r">
              <a:defRPr sz="1000">
                <a:solidFill>
                  <a:schemeClr val="tx1">
                    <a:tint val="82000"/>
                  </a:schemeClr>
                </a:solidFill>
              </a:defRPr>
            </a:lvl1pPr>
          </a:lstStyle>
          <a:p>
            <a:endParaRPr lang="en-UA" dirty="0"/>
          </a:p>
        </p:txBody>
      </p:sp>
      <p:pic>
        <p:nvPicPr>
          <p:cNvPr id="6" name="Graphic 5">
            <a:extLst>
              <a:ext uri="{FF2B5EF4-FFF2-40B4-BE49-F238E27FC236}">
                <a16:creationId xmlns:a16="http://schemas.microsoft.com/office/drawing/2014/main" id="{92DD4E8A-6C03-3708-B02B-AF013A2C6485}"/>
              </a:ext>
            </a:extLst>
          </p:cNvPr>
          <p:cNvPicPr>
            <a:picLocks noChangeAspect="1"/>
          </p:cNvPicPr>
          <p:nvPr userDrawn="1"/>
        </p:nvPicPr>
        <p:blipFill>
          <a:blip r:embed="rId31">
            <a:extLst>
              <a:ext uri="{96DAC541-7B7A-43D3-8B79-37D633B846F1}">
                <asvg:svgBlip xmlns:asvg="http://schemas.microsoft.com/office/drawing/2016/SVG/main" r:embed="rId32"/>
              </a:ext>
            </a:extLst>
          </a:blip>
          <a:stretch>
            <a:fillRect/>
          </a:stretch>
        </p:blipFill>
        <p:spPr>
          <a:xfrm>
            <a:off x="593725" y="6309359"/>
            <a:ext cx="948798" cy="398495"/>
          </a:xfrm>
          <a:prstGeom prst="rect">
            <a:avLst/>
          </a:prstGeom>
        </p:spPr>
      </p:pic>
      <p:sp>
        <p:nvSpPr>
          <p:cNvPr id="9" name="Date Placeholder 7">
            <a:extLst>
              <a:ext uri="{FF2B5EF4-FFF2-40B4-BE49-F238E27FC236}">
                <a16:creationId xmlns:a16="http://schemas.microsoft.com/office/drawing/2014/main" id="{2CB2E39F-9501-8C5A-DB05-4272442DDA83}"/>
              </a:ext>
            </a:extLst>
          </p:cNvPr>
          <p:cNvSpPr>
            <a:spLocks noGrp="1"/>
          </p:cNvSpPr>
          <p:nvPr>
            <p:ph type="dt" sz="half" idx="2"/>
          </p:nvPr>
        </p:nvSpPr>
        <p:spPr>
          <a:xfrm>
            <a:off x="3823097" y="6427243"/>
            <a:ext cx="2743200" cy="153888"/>
          </a:xfrm>
          <a:prstGeom prst="rect">
            <a:avLst/>
          </a:prstGeom>
        </p:spPr>
        <p:txBody>
          <a:bodyPr vert="horz" lIns="0" tIns="0" rIns="0" bIns="0" rtlCol="0" anchor="ctr">
            <a:spAutoFit/>
          </a:bodyPr>
          <a:lstStyle>
            <a:lvl1pPr algn="l">
              <a:defRPr sz="1000">
                <a:solidFill>
                  <a:schemeClr val="tx1">
                    <a:tint val="82000"/>
                  </a:schemeClr>
                </a:solidFill>
              </a:defRPr>
            </a:lvl1pPr>
          </a:lstStyle>
          <a:p>
            <a:fld id="{1CC6B325-4E0E-4FB5-8416-B265903F1101}" type="datetime1">
              <a:rPr lang="en-US" smtClean="0"/>
              <a:t>3/11/2026</a:t>
            </a:fld>
            <a:endParaRPr lang="en-US"/>
          </a:p>
        </p:txBody>
      </p:sp>
      <p:pic>
        <p:nvPicPr>
          <p:cNvPr id="10" name="Graphic 5">
            <a:extLst>
              <a:ext uri="{FF2B5EF4-FFF2-40B4-BE49-F238E27FC236}">
                <a16:creationId xmlns:a16="http://schemas.microsoft.com/office/drawing/2014/main" id="{E0966B15-BAE5-26AD-358B-2BA888C47C3F}"/>
              </a:ext>
            </a:extLst>
          </p:cNvPr>
          <p:cNvPicPr>
            <a:picLocks noChangeAspect="1"/>
          </p:cNvPicPr>
          <p:nvPr userDrawn="1"/>
        </p:nvPicPr>
        <p:blipFill>
          <a:blip r:embed="rId33"/>
          <a:srcRect/>
          <a:stretch/>
        </p:blipFill>
        <p:spPr>
          <a:xfrm>
            <a:off x="1645572" y="6302587"/>
            <a:ext cx="1669922" cy="403200"/>
          </a:xfrm>
          <a:prstGeom prst="rect">
            <a:avLst/>
          </a:prstGeom>
        </p:spPr>
      </p:pic>
    </p:spTree>
    <p:extLst>
      <p:ext uri="{BB962C8B-B14F-4D97-AF65-F5344CB8AC3E}">
        <p14:creationId xmlns:p14="http://schemas.microsoft.com/office/powerpoint/2010/main" val="2330062701"/>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75" r:id="rId3"/>
    <p:sldLayoutId id="2147483661" r:id="rId4"/>
    <p:sldLayoutId id="2147483674" r:id="rId5"/>
    <p:sldLayoutId id="2147483653" r:id="rId6"/>
    <p:sldLayoutId id="2147483654" r:id="rId7"/>
    <p:sldLayoutId id="2147483678" r:id="rId8"/>
    <p:sldLayoutId id="2147483679" r:id="rId9"/>
    <p:sldLayoutId id="2147483657" r:id="rId10"/>
    <p:sldLayoutId id="2147483658" r:id="rId11"/>
    <p:sldLayoutId id="2147483659" r:id="rId12"/>
    <p:sldLayoutId id="2147483680" r:id="rId13"/>
    <p:sldLayoutId id="2147483681" r:id="rId14"/>
    <p:sldLayoutId id="2147483663" r:id="rId15"/>
    <p:sldLayoutId id="2147483672" r:id="rId16"/>
    <p:sldLayoutId id="2147483671" r:id="rId17"/>
    <p:sldLayoutId id="2147483673" r:id="rId18"/>
    <p:sldLayoutId id="2147483667" r:id="rId19"/>
    <p:sldLayoutId id="2147483668" r:id="rId20"/>
    <p:sldLayoutId id="2147483669" r:id="rId21"/>
    <p:sldLayoutId id="2147483670" r:id="rId22"/>
    <p:sldLayoutId id="2147483665" r:id="rId23"/>
    <p:sldLayoutId id="2147483676" r:id="rId24"/>
    <p:sldLayoutId id="2147483677" r:id="rId25"/>
    <p:sldLayoutId id="2147483682" r:id="rId26"/>
    <p:sldLayoutId id="2147483683" r:id="rId27"/>
    <p:sldLayoutId id="2147483685" r:id="rId28"/>
  </p:sldLayoutIdLst>
  <p:hf hdr="0" ftr="0"/>
  <p:txStyles>
    <p:titleStyle>
      <a:lvl1pPr algn="l" defTabSz="914400" rtl="0" eaLnBrk="1" latinLnBrk="0" hangingPunct="1">
        <a:lnSpc>
          <a:spcPct val="100000"/>
        </a:lnSpc>
        <a:spcBef>
          <a:spcPct val="0"/>
        </a:spcBef>
        <a:buNone/>
        <a:defRPr sz="2600" b="1" i="0" kern="1200">
          <a:solidFill>
            <a:schemeClr val="tx1"/>
          </a:solidFill>
          <a:latin typeface="+mj-lt"/>
          <a:ea typeface="Verdana" panose="020B0604030504040204" pitchFamily="34" charset="0"/>
          <a:cs typeface="Verdana" panose="020B0604030504040204" pitchFamily="34" charset="0"/>
        </a:defRPr>
      </a:lvl1pPr>
    </p:titleStyle>
    <p:bodyStyle>
      <a:lvl1pPr marL="0" indent="0" algn="l" defTabSz="914400" rtl="0" eaLnBrk="1" latinLnBrk="0" hangingPunct="1">
        <a:lnSpc>
          <a:spcPct val="110000"/>
        </a:lnSpc>
        <a:spcBef>
          <a:spcPts val="0"/>
        </a:spcBef>
        <a:spcAft>
          <a:spcPts val="600"/>
        </a:spcAft>
        <a:buFont typeface="Arial" panose="020B0604020202020204" pitchFamily="34" charset="0"/>
        <a:buNone/>
        <a:defRPr sz="1000" kern="1200">
          <a:solidFill>
            <a:schemeClr val="tx1"/>
          </a:solidFill>
          <a:latin typeface="+mn-lt"/>
          <a:ea typeface="Verdana" panose="020B0604030504040204" pitchFamily="34" charset="0"/>
          <a:cs typeface="Verdana" panose="020B0604030504040204" pitchFamily="34" charset="0"/>
        </a:defRPr>
      </a:lvl1pPr>
      <a:lvl2pPr marL="172800" indent="-172800" algn="l" defTabSz="914400" rtl="0" eaLnBrk="1" latinLnBrk="0" hangingPunct="1">
        <a:lnSpc>
          <a:spcPct val="110000"/>
        </a:lnSpc>
        <a:spcBef>
          <a:spcPts val="0"/>
        </a:spcBef>
        <a:spcAft>
          <a:spcPts val="600"/>
        </a:spcAft>
        <a:buFont typeface="Arial" panose="020B0604020202020204" pitchFamily="34" charset="0"/>
        <a:buChar char="•"/>
        <a:defRPr sz="1000" kern="1200">
          <a:solidFill>
            <a:schemeClr val="tx1"/>
          </a:solidFill>
          <a:latin typeface="+mn-lt"/>
          <a:ea typeface="Verdana" panose="020B0604030504040204" pitchFamily="34" charset="0"/>
          <a:cs typeface="Verdana" panose="020B0604030504040204" pitchFamily="34" charset="0"/>
        </a:defRPr>
      </a:lvl2pPr>
      <a:lvl3pPr marL="0" indent="0" algn="l" defTabSz="914400" rtl="0" eaLnBrk="1" latinLnBrk="0" hangingPunct="1">
        <a:lnSpc>
          <a:spcPct val="120000"/>
        </a:lnSpc>
        <a:spcBef>
          <a:spcPts val="600"/>
        </a:spcBef>
        <a:spcAft>
          <a:spcPts val="0"/>
        </a:spcAft>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914400" rtl="0" eaLnBrk="1" latinLnBrk="0" hangingPunct="1">
        <a:lnSpc>
          <a:spcPct val="120000"/>
        </a:lnSpc>
        <a:spcBef>
          <a:spcPts val="600"/>
        </a:spcBef>
        <a:spcAft>
          <a:spcPts val="0"/>
        </a:spcAft>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0" indent="0" algn="l" defTabSz="914400" rtl="0" eaLnBrk="1" latinLnBrk="0" hangingPunct="1">
        <a:lnSpc>
          <a:spcPct val="120000"/>
        </a:lnSpc>
        <a:spcBef>
          <a:spcPts val="600"/>
        </a:spcBef>
        <a:spcAft>
          <a:spcPts val="0"/>
        </a:spcAft>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A4A3A4"/>
          </p15:clr>
        </p15:guide>
        <p15:guide id="2" pos="7680" userDrawn="1">
          <p15:clr>
            <a:srgbClr val="A4A3A4"/>
          </p15:clr>
        </p15:guide>
        <p15:guide id="3" pos="374" userDrawn="1">
          <p15:clr>
            <a:srgbClr val="A4A3A4"/>
          </p15:clr>
        </p15:guide>
        <p15:guide id="4" pos="751" userDrawn="1">
          <p15:clr>
            <a:srgbClr val="A4A3A4"/>
          </p15:clr>
        </p15:guide>
        <p15:guide id="5" pos="970" userDrawn="1">
          <p15:clr>
            <a:srgbClr val="A4A3A4"/>
          </p15:clr>
        </p15:guide>
        <p15:guide id="6" pos="1347" userDrawn="1">
          <p15:clr>
            <a:srgbClr val="A4A3A4"/>
          </p15:clr>
        </p15:guide>
        <p15:guide id="7" pos="1566" userDrawn="1">
          <p15:clr>
            <a:srgbClr val="A4A3A4"/>
          </p15:clr>
        </p15:guide>
        <p15:guide id="8" pos="1943" userDrawn="1">
          <p15:clr>
            <a:srgbClr val="A4A3A4"/>
          </p15:clr>
        </p15:guide>
        <p15:guide id="9" pos="2161" userDrawn="1">
          <p15:clr>
            <a:srgbClr val="A4A3A4"/>
          </p15:clr>
        </p15:guide>
        <p15:guide id="10" pos="2538" userDrawn="1">
          <p15:clr>
            <a:srgbClr val="A4A3A4"/>
          </p15:clr>
        </p15:guide>
        <p15:guide id="11" pos="2757" userDrawn="1">
          <p15:clr>
            <a:srgbClr val="A4A3A4"/>
          </p15:clr>
        </p15:guide>
        <p15:guide id="12" pos="3134" userDrawn="1">
          <p15:clr>
            <a:srgbClr val="A4A3A4"/>
          </p15:clr>
        </p15:guide>
        <p15:guide id="13" pos="3353" userDrawn="1">
          <p15:clr>
            <a:srgbClr val="A4A3A4"/>
          </p15:clr>
        </p15:guide>
        <p15:guide id="14" pos="3730" userDrawn="1">
          <p15:clr>
            <a:srgbClr val="A4A3A4"/>
          </p15:clr>
        </p15:guide>
        <p15:guide id="15" pos="3949" userDrawn="1">
          <p15:clr>
            <a:srgbClr val="A4A3A4"/>
          </p15:clr>
        </p15:guide>
        <p15:guide id="16" pos="4326" userDrawn="1">
          <p15:clr>
            <a:srgbClr val="A4A3A4"/>
          </p15:clr>
        </p15:guide>
        <p15:guide id="17" pos="4545" userDrawn="1">
          <p15:clr>
            <a:srgbClr val="A4A3A4"/>
          </p15:clr>
        </p15:guide>
        <p15:guide id="18" pos="4922" userDrawn="1">
          <p15:clr>
            <a:srgbClr val="A4A3A4"/>
          </p15:clr>
        </p15:guide>
        <p15:guide id="19" pos="5141" userDrawn="1">
          <p15:clr>
            <a:srgbClr val="A4A3A4"/>
          </p15:clr>
        </p15:guide>
        <p15:guide id="20" pos="5518" userDrawn="1">
          <p15:clr>
            <a:srgbClr val="A4A3A4"/>
          </p15:clr>
        </p15:guide>
        <p15:guide id="21" pos="5736" userDrawn="1">
          <p15:clr>
            <a:srgbClr val="A4A3A4"/>
          </p15:clr>
        </p15:guide>
        <p15:guide id="22" pos="6113" userDrawn="1">
          <p15:clr>
            <a:srgbClr val="A4A3A4"/>
          </p15:clr>
        </p15:guide>
        <p15:guide id="23" pos="6332" userDrawn="1">
          <p15:clr>
            <a:srgbClr val="A4A3A4"/>
          </p15:clr>
        </p15:guide>
        <p15:guide id="24" pos="6709" userDrawn="1">
          <p15:clr>
            <a:srgbClr val="A4A3A4"/>
          </p15:clr>
        </p15:guide>
        <p15:guide id="25" pos="6928" userDrawn="1">
          <p15:clr>
            <a:srgbClr val="A4A3A4"/>
          </p15:clr>
        </p15:guide>
        <p15:guide id="26" pos="7305" userDrawn="1">
          <p15:clr>
            <a:srgbClr val="A4A3A4"/>
          </p15:clr>
        </p15:guide>
        <p15:guide id="27" orient="horz" userDrawn="1">
          <p15:clr>
            <a:srgbClr val="A4A3A4"/>
          </p15:clr>
        </p15:guide>
        <p15:guide id="28" orient="horz" pos="4320" userDrawn="1">
          <p15:clr>
            <a:srgbClr val="A4A3A4"/>
          </p15:clr>
        </p15:guide>
        <p15:guide id="29" orient="horz" pos="345" userDrawn="1">
          <p15:clr>
            <a:srgbClr val="A4A3A4"/>
          </p15:clr>
        </p15:guide>
        <p15:guide id="30" orient="horz" pos="748" userDrawn="1">
          <p15:clr>
            <a:srgbClr val="A4A3A4"/>
          </p15:clr>
        </p15:guide>
        <p15:guide id="31" orient="horz" pos="967" userDrawn="1">
          <p15:clr>
            <a:srgbClr val="A4A3A4"/>
          </p15:clr>
        </p15:guide>
        <p15:guide id="32" orient="horz" pos="1370" userDrawn="1">
          <p15:clr>
            <a:srgbClr val="A4A3A4"/>
          </p15:clr>
        </p15:guide>
        <p15:guide id="33" orient="horz" pos="1589" userDrawn="1">
          <p15:clr>
            <a:srgbClr val="A4A3A4"/>
          </p15:clr>
        </p15:guide>
        <p15:guide id="34" orient="horz" pos="1992" userDrawn="1">
          <p15:clr>
            <a:srgbClr val="A4A3A4"/>
          </p15:clr>
        </p15:guide>
        <p15:guide id="35" orient="horz" pos="2211" userDrawn="1">
          <p15:clr>
            <a:srgbClr val="A4A3A4"/>
          </p15:clr>
        </p15:guide>
        <p15:guide id="36" orient="horz" pos="2615" userDrawn="1">
          <p15:clr>
            <a:srgbClr val="A4A3A4"/>
          </p15:clr>
        </p15:guide>
        <p15:guide id="37" orient="horz" pos="2833" userDrawn="1">
          <p15:clr>
            <a:srgbClr val="A4A3A4"/>
          </p15:clr>
        </p15:guide>
        <p15:guide id="38" orient="horz" pos="3237" userDrawn="1">
          <p15:clr>
            <a:srgbClr val="A4A3A4"/>
          </p15:clr>
        </p15:guide>
        <p15:guide id="39" orient="horz" pos="3456" userDrawn="1">
          <p15:clr>
            <a:srgbClr val="A4A3A4"/>
          </p15:clr>
        </p15:guide>
        <p15:guide id="40" orient="horz" pos="3859"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DC5764-F28B-E31C-A1D8-9A6536901581}"/>
              </a:ext>
            </a:extLst>
          </p:cNvPr>
          <p:cNvSpPr>
            <a:spLocks noGrp="1"/>
          </p:cNvSpPr>
          <p:nvPr>
            <p:ph type="title"/>
          </p:nvPr>
        </p:nvSpPr>
        <p:spPr>
          <a:xfrm>
            <a:off x="593725" y="472611"/>
            <a:ext cx="11002963" cy="714839"/>
          </a:xfrm>
          <a:prstGeom prst="rect">
            <a:avLst/>
          </a:prstGeom>
        </p:spPr>
        <p:txBody>
          <a:bodyPr vert="horz" lIns="0" tIns="0" rIns="0" bIns="0" rtlCol="0" anchor="t">
            <a:noAutofit/>
          </a:bodyPr>
          <a:lstStyle/>
          <a:p>
            <a:r>
              <a:rPr lang="en-GB"/>
              <a:t>Click to edit Master title style</a:t>
            </a:r>
            <a:endParaRPr lang="en-UA" dirty="0"/>
          </a:p>
        </p:txBody>
      </p:sp>
      <p:sp>
        <p:nvSpPr>
          <p:cNvPr id="5" name="Footer Placeholder 4">
            <a:extLst>
              <a:ext uri="{FF2B5EF4-FFF2-40B4-BE49-F238E27FC236}">
                <a16:creationId xmlns:a16="http://schemas.microsoft.com/office/drawing/2014/main" id="{D4F174C2-54D6-FADF-05CC-768DCEDA3324}"/>
              </a:ext>
            </a:extLst>
          </p:cNvPr>
          <p:cNvSpPr>
            <a:spLocks noGrp="1"/>
          </p:cNvSpPr>
          <p:nvPr>
            <p:ph type="ftr" sz="quarter" idx="3"/>
          </p:nvPr>
        </p:nvSpPr>
        <p:spPr>
          <a:xfrm>
            <a:off x="7073900" y="6427243"/>
            <a:ext cx="4114800" cy="153888"/>
          </a:xfrm>
          <a:prstGeom prst="rect">
            <a:avLst/>
          </a:prstGeom>
        </p:spPr>
        <p:txBody>
          <a:bodyPr vert="horz" lIns="0" tIns="0" rIns="0" bIns="0" rtlCol="0" anchor="ctr">
            <a:spAutoFit/>
          </a:bodyPr>
          <a:lstStyle>
            <a:lvl1pPr algn="r">
              <a:defRPr sz="1000">
                <a:solidFill>
                  <a:schemeClr val="tx1">
                    <a:tint val="82000"/>
                  </a:schemeClr>
                </a:solidFill>
              </a:defRPr>
            </a:lvl1pPr>
          </a:lstStyle>
          <a:p>
            <a:endParaRPr lang="en-UA" dirty="0"/>
          </a:p>
        </p:txBody>
      </p:sp>
      <p:sp>
        <p:nvSpPr>
          <p:cNvPr id="7" name="Slide Number Placeholder 5">
            <a:extLst>
              <a:ext uri="{FF2B5EF4-FFF2-40B4-BE49-F238E27FC236}">
                <a16:creationId xmlns:a16="http://schemas.microsoft.com/office/drawing/2014/main" id="{E3852ABC-33DE-F71E-BD5B-0BFBEB991CEA}"/>
              </a:ext>
            </a:extLst>
          </p:cNvPr>
          <p:cNvSpPr>
            <a:spLocks noGrp="1"/>
          </p:cNvSpPr>
          <p:nvPr>
            <p:ph type="sldNum" sz="quarter" idx="4"/>
          </p:nvPr>
        </p:nvSpPr>
        <p:spPr>
          <a:xfrm>
            <a:off x="11261724" y="6427243"/>
            <a:ext cx="334963" cy="153888"/>
          </a:xfrm>
          <a:prstGeom prst="rect">
            <a:avLst/>
          </a:prstGeom>
        </p:spPr>
        <p:txBody>
          <a:bodyPr vert="horz" wrap="square" lIns="0" tIns="0" rIns="0" bIns="0" rtlCol="0" anchor="ctr">
            <a:spAutoFit/>
          </a:bodyPr>
          <a:lstStyle>
            <a:lvl1pPr algn="r">
              <a:defRPr sz="1000">
                <a:solidFill>
                  <a:schemeClr val="bg1">
                    <a:lumMod val="50000"/>
                  </a:schemeClr>
                </a:solidFill>
              </a:defRPr>
            </a:lvl1pPr>
          </a:lstStyle>
          <a:p>
            <a:fld id="{5A77C6FD-9128-984E-A9FB-B4F0D4945C8B}" type="slidenum">
              <a:rPr lang="en-UA" smtClean="0"/>
              <a:pPr/>
              <a:t>‹#›</a:t>
            </a:fld>
            <a:endParaRPr lang="en-UA" dirty="0"/>
          </a:p>
        </p:txBody>
      </p:sp>
      <p:pic>
        <p:nvPicPr>
          <p:cNvPr id="65" name="Graphic 64">
            <a:extLst>
              <a:ext uri="{FF2B5EF4-FFF2-40B4-BE49-F238E27FC236}">
                <a16:creationId xmlns:a16="http://schemas.microsoft.com/office/drawing/2014/main" id="{4C0456AA-CD50-7B73-82EA-5F481E4DC80A}"/>
              </a:ext>
            </a:extLst>
          </p:cNvPr>
          <p:cNvPicPr>
            <a:picLocks noChangeAspect="1"/>
          </p:cNvPicPr>
          <p:nvPr userDrawn="1"/>
        </p:nvPicPr>
        <p:blipFill>
          <a:blip r:embed="rId29">
            <a:extLst>
              <a:ext uri="{96DAC541-7B7A-43D3-8B79-37D633B846F1}">
                <asvg:svgBlip xmlns:asvg="http://schemas.microsoft.com/office/drawing/2016/SVG/main" r:embed="rId30"/>
              </a:ext>
            </a:extLst>
          </a:blip>
          <a:stretch>
            <a:fillRect/>
          </a:stretch>
        </p:blipFill>
        <p:spPr>
          <a:xfrm>
            <a:off x="593725" y="6309359"/>
            <a:ext cx="948798" cy="398495"/>
          </a:xfrm>
          <a:prstGeom prst="rect">
            <a:avLst/>
          </a:prstGeom>
        </p:spPr>
      </p:pic>
      <p:sp>
        <p:nvSpPr>
          <p:cNvPr id="8" name="Date Placeholder 7">
            <a:extLst>
              <a:ext uri="{FF2B5EF4-FFF2-40B4-BE49-F238E27FC236}">
                <a16:creationId xmlns:a16="http://schemas.microsoft.com/office/drawing/2014/main" id="{BE38CCC2-5F09-A7B5-D5A8-6707180FE66F}"/>
              </a:ext>
            </a:extLst>
          </p:cNvPr>
          <p:cNvSpPr>
            <a:spLocks noGrp="1"/>
          </p:cNvSpPr>
          <p:nvPr>
            <p:ph type="dt" sz="half" idx="2"/>
          </p:nvPr>
        </p:nvSpPr>
        <p:spPr>
          <a:xfrm>
            <a:off x="3823097" y="6427243"/>
            <a:ext cx="2743200" cy="153888"/>
          </a:xfrm>
          <a:prstGeom prst="rect">
            <a:avLst/>
          </a:prstGeom>
        </p:spPr>
        <p:txBody>
          <a:bodyPr vert="horz" lIns="0" tIns="0" rIns="0" bIns="0" rtlCol="0" anchor="ctr">
            <a:spAutoFit/>
          </a:bodyPr>
          <a:lstStyle>
            <a:lvl1pPr algn="l">
              <a:defRPr sz="1000">
                <a:solidFill>
                  <a:schemeClr val="tx1">
                    <a:tint val="82000"/>
                  </a:schemeClr>
                </a:solidFill>
              </a:defRPr>
            </a:lvl1pPr>
          </a:lstStyle>
          <a:p>
            <a:fld id="{1CC6B325-4E0E-4FB5-8416-B265903F1101}" type="datetime1">
              <a:rPr lang="en-US" smtClean="0"/>
              <a:t>3/11/2026</a:t>
            </a:fld>
            <a:endParaRPr lang="en-US"/>
          </a:p>
        </p:txBody>
      </p:sp>
      <p:sp>
        <p:nvSpPr>
          <p:cNvPr id="4" name="Text Placeholder 3">
            <a:extLst>
              <a:ext uri="{FF2B5EF4-FFF2-40B4-BE49-F238E27FC236}">
                <a16:creationId xmlns:a16="http://schemas.microsoft.com/office/drawing/2014/main" id="{E13B7B3E-FC4B-C45C-E829-DE27C50C7241}"/>
              </a:ext>
            </a:extLst>
          </p:cNvPr>
          <p:cNvSpPr>
            <a:spLocks noGrp="1"/>
          </p:cNvSpPr>
          <p:nvPr>
            <p:ph type="body" idx="1"/>
          </p:nvPr>
        </p:nvSpPr>
        <p:spPr>
          <a:xfrm>
            <a:off x="593725" y="1535113"/>
            <a:ext cx="11002962" cy="459105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Graphic 5">
            <a:extLst>
              <a:ext uri="{FF2B5EF4-FFF2-40B4-BE49-F238E27FC236}">
                <a16:creationId xmlns:a16="http://schemas.microsoft.com/office/drawing/2014/main" id="{88EB3AB4-CFDC-9510-A6B1-424C60BF8ACE}"/>
              </a:ext>
            </a:extLst>
          </p:cNvPr>
          <p:cNvPicPr>
            <a:picLocks noChangeAspect="1"/>
          </p:cNvPicPr>
          <p:nvPr userDrawn="1"/>
        </p:nvPicPr>
        <p:blipFill>
          <a:blip r:embed="rId31"/>
          <a:srcRect/>
          <a:stretch/>
        </p:blipFill>
        <p:spPr>
          <a:xfrm>
            <a:off x="1645572" y="6302587"/>
            <a:ext cx="1669922" cy="403200"/>
          </a:xfrm>
          <a:prstGeom prst="rect">
            <a:avLst/>
          </a:prstGeom>
        </p:spPr>
      </p:pic>
    </p:spTree>
    <p:extLst>
      <p:ext uri="{BB962C8B-B14F-4D97-AF65-F5344CB8AC3E}">
        <p14:creationId xmlns:p14="http://schemas.microsoft.com/office/powerpoint/2010/main" val="384058552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Lst>
  <p:hf sldNum="0" hdr="0" ftr="0"/>
  <p:txStyles>
    <p:titleStyle>
      <a:lvl1pPr algn="l" defTabSz="914400" rtl="0" eaLnBrk="1" latinLnBrk="0" hangingPunct="1">
        <a:lnSpc>
          <a:spcPct val="100000"/>
        </a:lnSpc>
        <a:spcBef>
          <a:spcPct val="0"/>
        </a:spcBef>
        <a:buNone/>
        <a:defRPr sz="3200" b="1" i="0" kern="1200">
          <a:solidFill>
            <a:schemeClr val="tx1"/>
          </a:solidFill>
          <a:latin typeface="+mj-lt"/>
          <a:ea typeface="Verdana" panose="020B0604030504040204" pitchFamily="34" charset="0"/>
          <a:cs typeface="Verdana" panose="020B0604030504040204" pitchFamily="34" charset="0"/>
        </a:defRPr>
      </a:lvl1pPr>
    </p:titleStyle>
    <p:bodyStyle>
      <a:lvl1pPr marL="0" indent="0" algn="l" defTabSz="914400" rtl="0" eaLnBrk="1" latinLnBrk="0" hangingPunct="1">
        <a:lnSpc>
          <a:spcPct val="110000"/>
        </a:lnSpc>
        <a:spcBef>
          <a:spcPts val="0"/>
        </a:spcBef>
        <a:spcAft>
          <a:spcPts val="800"/>
        </a:spcAft>
        <a:buFont typeface="Arial" panose="020B0604020202020204" pitchFamily="34" charset="0"/>
        <a:buNone/>
        <a:defRPr sz="1400" kern="1200">
          <a:solidFill>
            <a:schemeClr val="tx1"/>
          </a:solidFill>
          <a:latin typeface="+mn-lt"/>
          <a:ea typeface="Verdana" panose="020B0604030504040204" pitchFamily="34" charset="0"/>
          <a:cs typeface="Verdana" panose="020B0604030504040204" pitchFamily="34" charset="0"/>
        </a:defRPr>
      </a:lvl1pPr>
      <a:lvl2pPr marL="187200" indent="-187200" algn="l" defTabSz="914400" rtl="0" eaLnBrk="1" latinLnBrk="0" hangingPunct="1">
        <a:lnSpc>
          <a:spcPct val="110000"/>
        </a:lnSpc>
        <a:spcBef>
          <a:spcPts val="0"/>
        </a:spcBef>
        <a:spcAft>
          <a:spcPts val="800"/>
        </a:spcAft>
        <a:buSzPct val="95000"/>
        <a:buFontTx/>
        <a:buBlip>
          <a:blip r:embed="rId32"/>
        </a:buBlip>
        <a:defRPr sz="1400" kern="1200">
          <a:solidFill>
            <a:schemeClr val="tx1"/>
          </a:solidFill>
          <a:latin typeface="+mn-lt"/>
          <a:ea typeface="Verdana" panose="020B0604030504040204" pitchFamily="34" charset="0"/>
          <a:cs typeface="Verdana" panose="020B0604030504040204" pitchFamily="34" charset="0"/>
        </a:defRPr>
      </a:lvl2pPr>
      <a:lvl3pPr marL="187200" indent="-187200" algn="l" defTabSz="914400" rtl="0" eaLnBrk="1" latinLnBrk="0" hangingPunct="1">
        <a:lnSpc>
          <a:spcPct val="110000"/>
        </a:lnSpc>
        <a:spcBef>
          <a:spcPts val="0"/>
        </a:spcBef>
        <a:spcAft>
          <a:spcPts val="800"/>
        </a:spcAft>
        <a:buClr>
          <a:schemeClr val="accent1"/>
        </a:buClr>
        <a:buFont typeface="Arial" panose="020B0604020202020204" pitchFamily="34" charset="0"/>
        <a:buChar char="•"/>
        <a:defRPr sz="1400" kern="1200">
          <a:solidFill>
            <a:schemeClr val="tx1"/>
          </a:solidFill>
          <a:latin typeface="+mn-lt"/>
          <a:ea typeface="Verdana" panose="020B0604030504040204" pitchFamily="34" charset="0"/>
          <a:cs typeface="Verdana" panose="020B0604030504040204" pitchFamily="34" charset="0"/>
        </a:defRPr>
      </a:lvl3pPr>
      <a:lvl4pPr marL="187200" indent="-187200" algn="l" defTabSz="914400" rtl="0" eaLnBrk="1" latinLnBrk="0" hangingPunct="1">
        <a:lnSpc>
          <a:spcPct val="110000"/>
        </a:lnSpc>
        <a:spcBef>
          <a:spcPts val="0"/>
        </a:spcBef>
        <a:spcAft>
          <a:spcPts val="800"/>
        </a:spcAft>
        <a:buClr>
          <a:schemeClr val="accent1"/>
        </a:buClr>
        <a:buFont typeface="Wingdings" panose="05000000000000000000" pitchFamily="2" charset="2"/>
        <a:buChar char="§"/>
        <a:defRPr sz="1400" kern="1200">
          <a:solidFill>
            <a:schemeClr val="tx1"/>
          </a:solidFill>
          <a:latin typeface="+mn-lt"/>
          <a:ea typeface="Verdana" panose="020B0604030504040204" pitchFamily="34" charset="0"/>
          <a:cs typeface="Verdana" panose="020B0604030504040204" pitchFamily="34" charset="0"/>
        </a:defRPr>
      </a:lvl4pPr>
      <a:lvl5pPr marL="187200" indent="-187200" algn="l" defTabSz="914400" rtl="0" eaLnBrk="1" latinLnBrk="0" hangingPunct="1">
        <a:lnSpc>
          <a:spcPct val="110000"/>
        </a:lnSpc>
        <a:spcBef>
          <a:spcPts val="0"/>
        </a:spcBef>
        <a:spcAft>
          <a:spcPts val="800"/>
        </a:spcAft>
        <a:buClr>
          <a:schemeClr val="accent1"/>
        </a:buClr>
        <a:buFont typeface="Courier New" panose="02070309020205020404" pitchFamily="49" charset="0"/>
        <a:buChar char="o"/>
        <a:defRPr sz="140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4A3A4"/>
          </p15:clr>
        </p15:guide>
        <p15:guide id="2" pos="7680">
          <p15:clr>
            <a:srgbClr val="A4A3A4"/>
          </p15:clr>
        </p15:guide>
        <p15:guide id="3" pos="374">
          <p15:clr>
            <a:srgbClr val="A4A3A4"/>
          </p15:clr>
        </p15:guide>
        <p15:guide id="4" pos="751">
          <p15:clr>
            <a:srgbClr val="A4A3A4"/>
          </p15:clr>
        </p15:guide>
        <p15:guide id="5" pos="970">
          <p15:clr>
            <a:srgbClr val="A4A3A4"/>
          </p15:clr>
        </p15:guide>
        <p15:guide id="6" pos="1347">
          <p15:clr>
            <a:srgbClr val="A4A3A4"/>
          </p15:clr>
        </p15:guide>
        <p15:guide id="7" pos="1566">
          <p15:clr>
            <a:srgbClr val="A4A3A4"/>
          </p15:clr>
        </p15:guide>
        <p15:guide id="8" pos="1943">
          <p15:clr>
            <a:srgbClr val="A4A3A4"/>
          </p15:clr>
        </p15:guide>
        <p15:guide id="9" pos="2161">
          <p15:clr>
            <a:srgbClr val="A4A3A4"/>
          </p15:clr>
        </p15:guide>
        <p15:guide id="10" pos="2538">
          <p15:clr>
            <a:srgbClr val="A4A3A4"/>
          </p15:clr>
        </p15:guide>
        <p15:guide id="11" pos="2757">
          <p15:clr>
            <a:srgbClr val="A4A3A4"/>
          </p15:clr>
        </p15:guide>
        <p15:guide id="12" pos="3134">
          <p15:clr>
            <a:srgbClr val="A4A3A4"/>
          </p15:clr>
        </p15:guide>
        <p15:guide id="13" pos="3353">
          <p15:clr>
            <a:srgbClr val="A4A3A4"/>
          </p15:clr>
        </p15:guide>
        <p15:guide id="14" pos="3730">
          <p15:clr>
            <a:srgbClr val="A4A3A4"/>
          </p15:clr>
        </p15:guide>
        <p15:guide id="15" pos="3949">
          <p15:clr>
            <a:srgbClr val="A4A3A4"/>
          </p15:clr>
        </p15:guide>
        <p15:guide id="16" pos="4326">
          <p15:clr>
            <a:srgbClr val="A4A3A4"/>
          </p15:clr>
        </p15:guide>
        <p15:guide id="17" pos="4545">
          <p15:clr>
            <a:srgbClr val="A4A3A4"/>
          </p15:clr>
        </p15:guide>
        <p15:guide id="18" pos="4922">
          <p15:clr>
            <a:srgbClr val="A4A3A4"/>
          </p15:clr>
        </p15:guide>
        <p15:guide id="19" pos="5141">
          <p15:clr>
            <a:srgbClr val="A4A3A4"/>
          </p15:clr>
        </p15:guide>
        <p15:guide id="20" pos="5518">
          <p15:clr>
            <a:srgbClr val="A4A3A4"/>
          </p15:clr>
        </p15:guide>
        <p15:guide id="21" pos="5736">
          <p15:clr>
            <a:srgbClr val="A4A3A4"/>
          </p15:clr>
        </p15:guide>
        <p15:guide id="22" pos="6113">
          <p15:clr>
            <a:srgbClr val="A4A3A4"/>
          </p15:clr>
        </p15:guide>
        <p15:guide id="23" pos="6332">
          <p15:clr>
            <a:srgbClr val="A4A3A4"/>
          </p15:clr>
        </p15:guide>
        <p15:guide id="24" pos="6709">
          <p15:clr>
            <a:srgbClr val="A4A3A4"/>
          </p15:clr>
        </p15:guide>
        <p15:guide id="25" pos="6928">
          <p15:clr>
            <a:srgbClr val="A4A3A4"/>
          </p15:clr>
        </p15:guide>
        <p15:guide id="26" pos="7305">
          <p15:clr>
            <a:srgbClr val="A4A3A4"/>
          </p15:clr>
        </p15:guide>
        <p15:guide id="27" orient="horz">
          <p15:clr>
            <a:srgbClr val="A4A3A4"/>
          </p15:clr>
        </p15:guide>
        <p15:guide id="28" orient="horz" pos="4320">
          <p15:clr>
            <a:srgbClr val="A4A3A4"/>
          </p15:clr>
        </p15:guide>
        <p15:guide id="29" orient="horz" pos="345">
          <p15:clr>
            <a:srgbClr val="A4A3A4"/>
          </p15:clr>
        </p15:guide>
        <p15:guide id="30" orient="horz" pos="748">
          <p15:clr>
            <a:srgbClr val="A4A3A4"/>
          </p15:clr>
        </p15:guide>
        <p15:guide id="31" orient="horz" pos="967">
          <p15:clr>
            <a:srgbClr val="A4A3A4"/>
          </p15:clr>
        </p15:guide>
        <p15:guide id="32" orient="horz" pos="1370">
          <p15:clr>
            <a:srgbClr val="A4A3A4"/>
          </p15:clr>
        </p15:guide>
        <p15:guide id="33" orient="horz" pos="1589">
          <p15:clr>
            <a:srgbClr val="A4A3A4"/>
          </p15:clr>
        </p15:guide>
        <p15:guide id="34" orient="horz" pos="1992">
          <p15:clr>
            <a:srgbClr val="A4A3A4"/>
          </p15:clr>
        </p15:guide>
        <p15:guide id="35" orient="horz" pos="2211">
          <p15:clr>
            <a:srgbClr val="A4A3A4"/>
          </p15:clr>
        </p15:guide>
        <p15:guide id="36" orient="horz" pos="2615">
          <p15:clr>
            <a:srgbClr val="A4A3A4"/>
          </p15:clr>
        </p15:guide>
        <p15:guide id="37" orient="horz" pos="2833">
          <p15:clr>
            <a:srgbClr val="A4A3A4"/>
          </p15:clr>
        </p15:guide>
        <p15:guide id="38" orient="horz" pos="3237">
          <p15:clr>
            <a:srgbClr val="A4A3A4"/>
          </p15:clr>
        </p15:guide>
        <p15:guide id="39" orient="horz" pos="3456">
          <p15:clr>
            <a:srgbClr val="A4A3A4"/>
          </p15:clr>
        </p15:guide>
        <p15:guide id="40" orient="horz" pos="3859">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23.jpg"/><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3" Type="http://schemas.openxmlformats.org/officeDocument/2006/relationships/image" Target="../media/image24.emf"/><Relationship Id="rId7" Type="http://schemas.openxmlformats.org/officeDocument/2006/relationships/image" Target="../media/image28.svg"/><Relationship Id="rId12"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8.xml"/><Relationship Id="rId4" Type="http://schemas.openxmlformats.org/officeDocument/2006/relationships/image" Target="../media/image36.svg"/></Relationships>
</file>

<file path=ppt/slides/_rels/slide17.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17.xml"/><Relationship Id="rId16" Type="http://schemas.openxmlformats.org/officeDocument/2006/relationships/image" Target="../media/image50.svg"/><Relationship Id="rId1" Type="http://schemas.openxmlformats.org/officeDocument/2006/relationships/slideLayout" Target="../slideLayouts/slideLayout51.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www.bmj.com/content/361/bmj.k2400" TargetMode="Externa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Placeholder 78" descr="A aerial view of a forest&#10;&#10;AI-generated content may be incorrect.">
            <a:extLst>
              <a:ext uri="{FF2B5EF4-FFF2-40B4-BE49-F238E27FC236}">
                <a16:creationId xmlns:a16="http://schemas.microsoft.com/office/drawing/2014/main" id="{ADE5C37B-B8B1-7C73-6390-7DCD621E2C52}"/>
              </a:ext>
            </a:extLst>
          </p:cNvPr>
          <p:cNvPicPr>
            <a:picLocks noGrp="1" noChangeAspect="1"/>
          </p:cNvPicPr>
          <p:nvPr>
            <p:ph type="pic" sz="quarter" idx="10"/>
          </p:nvPr>
        </p:nvPicPr>
        <p:blipFill>
          <a:blip r:embed="rId3"/>
          <a:srcRect l="8225" r="8225"/>
          <a:stretch/>
        </p:blipFill>
        <p:spPr>
          <a:xfrm>
            <a:off x="5721144" y="1695410"/>
            <a:ext cx="6470856" cy="5162590"/>
          </a:xfrm>
        </p:spPr>
      </p:pic>
      <p:sp>
        <p:nvSpPr>
          <p:cNvPr id="35" name="Title 34">
            <a:extLst>
              <a:ext uri="{FF2B5EF4-FFF2-40B4-BE49-F238E27FC236}">
                <a16:creationId xmlns:a16="http://schemas.microsoft.com/office/drawing/2014/main" id="{543A0CB5-2979-3EBC-A5FC-1ECCBADE8196}"/>
              </a:ext>
            </a:extLst>
          </p:cNvPr>
          <p:cNvSpPr>
            <a:spLocks noGrp="1"/>
          </p:cNvSpPr>
          <p:nvPr>
            <p:ph type="title"/>
          </p:nvPr>
        </p:nvSpPr>
        <p:spPr>
          <a:xfrm>
            <a:off x="593726" y="3162300"/>
            <a:ext cx="4729162" cy="2079839"/>
          </a:xfrm>
        </p:spPr>
        <p:txBody>
          <a:bodyPr/>
          <a:lstStyle/>
          <a:p>
            <a:r>
              <a:rPr lang="en-US" dirty="0"/>
              <a:t>Bioprocessing</a:t>
            </a:r>
          </a:p>
        </p:txBody>
      </p:sp>
      <p:sp>
        <p:nvSpPr>
          <p:cNvPr id="37" name="Text Placeholder 36">
            <a:extLst>
              <a:ext uri="{FF2B5EF4-FFF2-40B4-BE49-F238E27FC236}">
                <a16:creationId xmlns:a16="http://schemas.microsoft.com/office/drawing/2014/main" id="{24691EBC-1E24-5E03-22A6-21A7E90E278E}"/>
              </a:ext>
            </a:extLst>
          </p:cNvPr>
          <p:cNvSpPr>
            <a:spLocks noGrp="1"/>
          </p:cNvSpPr>
          <p:nvPr>
            <p:ph type="body" sz="quarter" idx="11"/>
          </p:nvPr>
        </p:nvSpPr>
        <p:spPr>
          <a:xfrm>
            <a:off x="593724" y="5402477"/>
            <a:ext cx="4729163" cy="301453"/>
          </a:xfrm>
        </p:spPr>
        <p:txBody>
          <a:bodyPr>
            <a:normAutofit/>
          </a:bodyPr>
          <a:lstStyle/>
          <a:p>
            <a:r>
              <a:rPr lang="en-US" dirty="0"/>
              <a:t>The journey from milligrams to </a:t>
            </a:r>
            <a:r>
              <a:rPr lang="en-US" dirty="0" err="1"/>
              <a:t>tonnes</a:t>
            </a:r>
            <a:endParaRPr lang="en-US" dirty="0"/>
          </a:p>
        </p:txBody>
      </p:sp>
      <p:sp>
        <p:nvSpPr>
          <p:cNvPr id="8" name="Text Placeholder 7">
            <a:extLst>
              <a:ext uri="{FF2B5EF4-FFF2-40B4-BE49-F238E27FC236}">
                <a16:creationId xmlns:a16="http://schemas.microsoft.com/office/drawing/2014/main" id="{65872002-A5A0-207C-960B-7885AA9BA124}"/>
              </a:ext>
            </a:extLst>
          </p:cNvPr>
          <p:cNvSpPr>
            <a:spLocks noGrp="1"/>
          </p:cNvSpPr>
          <p:nvPr>
            <p:ph type="body" sz="quarter" idx="36"/>
          </p:nvPr>
        </p:nvSpPr>
        <p:spPr/>
        <p:txBody>
          <a:bodyPr/>
          <a:lstStyle/>
          <a:p>
            <a:r>
              <a:rPr lang="en-US" dirty="0"/>
              <a:t>Bob Holt</a:t>
            </a:r>
          </a:p>
        </p:txBody>
      </p:sp>
      <p:sp>
        <p:nvSpPr>
          <p:cNvPr id="63" name="Freeform: Shape 62">
            <a:extLst>
              <a:ext uri="{FF2B5EF4-FFF2-40B4-BE49-F238E27FC236}">
                <a16:creationId xmlns:a16="http://schemas.microsoft.com/office/drawing/2014/main" id="{C702C18F-C9B7-85FA-9327-7EA97D152536}"/>
              </a:ext>
            </a:extLst>
          </p:cNvPr>
          <p:cNvSpPr/>
          <p:nvPr/>
        </p:nvSpPr>
        <p:spPr>
          <a:xfrm rot="16841006">
            <a:off x="6839221" y="3011694"/>
            <a:ext cx="354010" cy="403202"/>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rgbClr val="F58832"/>
          </a:solidFill>
          <a:ln w="4242" cap="flat">
            <a:noFill/>
            <a:prstDash val="solid"/>
            <a:miter/>
          </a:ln>
        </p:spPr>
        <p:txBody>
          <a:bodyPr rtlCol="0" anchor="ctr">
            <a:normAutofit/>
          </a:bodyPr>
          <a:lstStyle/>
          <a:p>
            <a:endParaRPr lang="en-US"/>
          </a:p>
        </p:txBody>
      </p:sp>
      <p:sp>
        <p:nvSpPr>
          <p:cNvPr id="9" name="Date Placeholder 8">
            <a:extLst>
              <a:ext uri="{FF2B5EF4-FFF2-40B4-BE49-F238E27FC236}">
                <a16:creationId xmlns:a16="http://schemas.microsoft.com/office/drawing/2014/main" id="{89E49903-A3AE-CAD7-6812-BF5FA63484B0}"/>
              </a:ext>
            </a:extLst>
          </p:cNvPr>
          <p:cNvSpPr>
            <a:spLocks noGrp="1"/>
          </p:cNvSpPr>
          <p:nvPr>
            <p:ph type="dt" sz="half" idx="12"/>
          </p:nvPr>
        </p:nvSpPr>
        <p:spPr/>
        <p:txBody>
          <a:bodyPr/>
          <a:lstStyle/>
          <a:p>
            <a:fld id="{432862BE-8EF4-4D22-BFCA-E8ED6369AA6F}" type="datetime1">
              <a:rPr lang="en-US" smtClean="0"/>
              <a:t>3/11/2026</a:t>
            </a:fld>
            <a:endParaRPr lang="en-US" dirty="0"/>
          </a:p>
        </p:txBody>
      </p:sp>
      <p:pic>
        <p:nvPicPr>
          <p:cNvPr id="2" name="Graphic 1">
            <a:extLst>
              <a:ext uri="{FF2B5EF4-FFF2-40B4-BE49-F238E27FC236}">
                <a16:creationId xmlns:a16="http://schemas.microsoft.com/office/drawing/2014/main" id="{06271C1A-0217-1887-4729-9D9608C8A1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3724" y="577695"/>
            <a:ext cx="1523243" cy="639762"/>
          </a:xfrm>
          <a:prstGeom prst="rect">
            <a:avLst/>
          </a:prstGeom>
        </p:spPr>
      </p:pic>
      <p:pic>
        <p:nvPicPr>
          <p:cNvPr id="3" name="Graphic 2">
            <a:extLst>
              <a:ext uri="{FF2B5EF4-FFF2-40B4-BE49-F238E27FC236}">
                <a16:creationId xmlns:a16="http://schemas.microsoft.com/office/drawing/2014/main" id="{B9AD7358-412E-C64A-1DDA-CB51A0457917}"/>
              </a:ext>
            </a:extLst>
          </p:cNvPr>
          <p:cNvPicPr>
            <a:picLocks noChangeAspect="1"/>
          </p:cNvPicPr>
          <p:nvPr/>
        </p:nvPicPr>
        <p:blipFill>
          <a:blip r:embed="rId6"/>
          <a:srcRect/>
          <a:stretch/>
        </p:blipFill>
        <p:spPr>
          <a:xfrm>
            <a:off x="2486025" y="577176"/>
            <a:ext cx="2653984" cy="640800"/>
          </a:xfrm>
          <a:prstGeom prst="rect">
            <a:avLst/>
          </a:prstGeom>
        </p:spPr>
      </p:pic>
    </p:spTree>
    <p:extLst>
      <p:ext uri="{BB962C8B-B14F-4D97-AF65-F5344CB8AC3E}">
        <p14:creationId xmlns:p14="http://schemas.microsoft.com/office/powerpoint/2010/main" val="4174871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4C0C8-4F6A-1FB6-20BE-C09AA39405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C5798B-BCAC-9981-FCB2-6E42EBDDE947}"/>
              </a:ext>
            </a:extLst>
          </p:cNvPr>
          <p:cNvSpPr>
            <a:spLocks noGrp="1"/>
          </p:cNvSpPr>
          <p:nvPr>
            <p:ph type="title"/>
          </p:nvPr>
        </p:nvSpPr>
        <p:spPr/>
        <p:txBody>
          <a:bodyPr/>
          <a:lstStyle/>
          <a:p>
            <a:r>
              <a:rPr lang="en-US" dirty="0"/>
              <a:t>Cell-free extracts</a:t>
            </a:r>
          </a:p>
        </p:txBody>
      </p:sp>
      <p:sp>
        <p:nvSpPr>
          <p:cNvPr id="7" name="Text Placeholder 6">
            <a:extLst>
              <a:ext uri="{FF2B5EF4-FFF2-40B4-BE49-F238E27FC236}">
                <a16:creationId xmlns:a16="http://schemas.microsoft.com/office/drawing/2014/main" id="{32C787E8-AED7-D376-57EB-CA29DF8489F4}"/>
              </a:ext>
            </a:extLst>
          </p:cNvPr>
          <p:cNvSpPr>
            <a:spLocks noGrp="1"/>
          </p:cNvSpPr>
          <p:nvPr>
            <p:ph type="body" sz="quarter" idx="38"/>
          </p:nvPr>
        </p:nvSpPr>
        <p:spPr>
          <a:xfrm>
            <a:off x="604010" y="2210645"/>
            <a:ext cx="3378055" cy="921597"/>
          </a:xfrm>
        </p:spPr>
        <p:txBody>
          <a:bodyPr/>
          <a:lstStyle/>
          <a:p>
            <a:r>
              <a:rPr lang="en-US" sz="1400" dirty="0"/>
              <a:t>Direct from fermenter</a:t>
            </a:r>
          </a:p>
        </p:txBody>
      </p:sp>
      <p:sp>
        <p:nvSpPr>
          <p:cNvPr id="9" name="Slide Number Placeholder 8">
            <a:extLst>
              <a:ext uri="{FF2B5EF4-FFF2-40B4-BE49-F238E27FC236}">
                <a16:creationId xmlns:a16="http://schemas.microsoft.com/office/drawing/2014/main" id="{DE8B5AB8-78F6-B5E5-775B-D884CDB804B1}"/>
              </a:ext>
            </a:extLst>
          </p:cNvPr>
          <p:cNvSpPr>
            <a:spLocks noGrp="1"/>
          </p:cNvSpPr>
          <p:nvPr>
            <p:ph type="sldNum" sz="quarter" idx="42"/>
          </p:nvPr>
        </p:nvSpPr>
        <p:spPr/>
        <p:txBody>
          <a:bodyPr/>
          <a:lstStyle/>
          <a:p>
            <a:fld id="{5A77C6FD-9128-984E-A9FB-B4F0D4945C8B}" type="slidenum">
              <a:rPr lang="en-UA" smtClean="0"/>
              <a:pPr/>
              <a:t>10</a:t>
            </a:fld>
            <a:endParaRPr lang="en-UA" dirty="0"/>
          </a:p>
        </p:txBody>
      </p:sp>
      <p:sp>
        <p:nvSpPr>
          <p:cNvPr id="8" name="Text Placeholder 7">
            <a:extLst>
              <a:ext uri="{FF2B5EF4-FFF2-40B4-BE49-F238E27FC236}">
                <a16:creationId xmlns:a16="http://schemas.microsoft.com/office/drawing/2014/main" id="{1D2EA2E7-259A-89DE-B466-CB424282BFD8}"/>
              </a:ext>
            </a:extLst>
          </p:cNvPr>
          <p:cNvSpPr>
            <a:spLocks noGrp="1"/>
          </p:cNvSpPr>
          <p:nvPr>
            <p:ph type="body" sz="quarter" idx="44"/>
          </p:nvPr>
        </p:nvSpPr>
        <p:spPr/>
        <p:txBody>
          <a:bodyPr/>
          <a:lstStyle/>
          <a:p>
            <a:r>
              <a:rPr lang="en-US" sz="1600" dirty="0"/>
              <a:t>Flocculation of nucleic acids &amp; cell wall debris</a:t>
            </a:r>
          </a:p>
        </p:txBody>
      </p:sp>
      <p:sp>
        <p:nvSpPr>
          <p:cNvPr id="5" name="Text Placeholder 4">
            <a:extLst>
              <a:ext uri="{FF2B5EF4-FFF2-40B4-BE49-F238E27FC236}">
                <a16:creationId xmlns:a16="http://schemas.microsoft.com/office/drawing/2014/main" id="{08FCC56F-7455-EC19-9499-8F8660D743F5}"/>
              </a:ext>
            </a:extLst>
          </p:cNvPr>
          <p:cNvSpPr>
            <a:spLocks noGrp="1"/>
          </p:cNvSpPr>
          <p:nvPr>
            <p:ph type="body" sz="quarter" idx="36"/>
          </p:nvPr>
        </p:nvSpPr>
        <p:spPr/>
        <p:txBody>
          <a:bodyPr/>
          <a:lstStyle/>
          <a:p>
            <a:r>
              <a:rPr lang="en-US" sz="1600" dirty="0"/>
              <a:t>Continuous-flow high pressure </a:t>
            </a:r>
            <a:r>
              <a:rPr lang="en-US" sz="1600" dirty="0" err="1"/>
              <a:t>homogenisation</a:t>
            </a:r>
            <a:endParaRPr lang="en-US" sz="1600" dirty="0"/>
          </a:p>
        </p:txBody>
      </p:sp>
      <p:sp>
        <p:nvSpPr>
          <p:cNvPr id="23" name="Text Placeholder 22">
            <a:extLst>
              <a:ext uri="{FF2B5EF4-FFF2-40B4-BE49-F238E27FC236}">
                <a16:creationId xmlns:a16="http://schemas.microsoft.com/office/drawing/2014/main" id="{87A2C534-2F69-96B2-DFEF-A8B7AD8F3173}"/>
              </a:ext>
            </a:extLst>
          </p:cNvPr>
          <p:cNvSpPr>
            <a:spLocks noGrp="1"/>
          </p:cNvSpPr>
          <p:nvPr>
            <p:ph type="body" sz="quarter" idx="47"/>
          </p:nvPr>
        </p:nvSpPr>
        <p:spPr/>
        <p:txBody>
          <a:bodyPr/>
          <a:lstStyle/>
          <a:p>
            <a:r>
              <a:rPr lang="en-US" sz="1600" dirty="0"/>
              <a:t>Dialysis</a:t>
            </a:r>
          </a:p>
        </p:txBody>
      </p:sp>
      <p:sp>
        <p:nvSpPr>
          <p:cNvPr id="12" name="Text Placeholder 11">
            <a:extLst>
              <a:ext uri="{FF2B5EF4-FFF2-40B4-BE49-F238E27FC236}">
                <a16:creationId xmlns:a16="http://schemas.microsoft.com/office/drawing/2014/main" id="{C3CC6E1F-D7C4-83E7-B353-B2EBEE3B3AE2}"/>
              </a:ext>
            </a:extLst>
          </p:cNvPr>
          <p:cNvSpPr>
            <a:spLocks noGrp="1"/>
          </p:cNvSpPr>
          <p:nvPr>
            <p:ph type="body" sz="quarter" idx="45"/>
          </p:nvPr>
        </p:nvSpPr>
        <p:spPr>
          <a:xfrm>
            <a:off x="4340495" y="2210646"/>
            <a:ext cx="3378055" cy="921597"/>
          </a:xfrm>
        </p:spPr>
        <p:txBody>
          <a:bodyPr>
            <a:normAutofit/>
          </a:bodyPr>
          <a:lstStyle/>
          <a:p>
            <a:r>
              <a:rPr lang="en-US" sz="1400" dirty="0"/>
              <a:t>Makes clarification easier</a:t>
            </a:r>
          </a:p>
          <a:p>
            <a:r>
              <a:rPr lang="en-US" sz="1400" dirty="0"/>
              <a:t>Centrifugation or filtration</a:t>
            </a:r>
          </a:p>
        </p:txBody>
      </p:sp>
      <p:sp>
        <p:nvSpPr>
          <p:cNvPr id="24" name="Text Placeholder 23">
            <a:extLst>
              <a:ext uri="{FF2B5EF4-FFF2-40B4-BE49-F238E27FC236}">
                <a16:creationId xmlns:a16="http://schemas.microsoft.com/office/drawing/2014/main" id="{9F88DB30-4DC9-6C98-1B87-9B129EED718D}"/>
              </a:ext>
            </a:extLst>
          </p:cNvPr>
          <p:cNvSpPr>
            <a:spLocks noGrp="1"/>
          </p:cNvSpPr>
          <p:nvPr>
            <p:ph type="body" sz="quarter" idx="48"/>
          </p:nvPr>
        </p:nvSpPr>
        <p:spPr>
          <a:xfrm>
            <a:off x="8076980" y="2210647"/>
            <a:ext cx="3378055" cy="921597"/>
          </a:xfrm>
        </p:spPr>
        <p:txBody>
          <a:bodyPr/>
          <a:lstStyle/>
          <a:p>
            <a:r>
              <a:rPr lang="en-US" sz="1400" dirty="0"/>
              <a:t>Not possible at scale</a:t>
            </a:r>
          </a:p>
          <a:p>
            <a:r>
              <a:rPr lang="en-US" sz="1400" dirty="0"/>
              <a:t>Use diafiltration instead</a:t>
            </a:r>
          </a:p>
        </p:txBody>
      </p:sp>
      <p:pic>
        <p:nvPicPr>
          <p:cNvPr id="6" name="Picture 5">
            <a:extLst>
              <a:ext uri="{FF2B5EF4-FFF2-40B4-BE49-F238E27FC236}">
                <a16:creationId xmlns:a16="http://schemas.microsoft.com/office/drawing/2014/main" id="{6F86C160-5DC0-721A-6CE8-0664F9E5A526}"/>
              </a:ext>
            </a:extLst>
          </p:cNvPr>
          <p:cNvPicPr>
            <a:picLocks noChangeAspect="1"/>
          </p:cNvPicPr>
          <p:nvPr/>
        </p:nvPicPr>
        <p:blipFill>
          <a:blip r:embed="rId3"/>
          <a:stretch>
            <a:fillRect/>
          </a:stretch>
        </p:blipFill>
        <p:spPr>
          <a:xfrm>
            <a:off x="593725" y="2973485"/>
            <a:ext cx="3119133" cy="2395191"/>
          </a:xfrm>
          <a:prstGeom prst="rect">
            <a:avLst/>
          </a:prstGeom>
        </p:spPr>
      </p:pic>
    </p:spTree>
    <p:extLst>
      <p:ext uri="{BB962C8B-B14F-4D97-AF65-F5344CB8AC3E}">
        <p14:creationId xmlns:p14="http://schemas.microsoft.com/office/powerpoint/2010/main" val="122722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P spid="8" grpId="0" build="p"/>
      <p:bldP spid="5" grpId="0" build="p"/>
      <p:bldP spid="23" grpId="0" build="p"/>
      <p:bldP spid="12" grpId="0" build="p"/>
      <p:bldP spid="2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D0B5C0-9166-0325-B675-226DEE3483FB}"/>
              </a:ext>
            </a:extLst>
          </p:cNvPr>
          <p:cNvSpPr>
            <a:spLocks noGrp="1"/>
          </p:cNvSpPr>
          <p:nvPr>
            <p:ph type="dt" idx="10"/>
          </p:nvPr>
        </p:nvSpPr>
        <p:spPr/>
        <p:txBody>
          <a:bodyPr/>
          <a:lstStyle/>
          <a:p>
            <a:endParaRPr lang="en-GB"/>
          </a:p>
        </p:txBody>
      </p:sp>
      <p:sp>
        <p:nvSpPr>
          <p:cNvPr id="3" name="Slide Number Placeholder 2">
            <a:extLst>
              <a:ext uri="{FF2B5EF4-FFF2-40B4-BE49-F238E27FC236}">
                <a16:creationId xmlns:a16="http://schemas.microsoft.com/office/drawing/2014/main" id="{BA53443E-E460-351B-AC0D-5E42DDF326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11</a:t>
            </a:fld>
            <a:endParaRPr lang="en-GB"/>
          </a:p>
        </p:txBody>
      </p:sp>
      <p:sp>
        <p:nvSpPr>
          <p:cNvPr id="4" name="Text Placeholder 4">
            <a:extLst>
              <a:ext uri="{FF2B5EF4-FFF2-40B4-BE49-F238E27FC236}">
                <a16:creationId xmlns:a16="http://schemas.microsoft.com/office/drawing/2014/main" id="{978B57C3-E758-F039-B045-1E59969B7A21}"/>
              </a:ext>
            </a:extLst>
          </p:cNvPr>
          <p:cNvSpPr txBox="1">
            <a:spLocks/>
          </p:cNvSpPr>
          <p:nvPr/>
        </p:nvSpPr>
        <p:spPr>
          <a:xfrm>
            <a:off x="593725" y="1584070"/>
            <a:ext cx="11000700" cy="3967935"/>
          </a:xfrm>
          <a:prstGeom prst="rect">
            <a:avLst/>
          </a:prstGeom>
        </p:spPr>
        <p:txBody>
          <a:bodyPr/>
          <a:lstStyle>
            <a:lvl1pPr marL="0" indent="0" algn="l" defTabSz="914400" rtl="0" eaLnBrk="1" latinLnBrk="0" hangingPunct="1">
              <a:lnSpc>
                <a:spcPct val="110000"/>
              </a:lnSpc>
              <a:spcBef>
                <a:spcPts val="0"/>
              </a:spcBef>
              <a:spcAft>
                <a:spcPts val="600"/>
              </a:spcAft>
              <a:buFont typeface="Arial" panose="020B0604020202020204" pitchFamily="34" charset="0"/>
              <a:buNone/>
              <a:defRPr sz="1000" kern="1200">
                <a:solidFill>
                  <a:schemeClr val="tx1"/>
                </a:solidFill>
                <a:latin typeface="+mn-lt"/>
                <a:ea typeface="Verdana" panose="020B0604030504040204" pitchFamily="34" charset="0"/>
                <a:cs typeface="Verdana" panose="020B0604030504040204" pitchFamily="34" charset="0"/>
              </a:defRPr>
            </a:lvl1pPr>
            <a:lvl2pPr marL="172800" indent="-172800" algn="l" defTabSz="914400" rtl="0" eaLnBrk="1" latinLnBrk="0" hangingPunct="1">
              <a:lnSpc>
                <a:spcPct val="110000"/>
              </a:lnSpc>
              <a:spcBef>
                <a:spcPts val="0"/>
              </a:spcBef>
              <a:spcAft>
                <a:spcPts val="600"/>
              </a:spcAft>
              <a:buFont typeface="Arial" panose="020B0604020202020204" pitchFamily="34" charset="0"/>
              <a:buChar char="•"/>
              <a:defRPr sz="1000" kern="1200">
                <a:solidFill>
                  <a:schemeClr val="tx1"/>
                </a:solidFill>
                <a:latin typeface="+mn-lt"/>
                <a:ea typeface="Verdana" panose="020B0604030504040204" pitchFamily="34" charset="0"/>
                <a:cs typeface="Verdana" panose="020B0604030504040204" pitchFamily="34" charset="0"/>
              </a:defRPr>
            </a:lvl2pPr>
            <a:lvl3pPr marL="0" indent="0" algn="l" defTabSz="914400" rtl="0" eaLnBrk="1" latinLnBrk="0" hangingPunct="1">
              <a:lnSpc>
                <a:spcPct val="120000"/>
              </a:lnSpc>
              <a:spcBef>
                <a:spcPts val="600"/>
              </a:spcBef>
              <a:spcAft>
                <a:spcPts val="0"/>
              </a:spcAft>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914400" rtl="0" eaLnBrk="1" latinLnBrk="0" hangingPunct="1">
              <a:lnSpc>
                <a:spcPct val="120000"/>
              </a:lnSpc>
              <a:spcBef>
                <a:spcPts val="600"/>
              </a:spcBef>
              <a:spcAft>
                <a:spcPts val="0"/>
              </a:spcAft>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0" indent="0" algn="l" defTabSz="914400" rtl="0" eaLnBrk="1" latinLnBrk="0" hangingPunct="1">
              <a:lnSpc>
                <a:spcPct val="120000"/>
              </a:lnSpc>
              <a:spcBef>
                <a:spcPts val="600"/>
              </a:spcBef>
              <a:spcAft>
                <a:spcPts val="0"/>
              </a:spcAft>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lvl="1" indent="-285750">
              <a:spcAft>
                <a:spcPts val="0"/>
              </a:spcAft>
              <a:buClr>
                <a:schemeClr val="dk1"/>
              </a:buClr>
              <a:buSzPts val="2000"/>
              <a:buFont typeface="Arial"/>
              <a:buChar char="•"/>
            </a:pPr>
            <a:r>
              <a:rPr lang="en-GB" sz="1400" dirty="0">
                <a:solidFill>
                  <a:schemeClr val="dk1"/>
                </a:solidFill>
                <a:ea typeface="Arial"/>
                <a:cs typeface="Arial"/>
                <a:sym typeface="Arial"/>
              </a:rPr>
              <a:t>Solids</a:t>
            </a:r>
            <a:endParaRPr lang="en-GB" sz="1400" dirty="0"/>
          </a:p>
          <a:p>
            <a:pPr marL="1200150" lvl="2" indent="-285750">
              <a:spcBef>
                <a:spcPts val="0"/>
              </a:spcBef>
              <a:buClr>
                <a:schemeClr val="dk1"/>
              </a:buClr>
              <a:buSzPts val="2000"/>
              <a:buFont typeface="Arial"/>
              <a:buChar char="•"/>
            </a:pPr>
            <a:r>
              <a:rPr lang="en-GB" sz="1400" dirty="0">
                <a:solidFill>
                  <a:schemeClr val="dk1"/>
                </a:solidFill>
                <a:latin typeface="+mn-lt"/>
                <a:ea typeface="Arial"/>
                <a:cs typeface="Arial"/>
                <a:sym typeface="Arial"/>
              </a:rPr>
              <a:t>Various drying modes</a:t>
            </a:r>
          </a:p>
          <a:p>
            <a:pPr marL="1200150" lvl="2" indent="-285750">
              <a:spcBef>
                <a:spcPts val="0"/>
              </a:spcBef>
              <a:buClr>
                <a:schemeClr val="dk1"/>
              </a:buClr>
              <a:buSzPts val="2000"/>
              <a:buFont typeface="Arial"/>
              <a:buChar char="•"/>
            </a:pPr>
            <a:endParaRPr lang="en-GB" sz="1400" dirty="0">
              <a:solidFill>
                <a:schemeClr val="dk1"/>
              </a:solidFill>
              <a:latin typeface="+mn-lt"/>
              <a:ea typeface="Arial"/>
              <a:cs typeface="Arial"/>
              <a:sym typeface="Arial"/>
            </a:endParaRPr>
          </a:p>
          <a:p>
            <a:pPr marL="742950" lvl="1" indent="-285750">
              <a:spcAft>
                <a:spcPts val="0"/>
              </a:spcAft>
              <a:buClr>
                <a:schemeClr val="dk1"/>
              </a:buClr>
              <a:buSzPts val="2000"/>
              <a:buFont typeface="Arial"/>
              <a:buChar char="•"/>
            </a:pPr>
            <a:r>
              <a:rPr lang="en-GB" sz="1400" dirty="0">
                <a:solidFill>
                  <a:schemeClr val="dk1"/>
                </a:solidFill>
                <a:ea typeface="Arial"/>
                <a:cs typeface="Arial"/>
                <a:sym typeface="Arial"/>
              </a:rPr>
              <a:t>Non-volatile solutes</a:t>
            </a:r>
            <a:endParaRPr lang="en-GB" sz="1400" dirty="0"/>
          </a:p>
          <a:p>
            <a:pPr marL="1200150" lvl="2" indent="-285750">
              <a:spcBef>
                <a:spcPts val="0"/>
              </a:spcBef>
              <a:buClr>
                <a:schemeClr val="dk1"/>
              </a:buClr>
              <a:buSzPts val="2000"/>
              <a:buFont typeface="Arial"/>
              <a:buChar char="•"/>
            </a:pPr>
            <a:r>
              <a:rPr lang="en-GB" sz="1400" dirty="0">
                <a:solidFill>
                  <a:schemeClr val="dk1"/>
                </a:solidFill>
                <a:latin typeface="+mn-lt"/>
                <a:ea typeface="Arial"/>
                <a:cs typeface="Arial"/>
                <a:sym typeface="Arial"/>
              </a:rPr>
              <a:t>Spray drying (heat-stable products)</a:t>
            </a:r>
            <a:endParaRPr lang="en-GB" sz="1400" dirty="0">
              <a:latin typeface="+mn-lt"/>
            </a:endParaRPr>
          </a:p>
          <a:p>
            <a:pPr marL="1200150" lvl="2" indent="-285750">
              <a:spcBef>
                <a:spcPts val="0"/>
              </a:spcBef>
              <a:buClr>
                <a:schemeClr val="dk1"/>
              </a:buClr>
              <a:buSzPts val="2000"/>
              <a:buFont typeface="Arial"/>
              <a:buChar char="•"/>
            </a:pPr>
            <a:r>
              <a:rPr lang="en-GB" sz="1400" dirty="0">
                <a:solidFill>
                  <a:schemeClr val="dk1"/>
                </a:solidFill>
                <a:latin typeface="+mn-lt"/>
                <a:ea typeface="Arial"/>
                <a:cs typeface="Arial"/>
                <a:sym typeface="Arial"/>
              </a:rPr>
              <a:t>Freeze drying</a:t>
            </a:r>
            <a:endParaRPr lang="en-GB" sz="1400" dirty="0">
              <a:latin typeface="+mn-lt"/>
            </a:endParaRPr>
          </a:p>
          <a:p>
            <a:pPr marL="1200150" lvl="2" indent="-285750">
              <a:spcBef>
                <a:spcPts val="0"/>
              </a:spcBef>
              <a:buClr>
                <a:schemeClr val="dk1"/>
              </a:buClr>
              <a:buSzPts val="2000"/>
              <a:buFont typeface="Arial"/>
              <a:buChar char="•"/>
            </a:pPr>
            <a:r>
              <a:rPr lang="en-GB" sz="1400" dirty="0">
                <a:solidFill>
                  <a:schemeClr val="dk1"/>
                </a:solidFill>
                <a:latin typeface="+mn-lt"/>
                <a:ea typeface="Arial"/>
                <a:cs typeface="Arial"/>
                <a:sym typeface="Arial"/>
              </a:rPr>
              <a:t>Resin capture/elution in batch mode</a:t>
            </a:r>
          </a:p>
          <a:p>
            <a:pPr marL="1200150" lvl="2" indent="-285750">
              <a:spcBef>
                <a:spcPts val="0"/>
              </a:spcBef>
              <a:buClr>
                <a:schemeClr val="dk1"/>
              </a:buClr>
              <a:buSzPts val="2000"/>
              <a:buFont typeface="Arial"/>
              <a:buChar char="•"/>
            </a:pPr>
            <a:r>
              <a:rPr lang="en-GB" sz="1400" dirty="0">
                <a:solidFill>
                  <a:schemeClr val="dk1"/>
                </a:solidFill>
                <a:latin typeface="+mn-lt"/>
                <a:cs typeface="Arial"/>
                <a:sym typeface="Arial"/>
              </a:rPr>
              <a:t>Solvent extraction</a:t>
            </a:r>
            <a:endParaRPr lang="en-GB" sz="1400" dirty="0">
              <a:latin typeface="+mn-lt"/>
            </a:endParaRPr>
          </a:p>
          <a:p>
            <a:pPr marL="1200150" lvl="2" indent="-285750">
              <a:spcBef>
                <a:spcPts val="0"/>
              </a:spcBef>
              <a:buClr>
                <a:schemeClr val="dk1"/>
              </a:buClr>
              <a:buSzPts val="2000"/>
              <a:buFont typeface="Arial"/>
              <a:buChar char="•"/>
            </a:pPr>
            <a:r>
              <a:rPr lang="en-GB" sz="1400" dirty="0">
                <a:solidFill>
                  <a:schemeClr val="dk1"/>
                </a:solidFill>
                <a:latin typeface="+mn-lt"/>
                <a:ea typeface="Arial"/>
                <a:cs typeface="Arial"/>
                <a:sym typeface="Arial"/>
              </a:rPr>
              <a:t>Crystallisation</a:t>
            </a:r>
            <a:endParaRPr lang="en-GB" sz="1400" dirty="0">
              <a:latin typeface="+mn-lt"/>
            </a:endParaRPr>
          </a:p>
        </p:txBody>
      </p:sp>
      <p:sp>
        <p:nvSpPr>
          <p:cNvPr id="5" name="Title 1">
            <a:extLst>
              <a:ext uri="{FF2B5EF4-FFF2-40B4-BE49-F238E27FC236}">
                <a16:creationId xmlns:a16="http://schemas.microsoft.com/office/drawing/2014/main" id="{26EA454A-8EDB-097F-545E-7E49FE1B99D3}"/>
              </a:ext>
            </a:extLst>
          </p:cNvPr>
          <p:cNvSpPr txBox="1">
            <a:spLocks/>
          </p:cNvSpPr>
          <p:nvPr/>
        </p:nvSpPr>
        <p:spPr>
          <a:xfrm>
            <a:off x="593725" y="472611"/>
            <a:ext cx="11002963" cy="714839"/>
          </a:xfrm>
          <a:prstGeom prst="rect">
            <a:avLst/>
          </a:prstGeom>
        </p:spPr>
        <p:txBody>
          <a:bodyPr/>
          <a:lstStyle>
            <a:lvl1pPr algn="l" defTabSz="914400" rtl="0" eaLnBrk="1" latinLnBrk="0" hangingPunct="1">
              <a:lnSpc>
                <a:spcPct val="100000"/>
              </a:lnSpc>
              <a:spcBef>
                <a:spcPct val="0"/>
              </a:spcBef>
              <a:buNone/>
              <a:defRPr sz="2600" b="1" i="0" kern="1200">
                <a:solidFill>
                  <a:schemeClr val="tx1"/>
                </a:solidFill>
                <a:latin typeface="+mj-lt"/>
                <a:ea typeface="Verdana" panose="020B0604030504040204" pitchFamily="34" charset="0"/>
                <a:cs typeface="Verdana" panose="020B0604030504040204" pitchFamily="34" charset="0"/>
              </a:defRPr>
            </a:lvl1pPr>
          </a:lstStyle>
          <a:p>
            <a:r>
              <a:rPr lang="en-US" dirty="0"/>
              <a:t>Product recovery</a:t>
            </a:r>
          </a:p>
        </p:txBody>
      </p:sp>
    </p:spTree>
    <p:extLst>
      <p:ext uri="{BB962C8B-B14F-4D97-AF65-F5344CB8AC3E}">
        <p14:creationId xmlns:p14="http://schemas.microsoft.com/office/powerpoint/2010/main" val="4183258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6948D-40DA-EF82-612E-C71D982D7E15}"/>
              </a:ext>
            </a:extLst>
          </p:cNvPr>
          <p:cNvSpPr>
            <a:spLocks noGrp="1"/>
          </p:cNvSpPr>
          <p:nvPr>
            <p:ph type="title"/>
          </p:nvPr>
        </p:nvSpPr>
        <p:spPr/>
        <p:txBody>
          <a:bodyPr/>
          <a:lstStyle/>
          <a:p>
            <a:r>
              <a:rPr lang="en-US" dirty="0"/>
              <a:t>Purification</a:t>
            </a:r>
          </a:p>
        </p:txBody>
      </p:sp>
      <p:sp>
        <p:nvSpPr>
          <p:cNvPr id="3" name="Slide Number Placeholder 2">
            <a:extLst>
              <a:ext uri="{FF2B5EF4-FFF2-40B4-BE49-F238E27FC236}">
                <a16:creationId xmlns:a16="http://schemas.microsoft.com/office/drawing/2014/main" id="{E75EA7C6-2352-8E1E-32D2-A5EA8310093A}"/>
              </a:ext>
            </a:extLst>
          </p:cNvPr>
          <p:cNvSpPr>
            <a:spLocks noGrp="1"/>
          </p:cNvSpPr>
          <p:nvPr>
            <p:ph type="sldNum" sz="quarter" idx="11"/>
          </p:nvPr>
        </p:nvSpPr>
        <p:spPr/>
        <p:txBody>
          <a:bodyPr/>
          <a:lstStyle/>
          <a:p>
            <a:fld id="{5A77C6FD-9128-984E-A9FB-B4F0D4945C8B}" type="slidenum">
              <a:rPr lang="en-UA" smtClean="0"/>
              <a:pPr/>
              <a:t>12</a:t>
            </a:fld>
            <a:endParaRPr lang="en-UA" dirty="0"/>
          </a:p>
        </p:txBody>
      </p:sp>
      <p:sp>
        <p:nvSpPr>
          <p:cNvPr id="4" name="Text Placeholder 3">
            <a:extLst>
              <a:ext uri="{FF2B5EF4-FFF2-40B4-BE49-F238E27FC236}">
                <a16:creationId xmlns:a16="http://schemas.microsoft.com/office/drawing/2014/main" id="{3A9BBB13-07EE-B6DA-A408-21E7DEAC44EA}"/>
              </a:ext>
            </a:extLst>
          </p:cNvPr>
          <p:cNvSpPr>
            <a:spLocks noGrp="1"/>
          </p:cNvSpPr>
          <p:nvPr>
            <p:ph type="body" sz="quarter" idx="36"/>
          </p:nvPr>
        </p:nvSpPr>
        <p:spPr/>
        <p:txBody>
          <a:bodyPr/>
          <a:lstStyle/>
          <a:p>
            <a:r>
              <a:rPr lang="en-US" sz="2000" dirty="0"/>
              <a:t>Is purification necessary?</a:t>
            </a:r>
          </a:p>
        </p:txBody>
      </p:sp>
      <p:sp>
        <p:nvSpPr>
          <p:cNvPr id="5" name="Text Placeholder 4">
            <a:extLst>
              <a:ext uri="{FF2B5EF4-FFF2-40B4-BE49-F238E27FC236}">
                <a16:creationId xmlns:a16="http://schemas.microsoft.com/office/drawing/2014/main" id="{9945111D-2886-C9BF-A7C0-60714F62B7DD}"/>
              </a:ext>
            </a:extLst>
          </p:cNvPr>
          <p:cNvSpPr>
            <a:spLocks noGrp="1"/>
          </p:cNvSpPr>
          <p:nvPr>
            <p:ph type="body" sz="quarter" idx="38"/>
          </p:nvPr>
        </p:nvSpPr>
        <p:spPr/>
        <p:txBody>
          <a:bodyPr/>
          <a:lstStyle/>
          <a:p>
            <a:pPr marL="285750" lvl="0" indent="-158750">
              <a:spcAft>
                <a:spcPts val="0"/>
              </a:spcAft>
              <a:buClr>
                <a:schemeClr val="dk1"/>
              </a:buClr>
              <a:buSzPts val="2000"/>
            </a:pPr>
            <a:endParaRPr lang="en-GB" sz="1400" dirty="0">
              <a:solidFill>
                <a:schemeClr val="dk1"/>
              </a:solidFill>
              <a:ea typeface="Arial"/>
              <a:cs typeface="Arial"/>
              <a:sym typeface="Arial"/>
            </a:endParaRPr>
          </a:p>
          <a:p>
            <a:pPr marL="285750" lvl="0" indent="-285750">
              <a:spcAft>
                <a:spcPts val="0"/>
              </a:spcAft>
              <a:buClr>
                <a:schemeClr val="dk1"/>
              </a:buClr>
              <a:buSzPts val="2000"/>
              <a:buFont typeface="Arial"/>
              <a:buChar char="•"/>
            </a:pPr>
            <a:r>
              <a:rPr lang="en-GB" sz="1400" dirty="0">
                <a:solidFill>
                  <a:schemeClr val="dk1"/>
                </a:solidFill>
                <a:ea typeface="Arial"/>
                <a:cs typeface="Arial"/>
                <a:sym typeface="Arial"/>
              </a:rPr>
              <a:t>Chromatography used only in exceptional circumstances</a:t>
            </a:r>
            <a:endParaRPr lang="en-GB" sz="1400" dirty="0"/>
          </a:p>
          <a:p>
            <a:pPr marL="285750" lvl="0" indent="-158750">
              <a:spcAft>
                <a:spcPts val="0"/>
              </a:spcAft>
              <a:buClr>
                <a:schemeClr val="dk1"/>
              </a:buClr>
              <a:buSzPts val="2000"/>
            </a:pPr>
            <a:endParaRPr lang="en-GB" sz="1400" dirty="0">
              <a:solidFill>
                <a:schemeClr val="dk1"/>
              </a:solidFill>
              <a:ea typeface="Arial"/>
              <a:cs typeface="Arial"/>
              <a:sym typeface="Arial"/>
            </a:endParaRPr>
          </a:p>
          <a:p>
            <a:pPr marL="285750" lvl="0" indent="-285750">
              <a:spcAft>
                <a:spcPts val="0"/>
              </a:spcAft>
              <a:buClr>
                <a:schemeClr val="dk1"/>
              </a:buClr>
              <a:buSzPts val="2000"/>
              <a:buFont typeface="Arial"/>
              <a:buChar char="•"/>
            </a:pPr>
            <a:r>
              <a:rPr lang="en-GB" sz="1400" dirty="0">
                <a:solidFill>
                  <a:schemeClr val="dk1"/>
                </a:solidFill>
              </a:rPr>
              <a:t>Resin-binding in batch mode is a useful technique</a:t>
            </a:r>
          </a:p>
          <a:p>
            <a:pPr marL="285750" lvl="0" indent="-285750">
              <a:spcAft>
                <a:spcPts val="0"/>
              </a:spcAft>
              <a:buClr>
                <a:schemeClr val="dk1"/>
              </a:buClr>
              <a:buSzPts val="2000"/>
              <a:buFont typeface="Arial"/>
              <a:buChar char="•"/>
            </a:pPr>
            <a:endParaRPr lang="en-GB" sz="1400" dirty="0">
              <a:solidFill>
                <a:schemeClr val="dk1"/>
              </a:solidFill>
            </a:endParaRPr>
          </a:p>
          <a:p>
            <a:pPr marL="285750" lvl="0" indent="-285750">
              <a:spcAft>
                <a:spcPts val="0"/>
              </a:spcAft>
              <a:buClr>
                <a:schemeClr val="dk1"/>
              </a:buClr>
              <a:buSzPts val="2000"/>
              <a:buFont typeface="Arial"/>
              <a:buChar char="•"/>
            </a:pPr>
            <a:r>
              <a:rPr lang="en-GB" sz="1400" dirty="0">
                <a:solidFill>
                  <a:schemeClr val="dk1"/>
                </a:solidFill>
              </a:rPr>
              <a:t>TFF membrane separation replaces size exclusion chromatography</a:t>
            </a:r>
            <a:endParaRPr lang="en-GB" sz="1400" dirty="0"/>
          </a:p>
          <a:p>
            <a:pPr marL="285750" lvl="0" indent="-158750">
              <a:spcAft>
                <a:spcPts val="0"/>
              </a:spcAft>
              <a:buClr>
                <a:schemeClr val="dk1"/>
              </a:buClr>
              <a:buSzPts val="2000"/>
            </a:pPr>
            <a:endParaRPr lang="en-GB" sz="1400" dirty="0">
              <a:solidFill>
                <a:schemeClr val="dk1"/>
              </a:solidFill>
              <a:ea typeface="Arial"/>
              <a:cs typeface="Arial"/>
              <a:sym typeface="Arial"/>
            </a:endParaRPr>
          </a:p>
          <a:p>
            <a:pPr marL="285750" lvl="0" indent="-285750">
              <a:spcAft>
                <a:spcPts val="0"/>
              </a:spcAft>
              <a:buClr>
                <a:schemeClr val="dk1"/>
              </a:buClr>
              <a:buSzPts val="2000"/>
              <a:buFont typeface="Arial"/>
              <a:buChar char="•"/>
            </a:pPr>
            <a:r>
              <a:rPr lang="en-GB" sz="1400" dirty="0">
                <a:solidFill>
                  <a:schemeClr val="dk1"/>
                </a:solidFill>
              </a:rPr>
              <a:t>Distillation &amp; c</a:t>
            </a:r>
            <a:r>
              <a:rPr lang="en-GB" sz="1400" dirty="0">
                <a:solidFill>
                  <a:schemeClr val="dk1"/>
                </a:solidFill>
                <a:ea typeface="Arial"/>
                <a:cs typeface="Arial"/>
                <a:sym typeface="Arial"/>
              </a:rPr>
              <a:t>rystallisation</a:t>
            </a:r>
            <a:endParaRPr lang="en-GB" sz="1400" dirty="0"/>
          </a:p>
          <a:p>
            <a:pPr marL="285750" lvl="0" indent="-285750">
              <a:spcAft>
                <a:spcPts val="0"/>
              </a:spcAft>
              <a:buClr>
                <a:schemeClr val="dk1"/>
              </a:buClr>
              <a:buSzPts val="2000"/>
              <a:buFont typeface="Arial"/>
              <a:buChar char="•"/>
            </a:pPr>
            <a:endParaRPr lang="en-GB" sz="1400" dirty="0"/>
          </a:p>
        </p:txBody>
      </p:sp>
      <p:pic>
        <p:nvPicPr>
          <p:cNvPr id="6" name="Picture 5">
            <a:extLst>
              <a:ext uri="{FF2B5EF4-FFF2-40B4-BE49-F238E27FC236}">
                <a16:creationId xmlns:a16="http://schemas.microsoft.com/office/drawing/2014/main" id="{A85BC350-757C-057A-FDE5-A26BA1A06E0E}"/>
              </a:ext>
            </a:extLst>
          </p:cNvPr>
          <p:cNvPicPr>
            <a:picLocks noChangeAspect="1"/>
          </p:cNvPicPr>
          <p:nvPr/>
        </p:nvPicPr>
        <p:blipFill>
          <a:blip r:embed="rId3"/>
          <a:stretch>
            <a:fillRect/>
          </a:stretch>
        </p:blipFill>
        <p:spPr>
          <a:xfrm>
            <a:off x="8347710" y="4380320"/>
            <a:ext cx="2476500" cy="1370330"/>
          </a:xfrm>
          <a:prstGeom prst="rect">
            <a:avLst/>
          </a:prstGeom>
        </p:spPr>
      </p:pic>
      <p:pic>
        <p:nvPicPr>
          <p:cNvPr id="7" name="Picture 6">
            <a:extLst>
              <a:ext uri="{FF2B5EF4-FFF2-40B4-BE49-F238E27FC236}">
                <a16:creationId xmlns:a16="http://schemas.microsoft.com/office/drawing/2014/main" id="{C716C068-AE0C-DE14-13F5-A12B73CDC1C7}"/>
              </a:ext>
            </a:extLst>
          </p:cNvPr>
          <p:cNvPicPr>
            <a:picLocks noChangeAspect="1"/>
          </p:cNvPicPr>
          <p:nvPr/>
        </p:nvPicPr>
        <p:blipFill>
          <a:blip r:embed="rId4"/>
          <a:srcRect b="13684"/>
          <a:stretch>
            <a:fillRect/>
          </a:stretch>
        </p:blipFill>
        <p:spPr>
          <a:xfrm>
            <a:off x="4879659" y="4062185"/>
            <a:ext cx="1358264" cy="1863984"/>
          </a:xfrm>
          <a:prstGeom prst="rect">
            <a:avLst/>
          </a:prstGeom>
        </p:spPr>
      </p:pic>
      <p:sp>
        <p:nvSpPr>
          <p:cNvPr id="8" name="Arrow: Right 7">
            <a:extLst>
              <a:ext uri="{FF2B5EF4-FFF2-40B4-BE49-F238E27FC236}">
                <a16:creationId xmlns:a16="http://schemas.microsoft.com/office/drawing/2014/main" id="{48890CB6-999E-6A61-B9F6-AD2C68E8BC54}"/>
              </a:ext>
            </a:extLst>
          </p:cNvPr>
          <p:cNvSpPr/>
          <p:nvPr/>
        </p:nvSpPr>
        <p:spPr>
          <a:xfrm>
            <a:off x="6399372" y="4938757"/>
            <a:ext cx="1291590" cy="253455"/>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49631777-9A8E-A87C-1E74-DE8C5FDE4181}"/>
              </a:ext>
            </a:extLst>
          </p:cNvPr>
          <p:cNvSpPr txBox="1"/>
          <p:nvPr/>
        </p:nvSpPr>
        <p:spPr>
          <a:xfrm>
            <a:off x="5214786" y="6077612"/>
            <a:ext cx="688009" cy="307777"/>
          </a:xfrm>
          <a:prstGeom prst="rect">
            <a:avLst/>
          </a:prstGeom>
          <a:noFill/>
        </p:spPr>
        <p:txBody>
          <a:bodyPr wrap="none" rtlCol="0">
            <a:spAutoFit/>
          </a:bodyPr>
          <a:lstStyle/>
          <a:p>
            <a:r>
              <a:rPr lang="en-GB" sz="1400" dirty="0"/>
              <a:t>crude</a:t>
            </a:r>
          </a:p>
        </p:txBody>
      </p:sp>
      <p:sp>
        <p:nvSpPr>
          <p:cNvPr id="10" name="TextBox 9">
            <a:extLst>
              <a:ext uri="{FF2B5EF4-FFF2-40B4-BE49-F238E27FC236}">
                <a16:creationId xmlns:a16="http://schemas.microsoft.com/office/drawing/2014/main" id="{CC0F97BE-BCB0-94C2-B02B-061EC70AB705}"/>
              </a:ext>
            </a:extLst>
          </p:cNvPr>
          <p:cNvSpPr txBox="1"/>
          <p:nvPr/>
        </p:nvSpPr>
        <p:spPr>
          <a:xfrm>
            <a:off x="9151385" y="6077611"/>
            <a:ext cx="869149" cy="307777"/>
          </a:xfrm>
          <a:prstGeom prst="rect">
            <a:avLst/>
          </a:prstGeom>
          <a:noFill/>
        </p:spPr>
        <p:txBody>
          <a:bodyPr wrap="none" rtlCol="0">
            <a:spAutoFit/>
          </a:bodyPr>
          <a:lstStyle/>
          <a:p>
            <a:r>
              <a:rPr lang="en-GB" sz="1400" dirty="0"/>
              <a:t>purified</a:t>
            </a:r>
          </a:p>
        </p:txBody>
      </p:sp>
    </p:spTree>
    <p:extLst>
      <p:ext uri="{BB962C8B-B14F-4D97-AF65-F5344CB8AC3E}">
        <p14:creationId xmlns:p14="http://schemas.microsoft.com/office/powerpoint/2010/main" val="115507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8" grpId="0" animBg="1"/>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90752-6BA5-0B59-07FE-F681CF9F7F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A64F65-19F2-9043-D0BB-EC825708F1D0}"/>
              </a:ext>
            </a:extLst>
          </p:cNvPr>
          <p:cNvSpPr>
            <a:spLocks noGrp="1"/>
          </p:cNvSpPr>
          <p:nvPr>
            <p:ph type="title"/>
          </p:nvPr>
        </p:nvSpPr>
        <p:spPr/>
        <p:txBody>
          <a:bodyPr/>
          <a:lstStyle/>
          <a:p>
            <a:r>
              <a:rPr lang="en-GB" dirty="0"/>
              <a:t>Formulation is important to ensure your product is:</a:t>
            </a:r>
            <a:endParaRPr lang="en-UA" dirty="0"/>
          </a:p>
        </p:txBody>
      </p:sp>
      <p:sp>
        <p:nvSpPr>
          <p:cNvPr id="8" name="Text Placeholder 7">
            <a:extLst>
              <a:ext uri="{FF2B5EF4-FFF2-40B4-BE49-F238E27FC236}">
                <a16:creationId xmlns:a16="http://schemas.microsoft.com/office/drawing/2014/main" id="{29794B17-391C-A0D5-1263-11DB95839C5C}"/>
              </a:ext>
            </a:extLst>
          </p:cNvPr>
          <p:cNvSpPr>
            <a:spLocks noGrp="1"/>
          </p:cNvSpPr>
          <p:nvPr>
            <p:ph type="body" sz="quarter" idx="31"/>
          </p:nvPr>
        </p:nvSpPr>
        <p:spPr/>
        <p:txBody>
          <a:bodyPr/>
          <a:lstStyle/>
          <a:p>
            <a:r>
              <a:rPr lang="en-US" sz="1800" dirty="0"/>
              <a:t>Stable to storage</a:t>
            </a:r>
            <a:endParaRPr lang="en-UA" sz="1800" dirty="0"/>
          </a:p>
        </p:txBody>
      </p:sp>
      <p:sp>
        <p:nvSpPr>
          <p:cNvPr id="9" name="Text Placeholder 8">
            <a:extLst>
              <a:ext uri="{FF2B5EF4-FFF2-40B4-BE49-F238E27FC236}">
                <a16:creationId xmlns:a16="http://schemas.microsoft.com/office/drawing/2014/main" id="{CB7B7438-D37E-F6CD-A649-FF2EEA51FD9E}"/>
              </a:ext>
            </a:extLst>
          </p:cNvPr>
          <p:cNvSpPr>
            <a:spLocks noGrp="1"/>
          </p:cNvSpPr>
          <p:nvPr>
            <p:ph type="body" sz="quarter" idx="13"/>
          </p:nvPr>
        </p:nvSpPr>
        <p:spPr/>
        <p:txBody>
          <a:bodyPr/>
          <a:lstStyle/>
          <a:p>
            <a:r>
              <a:rPr lang="en-UA"/>
              <a:t>01</a:t>
            </a:r>
            <a:endParaRPr lang="en-UA" dirty="0"/>
          </a:p>
        </p:txBody>
      </p:sp>
      <p:sp>
        <p:nvSpPr>
          <p:cNvPr id="11" name="Text Placeholder 10">
            <a:extLst>
              <a:ext uri="{FF2B5EF4-FFF2-40B4-BE49-F238E27FC236}">
                <a16:creationId xmlns:a16="http://schemas.microsoft.com/office/drawing/2014/main" id="{F769A6BD-C5C8-F5D9-381C-588353D8F045}"/>
              </a:ext>
            </a:extLst>
          </p:cNvPr>
          <p:cNvSpPr>
            <a:spLocks noGrp="1"/>
          </p:cNvSpPr>
          <p:nvPr>
            <p:ph type="body" sz="quarter" idx="33"/>
          </p:nvPr>
        </p:nvSpPr>
        <p:spPr/>
        <p:txBody>
          <a:bodyPr/>
          <a:lstStyle/>
          <a:p>
            <a:r>
              <a:rPr lang="en-US" sz="1800" dirty="0"/>
              <a:t>Usable by end-user</a:t>
            </a:r>
            <a:endParaRPr lang="en-UA" sz="1800" dirty="0"/>
          </a:p>
        </p:txBody>
      </p:sp>
      <p:sp>
        <p:nvSpPr>
          <p:cNvPr id="12" name="Text Placeholder 11">
            <a:extLst>
              <a:ext uri="{FF2B5EF4-FFF2-40B4-BE49-F238E27FC236}">
                <a16:creationId xmlns:a16="http://schemas.microsoft.com/office/drawing/2014/main" id="{A2FF064A-7441-A1FA-D860-5C2B9F73AD4D}"/>
              </a:ext>
            </a:extLst>
          </p:cNvPr>
          <p:cNvSpPr>
            <a:spLocks noGrp="1"/>
          </p:cNvSpPr>
          <p:nvPr>
            <p:ph type="body" sz="quarter" idx="34"/>
          </p:nvPr>
        </p:nvSpPr>
        <p:spPr/>
        <p:txBody>
          <a:bodyPr/>
          <a:lstStyle/>
          <a:p>
            <a:r>
              <a:rPr lang="en-UA" dirty="0"/>
              <a:t>03</a:t>
            </a:r>
          </a:p>
        </p:txBody>
      </p:sp>
      <p:sp>
        <p:nvSpPr>
          <p:cNvPr id="15" name="Text Placeholder 14">
            <a:extLst>
              <a:ext uri="{FF2B5EF4-FFF2-40B4-BE49-F238E27FC236}">
                <a16:creationId xmlns:a16="http://schemas.microsoft.com/office/drawing/2014/main" id="{68A64458-BD14-B9A7-52FD-289E5E119300}"/>
              </a:ext>
            </a:extLst>
          </p:cNvPr>
          <p:cNvSpPr>
            <a:spLocks noGrp="1"/>
          </p:cNvSpPr>
          <p:nvPr>
            <p:ph type="body" sz="quarter" idx="43"/>
          </p:nvPr>
        </p:nvSpPr>
        <p:spPr/>
        <p:txBody>
          <a:bodyPr/>
          <a:lstStyle/>
          <a:p>
            <a:r>
              <a:rPr lang="en-UA"/>
              <a:t>0</a:t>
            </a:r>
            <a:r>
              <a:rPr lang="en-GB" dirty="0"/>
              <a:t>2</a:t>
            </a:r>
            <a:endParaRPr lang="en-UA" dirty="0"/>
          </a:p>
        </p:txBody>
      </p:sp>
      <p:sp>
        <p:nvSpPr>
          <p:cNvPr id="76" name="Slide Number Placeholder 75">
            <a:extLst>
              <a:ext uri="{FF2B5EF4-FFF2-40B4-BE49-F238E27FC236}">
                <a16:creationId xmlns:a16="http://schemas.microsoft.com/office/drawing/2014/main" id="{77FBF928-06CA-297C-CBBE-88C3A78A18A5}"/>
              </a:ext>
            </a:extLst>
          </p:cNvPr>
          <p:cNvSpPr>
            <a:spLocks noGrp="1"/>
          </p:cNvSpPr>
          <p:nvPr>
            <p:ph type="sldNum" sz="quarter" idx="52"/>
          </p:nvPr>
        </p:nvSpPr>
        <p:spPr/>
        <p:txBody>
          <a:bodyPr/>
          <a:lstStyle/>
          <a:p>
            <a:fld id="{5A77C6FD-9128-984E-A9FB-B4F0D4945C8B}" type="slidenum">
              <a:rPr lang="en-UA" smtClean="0"/>
              <a:pPr/>
              <a:t>13</a:t>
            </a:fld>
            <a:endParaRPr lang="en-UA" dirty="0"/>
          </a:p>
        </p:txBody>
      </p:sp>
      <p:pic>
        <p:nvPicPr>
          <p:cNvPr id="31" name="Picture Placeholder 30" descr="Woman reaching for item on store shelf">
            <a:extLst>
              <a:ext uri="{FF2B5EF4-FFF2-40B4-BE49-F238E27FC236}">
                <a16:creationId xmlns:a16="http://schemas.microsoft.com/office/drawing/2014/main" id="{D5121DAF-57FD-D1B6-89F8-165760F6826F}"/>
              </a:ext>
            </a:extLst>
          </p:cNvPr>
          <p:cNvPicPr>
            <a:picLocks noGrp="1" noChangeAspect="1"/>
          </p:cNvPicPr>
          <p:nvPr>
            <p:ph type="pic" sz="quarter" idx="53"/>
          </p:nvPr>
        </p:nvPicPr>
        <p:blipFill>
          <a:blip r:embed="rId3"/>
          <a:srcRect t="12049" b="12049"/>
          <a:stretch/>
        </p:blipFill>
        <p:spPr/>
      </p:pic>
      <p:pic>
        <p:nvPicPr>
          <p:cNvPr id="27" name="Picture Placeholder 26" descr="Pile of carboard boxes">
            <a:extLst>
              <a:ext uri="{FF2B5EF4-FFF2-40B4-BE49-F238E27FC236}">
                <a16:creationId xmlns:a16="http://schemas.microsoft.com/office/drawing/2014/main" id="{7E794625-D79C-42C0-32BA-E5B80F583A9C}"/>
              </a:ext>
            </a:extLst>
          </p:cNvPr>
          <p:cNvPicPr>
            <a:picLocks noGrp="1" noChangeAspect="1"/>
          </p:cNvPicPr>
          <p:nvPr>
            <p:ph type="pic" sz="quarter" idx="55"/>
          </p:nvPr>
        </p:nvPicPr>
        <p:blipFill>
          <a:blip r:embed="rId4"/>
          <a:srcRect t="11888" b="11888"/>
          <a:stretch/>
        </p:blipFill>
        <p:spPr/>
      </p:pic>
      <p:sp>
        <p:nvSpPr>
          <p:cNvPr id="14" name="Text Placeholder 13">
            <a:extLst>
              <a:ext uri="{FF2B5EF4-FFF2-40B4-BE49-F238E27FC236}">
                <a16:creationId xmlns:a16="http://schemas.microsoft.com/office/drawing/2014/main" id="{936387F7-32BA-A3BA-FEE3-F1B1C40F5757}"/>
              </a:ext>
            </a:extLst>
          </p:cNvPr>
          <p:cNvSpPr>
            <a:spLocks noGrp="1"/>
          </p:cNvSpPr>
          <p:nvPr>
            <p:ph type="body" sz="quarter" idx="56"/>
          </p:nvPr>
        </p:nvSpPr>
        <p:spPr/>
        <p:txBody>
          <a:bodyPr/>
          <a:lstStyle/>
          <a:p>
            <a:r>
              <a:rPr lang="en-US" sz="1800" dirty="0"/>
              <a:t>Easily transportable</a:t>
            </a:r>
            <a:endParaRPr lang="en-UA" sz="1800" dirty="0"/>
          </a:p>
        </p:txBody>
      </p:sp>
      <p:pic>
        <p:nvPicPr>
          <p:cNvPr id="29" name="Picture Placeholder 28" descr="Large truck on a highway">
            <a:extLst>
              <a:ext uri="{FF2B5EF4-FFF2-40B4-BE49-F238E27FC236}">
                <a16:creationId xmlns:a16="http://schemas.microsoft.com/office/drawing/2014/main" id="{3E825333-FD06-0117-6A78-01DC7A851FF5}"/>
              </a:ext>
            </a:extLst>
          </p:cNvPr>
          <p:cNvPicPr>
            <a:picLocks noGrp="1" noChangeAspect="1"/>
          </p:cNvPicPr>
          <p:nvPr>
            <p:ph type="pic" sz="quarter" idx="57"/>
          </p:nvPr>
        </p:nvPicPr>
        <p:blipFill>
          <a:blip r:embed="rId5"/>
          <a:srcRect t="11900" b="11900"/>
          <a:stretch/>
        </p:blipFill>
        <p:spPr/>
      </p:pic>
    </p:spTree>
    <p:extLst>
      <p:ext uri="{BB962C8B-B14F-4D97-AF65-F5344CB8AC3E}">
        <p14:creationId xmlns:p14="http://schemas.microsoft.com/office/powerpoint/2010/main" val="51762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P spid="9" grpId="0" build="p"/>
      <p:bldP spid="11" grpId="0" build="p"/>
      <p:bldP spid="12" grpId="0" build="p"/>
      <p:bldP spid="15" grpId="0" build="p"/>
      <p:bldP spid="1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E3C2D493-4CB3-85D2-CA8D-AF6CBE91AADC}"/>
              </a:ext>
            </a:extLst>
          </p:cNvPr>
          <p:cNvPicPr>
            <a:picLocks noGrp="1" noRot="1" noChangeAspect="1" noMove="1" noResize="1" noEditPoints="1" noAdjustHandles="1" noChangeArrowheads="1" noChangeShapeType="1" noCrop="1"/>
          </p:cNvPicPr>
          <p:nvPr/>
        </p:nvPicPr>
        <p:blipFill>
          <a:blip r:embed="rId3"/>
          <a:stretch>
            <a:fillRect/>
          </a:stretch>
        </p:blipFill>
        <p:spPr>
          <a:xfrm>
            <a:off x="8792253" y="1766730"/>
            <a:ext cx="627295" cy="692188"/>
          </a:xfrm>
          <a:prstGeom prst="rect">
            <a:avLst/>
          </a:prstGeom>
        </p:spPr>
      </p:pic>
      <p:pic>
        <p:nvPicPr>
          <p:cNvPr id="17" name="Picture 16">
            <a:extLst>
              <a:ext uri="{FF2B5EF4-FFF2-40B4-BE49-F238E27FC236}">
                <a16:creationId xmlns:a16="http://schemas.microsoft.com/office/drawing/2014/main" id="{E31F84E4-FF75-8EF0-5B8E-FF0992CED3BB}"/>
              </a:ext>
            </a:extLst>
          </p:cNvPr>
          <p:cNvPicPr>
            <a:picLocks noGrp="1" noRot="1" noChangeAspect="1" noMove="1" noResize="1" noEditPoints="1" noAdjustHandles="1" noChangeArrowheads="1" noChangeShapeType="1" noCrop="1"/>
          </p:cNvPicPr>
          <p:nvPr/>
        </p:nvPicPr>
        <p:blipFill>
          <a:blip r:embed="rId3"/>
          <a:stretch>
            <a:fillRect/>
          </a:stretch>
        </p:blipFill>
        <p:spPr>
          <a:xfrm>
            <a:off x="463655" y="1766730"/>
            <a:ext cx="627295" cy="692188"/>
          </a:xfrm>
          <a:prstGeom prst="rect">
            <a:avLst/>
          </a:prstGeom>
        </p:spPr>
      </p:pic>
      <p:pic>
        <p:nvPicPr>
          <p:cNvPr id="28" name="Picture 27">
            <a:extLst>
              <a:ext uri="{FF2B5EF4-FFF2-40B4-BE49-F238E27FC236}">
                <a16:creationId xmlns:a16="http://schemas.microsoft.com/office/drawing/2014/main" id="{E9B8F602-2697-8129-800F-2A67248B4D6C}"/>
              </a:ext>
            </a:extLst>
          </p:cNvPr>
          <p:cNvPicPr>
            <a:picLocks noGrp="1" noRot="1" noChangeAspect="1" noMove="1" noResize="1" noEditPoints="1" noAdjustHandles="1" noChangeArrowheads="1" noChangeShapeType="1" noCrop="1"/>
          </p:cNvPicPr>
          <p:nvPr/>
        </p:nvPicPr>
        <p:blipFill>
          <a:blip r:embed="rId3"/>
          <a:stretch>
            <a:fillRect/>
          </a:stretch>
        </p:blipFill>
        <p:spPr>
          <a:xfrm>
            <a:off x="3239300" y="1766730"/>
            <a:ext cx="627295" cy="692188"/>
          </a:xfrm>
          <a:prstGeom prst="rect">
            <a:avLst/>
          </a:prstGeom>
        </p:spPr>
      </p:pic>
      <p:pic>
        <p:nvPicPr>
          <p:cNvPr id="29" name="Picture 28">
            <a:extLst>
              <a:ext uri="{FF2B5EF4-FFF2-40B4-BE49-F238E27FC236}">
                <a16:creationId xmlns:a16="http://schemas.microsoft.com/office/drawing/2014/main" id="{5B89A645-C996-7151-BB6C-E469EBDBBAFA}"/>
              </a:ext>
            </a:extLst>
          </p:cNvPr>
          <p:cNvPicPr>
            <a:picLocks noGrp="1" noRot="1" noChangeAspect="1" noMove="1" noResize="1" noEditPoints="1" noAdjustHandles="1" noChangeArrowheads="1" noChangeShapeType="1" noCrop="1"/>
          </p:cNvPicPr>
          <p:nvPr/>
        </p:nvPicPr>
        <p:blipFill>
          <a:blip r:embed="rId3"/>
          <a:stretch>
            <a:fillRect/>
          </a:stretch>
        </p:blipFill>
        <p:spPr>
          <a:xfrm>
            <a:off x="6040957" y="1766730"/>
            <a:ext cx="627295" cy="692188"/>
          </a:xfrm>
          <a:prstGeom prst="rect">
            <a:avLst/>
          </a:prstGeom>
        </p:spPr>
      </p:pic>
      <p:sp>
        <p:nvSpPr>
          <p:cNvPr id="2" name="Title 1">
            <a:extLst>
              <a:ext uri="{FF2B5EF4-FFF2-40B4-BE49-F238E27FC236}">
                <a16:creationId xmlns:a16="http://schemas.microsoft.com/office/drawing/2014/main" id="{1B65B104-7F06-1AEB-E31D-20AF422AAA37}"/>
              </a:ext>
            </a:extLst>
          </p:cNvPr>
          <p:cNvSpPr>
            <a:spLocks noGrp="1"/>
          </p:cNvSpPr>
          <p:nvPr>
            <p:ph type="title"/>
          </p:nvPr>
        </p:nvSpPr>
        <p:spPr>
          <a:xfrm>
            <a:off x="593725" y="472611"/>
            <a:ext cx="11002963" cy="1062501"/>
          </a:xfrm>
        </p:spPr>
        <p:txBody>
          <a:bodyPr/>
          <a:lstStyle/>
          <a:p>
            <a:r>
              <a:rPr lang="en-US" dirty="0"/>
              <a:t>Logistics to consider</a:t>
            </a:r>
            <a:endParaRPr lang="en-UA" dirty="0"/>
          </a:p>
        </p:txBody>
      </p:sp>
      <p:sp>
        <p:nvSpPr>
          <p:cNvPr id="3" name="Text Placeholder 2">
            <a:extLst>
              <a:ext uri="{FF2B5EF4-FFF2-40B4-BE49-F238E27FC236}">
                <a16:creationId xmlns:a16="http://schemas.microsoft.com/office/drawing/2014/main" id="{0D4CF30C-0F97-B434-C03B-522BBEF7F50B}"/>
              </a:ext>
            </a:extLst>
          </p:cNvPr>
          <p:cNvSpPr>
            <a:spLocks noGrp="1"/>
          </p:cNvSpPr>
          <p:nvPr>
            <p:ph type="body" sz="quarter" idx="31"/>
          </p:nvPr>
        </p:nvSpPr>
        <p:spPr>
          <a:xfrm>
            <a:off x="913774" y="2463520"/>
            <a:ext cx="2353619" cy="462560"/>
          </a:xfrm>
        </p:spPr>
        <p:txBody>
          <a:bodyPr/>
          <a:lstStyle/>
          <a:p>
            <a:r>
              <a:rPr lang="en-GB" sz="2000" dirty="0"/>
              <a:t>Process timings</a:t>
            </a:r>
            <a:endParaRPr lang="en-UA" sz="2000" dirty="0"/>
          </a:p>
        </p:txBody>
      </p:sp>
      <p:sp>
        <p:nvSpPr>
          <p:cNvPr id="47" name="Text Placeholder 46">
            <a:extLst>
              <a:ext uri="{FF2B5EF4-FFF2-40B4-BE49-F238E27FC236}">
                <a16:creationId xmlns:a16="http://schemas.microsoft.com/office/drawing/2014/main" id="{0BC28D36-00F4-5CD7-69D7-52E1F60DD65E}"/>
              </a:ext>
            </a:extLst>
          </p:cNvPr>
          <p:cNvSpPr>
            <a:spLocks noGrp="1"/>
          </p:cNvSpPr>
          <p:nvPr>
            <p:ph type="body" sz="quarter" idx="4294967295"/>
          </p:nvPr>
        </p:nvSpPr>
        <p:spPr>
          <a:xfrm>
            <a:off x="3687339" y="3023305"/>
            <a:ext cx="2053697" cy="1186961"/>
          </a:xfrm>
        </p:spPr>
        <p:txBody>
          <a:bodyPr/>
          <a:lstStyle/>
          <a:p>
            <a:r>
              <a:rPr lang="en-US" sz="1400" dirty="0"/>
              <a:t>Large volumes of aqueous waste</a:t>
            </a:r>
          </a:p>
          <a:p>
            <a:r>
              <a:rPr lang="en-US" sz="1400" dirty="0"/>
              <a:t>May require off-site treatment</a:t>
            </a:r>
            <a:endParaRPr lang="en-UA" sz="1400" dirty="0"/>
          </a:p>
        </p:txBody>
      </p:sp>
      <p:sp>
        <p:nvSpPr>
          <p:cNvPr id="48" name="Text Placeholder 47">
            <a:extLst>
              <a:ext uri="{FF2B5EF4-FFF2-40B4-BE49-F238E27FC236}">
                <a16:creationId xmlns:a16="http://schemas.microsoft.com/office/drawing/2014/main" id="{804A3F93-2E2A-3862-FAE5-0F869CE2FE61}"/>
              </a:ext>
            </a:extLst>
          </p:cNvPr>
          <p:cNvSpPr>
            <a:spLocks noGrp="1"/>
          </p:cNvSpPr>
          <p:nvPr>
            <p:ph type="body" sz="quarter" idx="64"/>
          </p:nvPr>
        </p:nvSpPr>
        <p:spPr>
          <a:xfrm>
            <a:off x="6469757" y="2463520"/>
            <a:ext cx="2353619" cy="462560"/>
          </a:xfrm>
        </p:spPr>
        <p:txBody>
          <a:bodyPr/>
          <a:lstStyle/>
          <a:p>
            <a:r>
              <a:rPr lang="en-US" sz="2000" dirty="0"/>
              <a:t>Safety</a:t>
            </a:r>
            <a:endParaRPr lang="en-UA" sz="2000" dirty="0"/>
          </a:p>
        </p:txBody>
      </p:sp>
      <p:sp>
        <p:nvSpPr>
          <p:cNvPr id="49" name="Text Placeholder 48">
            <a:extLst>
              <a:ext uri="{FF2B5EF4-FFF2-40B4-BE49-F238E27FC236}">
                <a16:creationId xmlns:a16="http://schemas.microsoft.com/office/drawing/2014/main" id="{1D87F603-6E5B-9136-B24E-26C50A14D628}"/>
              </a:ext>
            </a:extLst>
          </p:cNvPr>
          <p:cNvSpPr>
            <a:spLocks noGrp="1"/>
          </p:cNvSpPr>
          <p:nvPr>
            <p:ph type="body" sz="quarter" idx="4294967295"/>
          </p:nvPr>
        </p:nvSpPr>
        <p:spPr>
          <a:xfrm>
            <a:off x="6469758" y="3023305"/>
            <a:ext cx="2053697" cy="1186961"/>
          </a:xfrm>
        </p:spPr>
        <p:txBody>
          <a:bodyPr/>
          <a:lstStyle/>
          <a:p>
            <a:r>
              <a:rPr lang="en-US" sz="1400" dirty="0"/>
              <a:t>Loss of containment</a:t>
            </a:r>
          </a:p>
          <a:p>
            <a:r>
              <a:rPr lang="en-US" sz="1400" dirty="0"/>
              <a:t>Contamination of personnel and environment</a:t>
            </a:r>
          </a:p>
          <a:p>
            <a:br>
              <a:rPr lang="en-US" sz="1400" dirty="0"/>
            </a:br>
            <a:endParaRPr lang="en-UA" sz="1400" dirty="0"/>
          </a:p>
        </p:txBody>
      </p:sp>
      <p:sp>
        <p:nvSpPr>
          <p:cNvPr id="51" name="Text Placeholder 50">
            <a:extLst>
              <a:ext uri="{FF2B5EF4-FFF2-40B4-BE49-F238E27FC236}">
                <a16:creationId xmlns:a16="http://schemas.microsoft.com/office/drawing/2014/main" id="{7F16494A-EEE2-0042-465A-1B4B228410B5}"/>
              </a:ext>
            </a:extLst>
          </p:cNvPr>
          <p:cNvSpPr>
            <a:spLocks noGrp="1"/>
          </p:cNvSpPr>
          <p:nvPr>
            <p:ph type="body" sz="quarter" idx="4294967295"/>
          </p:nvPr>
        </p:nvSpPr>
        <p:spPr>
          <a:xfrm>
            <a:off x="9264353" y="3023305"/>
            <a:ext cx="1965172" cy="1186961"/>
          </a:xfrm>
        </p:spPr>
        <p:txBody>
          <a:bodyPr/>
          <a:lstStyle/>
          <a:p>
            <a:r>
              <a:rPr lang="en-US" sz="1400" dirty="0"/>
              <a:t>Do you require HSE or other </a:t>
            </a:r>
            <a:r>
              <a:rPr lang="en-US" sz="1400" dirty="0" err="1"/>
              <a:t>authorisation</a:t>
            </a:r>
            <a:r>
              <a:rPr lang="en-US" sz="1400" dirty="0"/>
              <a:t>?</a:t>
            </a:r>
            <a:endParaRPr lang="en-UA" sz="1400" dirty="0"/>
          </a:p>
        </p:txBody>
      </p:sp>
      <p:pic>
        <p:nvPicPr>
          <p:cNvPr id="55" name="Picture Placeholder 54">
            <a:extLst>
              <a:ext uri="{FF2B5EF4-FFF2-40B4-BE49-F238E27FC236}">
                <a16:creationId xmlns:a16="http://schemas.microsoft.com/office/drawing/2014/main" id="{DD92B68F-1FF9-4A96-8025-E16BDB1F3BF4}"/>
              </a:ext>
            </a:extLst>
          </p:cNvPr>
          <p:cNvPicPr>
            <a:picLocks noGrp="1" noChangeAspect="1"/>
          </p:cNvPicPr>
          <p:nvPr>
            <p:ph type="pic" sz="quarter" idx="4294967295"/>
          </p:nvPr>
        </p:nvPicPr>
        <p:blipFill>
          <a:blip r:embed="rId4">
            <a:extLst>
              <a:ext uri="{96DAC541-7B7A-43D3-8B79-37D633B846F1}">
                <asvg:svgBlip xmlns:asvg="http://schemas.microsoft.com/office/drawing/2016/SVG/main" r:embed="rId5"/>
              </a:ext>
            </a:extLst>
          </a:blip>
          <a:srcRect/>
          <a:stretch/>
        </p:blipFill>
        <p:spPr>
          <a:xfrm>
            <a:off x="0" y="1974850"/>
            <a:ext cx="0" cy="0"/>
          </a:xfrm>
        </p:spPr>
      </p:pic>
      <p:sp>
        <p:nvSpPr>
          <p:cNvPr id="50" name="Text Placeholder 49">
            <a:extLst>
              <a:ext uri="{FF2B5EF4-FFF2-40B4-BE49-F238E27FC236}">
                <a16:creationId xmlns:a16="http://schemas.microsoft.com/office/drawing/2014/main" id="{B2B38136-B460-9B9E-1389-A7AC666EDFED}"/>
              </a:ext>
            </a:extLst>
          </p:cNvPr>
          <p:cNvSpPr>
            <a:spLocks noGrp="1"/>
          </p:cNvSpPr>
          <p:nvPr>
            <p:ph type="body" sz="quarter" idx="66"/>
          </p:nvPr>
        </p:nvSpPr>
        <p:spPr>
          <a:xfrm>
            <a:off x="9264353" y="2463520"/>
            <a:ext cx="2332336" cy="462560"/>
          </a:xfrm>
        </p:spPr>
        <p:txBody>
          <a:bodyPr/>
          <a:lstStyle/>
          <a:p>
            <a:r>
              <a:rPr lang="en-US" sz="2000" dirty="0"/>
              <a:t>Regulations</a:t>
            </a:r>
            <a:endParaRPr lang="en-UA" sz="2000" dirty="0"/>
          </a:p>
        </p:txBody>
      </p:sp>
      <p:sp>
        <p:nvSpPr>
          <p:cNvPr id="30" name="Text Placeholder 29">
            <a:extLst>
              <a:ext uri="{FF2B5EF4-FFF2-40B4-BE49-F238E27FC236}">
                <a16:creationId xmlns:a16="http://schemas.microsoft.com/office/drawing/2014/main" id="{AE1A5061-880C-FD23-72EC-76CEFB84F485}"/>
              </a:ext>
            </a:extLst>
          </p:cNvPr>
          <p:cNvSpPr>
            <a:spLocks noGrp="1"/>
          </p:cNvSpPr>
          <p:nvPr>
            <p:ph type="body" sz="quarter" idx="4294967295"/>
          </p:nvPr>
        </p:nvSpPr>
        <p:spPr>
          <a:xfrm>
            <a:off x="913131" y="3023305"/>
            <a:ext cx="2053697" cy="2135501"/>
          </a:xfrm>
        </p:spPr>
        <p:txBody>
          <a:bodyPr/>
          <a:lstStyle/>
          <a:p>
            <a:r>
              <a:rPr lang="en-US" sz="1400" dirty="0"/>
              <a:t>Everything takes longer</a:t>
            </a:r>
          </a:p>
          <a:p>
            <a:r>
              <a:rPr lang="en-US" sz="1400" dirty="0"/>
              <a:t>Stability of products during processing</a:t>
            </a:r>
          </a:p>
          <a:p>
            <a:pPr marL="285750" indent="-285750">
              <a:buClr>
                <a:schemeClr val="accent1"/>
              </a:buClr>
              <a:buFont typeface="Arial" panose="020B0604020202020204" pitchFamily="34" charset="0"/>
              <a:buChar char="•"/>
            </a:pPr>
            <a:r>
              <a:rPr lang="en-US" sz="1400" dirty="0"/>
              <a:t>Cooling can take hours</a:t>
            </a:r>
          </a:p>
          <a:p>
            <a:pPr marL="285750" indent="-285750">
              <a:buClr>
                <a:schemeClr val="accent1"/>
              </a:buClr>
              <a:buFont typeface="Arial" panose="020B0604020202020204" pitchFamily="34" charset="0"/>
              <a:buChar char="•"/>
            </a:pPr>
            <a:r>
              <a:rPr lang="en-US" sz="1400" dirty="0"/>
              <a:t>Freezing is costly and impractical</a:t>
            </a:r>
            <a:endParaRPr lang="en-UA" sz="1400" dirty="0"/>
          </a:p>
        </p:txBody>
      </p:sp>
      <p:sp>
        <p:nvSpPr>
          <p:cNvPr id="46" name="Text Placeholder 45">
            <a:extLst>
              <a:ext uri="{FF2B5EF4-FFF2-40B4-BE49-F238E27FC236}">
                <a16:creationId xmlns:a16="http://schemas.microsoft.com/office/drawing/2014/main" id="{259E4AD0-4908-C805-D7F0-8E4D7A961522}"/>
              </a:ext>
            </a:extLst>
          </p:cNvPr>
          <p:cNvSpPr>
            <a:spLocks noGrp="1"/>
          </p:cNvSpPr>
          <p:nvPr>
            <p:ph type="body" sz="quarter" idx="62"/>
          </p:nvPr>
        </p:nvSpPr>
        <p:spPr>
          <a:xfrm>
            <a:off x="3687338" y="2463520"/>
            <a:ext cx="2353619" cy="462560"/>
          </a:xfrm>
        </p:spPr>
        <p:txBody>
          <a:bodyPr/>
          <a:lstStyle/>
          <a:p>
            <a:r>
              <a:rPr lang="en-US" sz="2000" dirty="0"/>
              <a:t>Waste</a:t>
            </a:r>
            <a:endParaRPr lang="en-UA" sz="2000" dirty="0"/>
          </a:p>
        </p:txBody>
      </p:sp>
      <p:pic>
        <p:nvPicPr>
          <p:cNvPr id="88" name="Graphic 87">
            <a:extLst>
              <a:ext uri="{FF2B5EF4-FFF2-40B4-BE49-F238E27FC236}">
                <a16:creationId xmlns:a16="http://schemas.microsoft.com/office/drawing/2014/main" id="{DEEEB20F-40A6-1355-9368-47DC0681CAF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77285" y="1872474"/>
            <a:ext cx="468000" cy="468000"/>
          </a:xfrm>
          <a:prstGeom prst="rect">
            <a:avLst/>
          </a:prstGeom>
        </p:spPr>
      </p:pic>
      <p:sp>
        <p:nvSpPr>
          <p:cNvPr id="85" name="Slide Number Placeholder 84">
            <a:extLst>
              <a:ext uri="{FF2B5EF4-FFF2-40B4-BE49-F238E27FC236}">
                <a16:creationId xmlns:a16="http://schemas.microsoft.com/office/drawing/2014/main" id="{645AEA61-3A1B-BB29-F681-C98213E5F923}"/>
              </a:ext>
            </a:extLst>
          </p:cNvPr>
          <p:cNvSpPr>
            <a:spLocks noGrp="1"/>
          </p:cNvSpPr>
          <p:nvPr>
            <p:ph type="sldNum" sz="quarter" idx="81"/>
          </p:nvPr>
        </p:nvSpPr>
        <p:spPr/>
        <p:txBody>
          <a:bodyPr/>
          <a:lstStyle/>
          <a:p>
            <a:fld id="{5A77C6FD-9128-984E-A9FB-B4F0D4945C8B}" type="slidenum">
              <a:rPr lang="en-UA" smtClean="0"/>
              <a:pPr/>
              <a:t>14</a:t>
            </a:fld>
            <a:endParaRPr lang="en-UA" dirty="0"/>
          </a:p>
        </p:txBody>
      </p:sp>
      <p:pic>
        <p:nvPicPr>
          <p:cNvPr id="78" name="Graphic 77">
            <a:extLst>
              <a:ext uri="{FF2B5EF4-FFF2-40B4-BE49-F238E27FC236}">
                <a16:creationId xmlns:a16="http://schemas.microsoft.com/office/drawing/2014/main" id="{20050D04-9564-F153-F9E7-963F93970A0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46022" y="1882382"/>
            <a:ext cx="462560" cy="462560"/>
          </a:xfrm>
          <a:prstGeom prst="rect">
            <a:avLst/>
          </a:prstGeom>
        </p:spPr>
      </p:pic>
      <p:pic>
        <p:nvPicPr>
          <p:cNvPr id="84" name="Graphic 83">
            <a:extLst>
              <a:ext uri="{FF2B5EF4-FFF2-40B4-BE49-F238E27FC236}">
                <a16:creationId xmlns:a16="http://schemas.microsoft.com/office/drawing/2014/main" id="{AE15C035-8B92-74F3-523E-0FDAD7E8680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324332" y="1872474"/>
            <a:ext cx="468000" cy="468000"/>
          </a:xfrm>
          <a:prstGeom prst="rect">
            <a:avLst/>
          </a:prstGeom>
        </p:spPr>
      </p:pic>
      <p:pic>
        <p:nvPicPr>
          <p:cNvPr id="86" name="Graphic 85">
            <a:extLst>
              <a:ext uri="{FF2B5EF4-FFF2-40B4-BE49-F238E27FC236}">
                <a16:creationId xmlns:a16="http://schemas.microsoft.com/office/drawing/2014/main" id="{9D09E4E3-4B5F-B867-765B-F54F270CD5AB}"/>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6107103" y="1858974"/>
            <a:ext cx="468000" cy="468000"/>
          </a:xfrm>
          <a:prstGeom prst="rect">
            <a:avLst/>
          </a:prstGeom>
        </p:spPr>
      </p:pic>
    </p:spTree>
    <p:extLst>
      <p:ext uri="{BB962C8B-B14F-4D97-AF65-F5344CB8AC3E}">
        <p14:creationId xmlns:p14="http://schemas.microsoft.com/office/powerpoint/2010/main" val="239429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0">
                                            <p:txEl>
                                              <p:pRg st="0" end="0"/>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0">
                                            <p:txEl>
                                              <p:pRg st="1" end="1"/>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0">
                                            <p:txEl>
                                              <p:pRg st="2" end="2"/>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46">
                                            <p:txEl>
                                              <p:pRg st="0" end="0"/>
                                            </p:txEl>
                                          </p:spTgt>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47">
                                            <p:txEl>
                                              <p:pRg st="0" end="0"/>
                                            </p:txEl>
                                          </p:spTgt>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8">
                                            <p:txEl>
                                              <p:pRg st="0" end="0"/>
                                            </p:txEl>
                                          </p:spTgt>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9">
                                            <p:txEl>
                                              <p:pRg st="0" end="0"/>
                                            </p:txEl>
                                          </p:spTgt>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9">
                                            <p:txEl>
                                              <p:pRg st="1" end="1"/>
                                            </p:txEl>
                                          </p:spTgt>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49">
                                            <p:txEl>
                                              <p:pRg st="2" end="2"/>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88"/>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0">
                                            <p:txEl>
                                              <p:pRg st="0" end="0"/>
                                            </p:txEl>
                                          </p:spTgt>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5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7" grpId="0" uiExpand="1" build="p"/>
      <p:bldP spid="48" grpId="0" build="p"/>
      <p:bldP spid="49" grpId="0" uiExpand="1" build="p"/>
      <p:bldP spid="51" grpId="0" build="p"/>
      <p:bldP spid="50" grpId="0" build="p"/>
      <p:bldP spid="30" grpId="0" uiExpand="1" build="p"/>
      <p:bldP spid="4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75849A9-2BC2-CA46-AA0A-DB63C29BA40A}"/>
              </a:ext>
            </a:extLst>
          </p:cNvPr>
          <p:cNvSpPr>
            <a:spLocks noGrp="1"/>
          </p:cNvSpPr>
          <p:nvPr>
            <p:ph type="title"/>
          </p:nvPr>
        </p:nvSpPr>
        <p:spPr/>
        <p:txBody>
          <a:bodyPr/>
          <a:lstStyle/>
          <a:p>
            <a:r>
              <a:rPr lang="en-US" dirty="0"/>
              <a:t>Summary</a:t>
            </a:r>
          </a:p>
        </p:txBody>
      </p:sp>
      <p:sp>
        <p:nvSpPr>
          <p:cNvPr id="3" name="Slide Number Placeholder 2">
            <a:extLst>
              <a:ext uri="{FF2B5EF4-FFF2-40B4-BE49-F238E27FC236}">
                <a16:creationId xmlns:a16="http://schemas.microsoft.com/office/drawing/2014/main" id="{8E8B345B-9AC0-F911-45B1-E8F310D8550F}"/>
              </a:ext>
            </a:extLst>
          </p:cNvPr>
          <p:cNvSpPr>
            <a:spLocks noGrp="1"/>
          </p:cNvSpPr>
          <p:nvPr>
            <p:ph type="sldNum" sz="quarter" idx="11"/>
          </p:nvPr>
        </p:nvSpPr>
        <p:spPr/>
        <p:txBody>
          <a:bodyPr/>
          <a:lstStyle/>
          <a:p>
            <a:fld id="{5A77C6FD-9128-984E-A9FB-B4F0D4945C8B}" type="slidenum">
              <a:rPr lang="en-UA" smtClean="0"/>
              <a:pPr/>
              <a:t>15</a:t>
            </a:fld>
            <a:endParaRPr lang="en-UA" dirty="0"/>
          </a:p>
        </p:txBody>
      </p:sp>
      <p:sp>
        <p:nvSpPr>
          <p:cNvPr id="7" name="Text Placeholder 6">
            <a:extLst>
              <a:ext uri="{FF2B5EF4-FFF2-40B4-BE49-F238E27FC236}">
                <a16:creationId xmlns:a16="http://schemas.microsoft.com/office/drawing/2014/main" id="{BE124370-2446-E658-94C4-F6FCBE76426F}"/>
              </a:ext>
            </a:extLst>
          </p:cNvPr>
          <p:cNvSpPr>
            <a:spLocks noGrp="1"/>
          </p:cNvSpPr>
          <p:nvPr>
            <p:ph type="body" sz="quarter" idx="36"/>
          </p:nvPr>
        </p:nvSpPr>
        <p:spPr/>
        <p:txBody>
          <a:bodyPr/>
          <a:lstStyle/>
          <a:p>
            <a:r>
              <a:rPr lang="en-US" sz="2000" dirty="0"/>
              <a:t>What is possible at scale?</a:t>
            </a:r>
          </a:p>
        </p:txBody>
      </p:sp>
      <p:sp>
        <p:nvSpPr>
          <p:cNvPr id="8" name="Text Placeholder 7">
            <a:extLst>
              <a:ext uri="{FF2B5EF4-FFF2-40B4-BE49-F238E27FC236}">
                <a16:creationId xmlns:a16="http://schemas.microsoft.com/office/drawing/2014/main" id="{3BD5FB6F-77E2-161B-CC56-FBF4DE78BA80}"/>
              </a:ext>
            </a:extLst>
          </p:cNvPr>
          <p:cNvSpPr>
            <a:spLocks noGrp="1"/>
          </p:cNvSpPr>
          <p:nvPr>
            <p:ph type="body" sz="quarter" idx="38"/>
          </p:nvPr>
        </p:nvSpPr>
        <p:spPr/>
        <p:txBody>
          <a:bodyPr/>
          <a:lstStyle/>
          <a:p>
            <a:pPr marL="285750" indent="-285750">
              <a:buClr>
                <a:schemeClr val="accent1"/>
              </a:buClr>
              <a:buFont typeface="Wingdings" pitchFamily="2" charset="2"/>
              <a:buChar char="Ø"/>
            </a:pPr>
            <a:r>
              <a:rPr lang="en-US" sz="1600" dirty="0"/>
              <a:t>Not just about the science</a:t>
            </a:r>
          </a:p>
          <a:p>
            <a:pPr marL="285750" indent="-285750">
              <a:buClr>
                <a:schemeClr val="accent1"/>
              </a:buClr>
              <a:buFont typeface="Wingdings" pitchFamily="2" charset="2"/>
              <a:buChar char="Ø"/>
            </a:pPr>
            <a:r>
              <a:rPr lang="en-US" sz="1600" dirty="0"/>
              <a:t>Careful planning is essential</a:t>
            </a:r>
          </a:p>
          <a:p>
            <a:pPr marL="285750" indent="-285750">
              <a:buClr>
                <a:schemeClr val="accent1"/>
              </a:buClr>
              <a:buFont typeface="Wingdings" pitchFamily="2" charset="2"/>
              <a:buChar char="Ø"/>
            </a:pPr>
            <a:r>
              <a:rPr lang="en-US" sz="1600" dirty="0" err="1"/>
              <a:t>Optimise</a:t>
            </a:r>
            <a:r>
              <a:rPr lang="en-US" sz="1600" dirty="0"/>
              <a:t> under full-scale conditions</a:t>
            </a:r>
          </a:p>
        </p:txBody>
      </p:sp>
      <p:sp>
        <p:nvSpPr>
          <p:cNvPr id="9" name="Text Placeholder 8">
            <a:extLst>
              <a:ext uri="{FF2B5EF4-FFF2-40B4-BE49-F238E27FC236}">
                <a16:creationId xmlns:a16="http://schemas.microsoft.com/office/drawing/2014/main" id="{1AAF111E-A981-65F1-74F7-AE568B44E254}"/>
              </a:ext>
            </a:extLst>
          </p:cNvPr>
          <p:cNvSpPr>
            <a:spLocks noGrp="1"/>
          </p:cNvSpPr>
          <p:nvPr>
            <p:ph type="body" sz="quarter" idx="39"/>
          </p:nvPr>
        </p:nvSpPr>
        <p:spPr/>
        <p:txBody>
          <a:bodyPr/>
          <a:lstStyle/>
          <a:p>
            <a:r>
              <a:rPr lang="en-US" sz="2000" dirty="0"/>
              <a:t>Scale-down approach</a:t>
            </a:r>
          </a:p>
        </p:txBody>
      </p:sp>
      <p:sp>
        <p:nvSpPr>
          <p:cNvPr id="10" name="Text Placeholder 9">
            <a:extLst>
              <a:ext uri="{FF2B5EF4-FFF2-40B4-BE49-F238E27FC236}">
                <a16:creationId xmlns:a16="http://schemas.microsoft.com/office/drawing/2014/main" id="{C5354762-398A-FD98-CF0C-C571EF8CBDB5}"/>
              </a:ext>
            </a:extLst>
          </p:cNvPr>
          <p:cNvSpPr>
            <a:spLocks noGrp="1"/>
          </p:cNvSpPr>
          <p:nvPr>
            <p:ph type="body" sz="quarter" idx="40"/>
          </p:nvPr>
        </p:nvSpPr>
        <p:spPr/>
        <p:txBody>
          <a:bodyPr/>
          <a:lstStyle/>
          <a:p>
            <a:pPr marL="285750" indent="-285750">
              <a:buClr>
                <a:schemeClr val="accent1"/>
              </a:buClr>
              <a:buFont typeface="Wingdings" pitchFamily="2" charset="2"/>
              <a:buChar char="Ø"/>
            </a:pPr>
            <a:r>
              <a:rPr lang="en-US" sz="1600" dirty="0"/>
              <a:t>Quantifies potential of process at scale</a:t>
            </a:r>
          </a:p>
          <a:p>
            <a:pPr marL="285750" indent="-285750">
              <a:buClr>
                <a:schemeClr val="accent1"/>
              </a:buClr>
              <a:buFont typeface="Wingdings" pitchFamily="2" charset="2"/>
              <a:buChar char="Ø"/>
            </a:pPr>
            <a:r>
              <a:rPr lang="en-US" sz="1600" dirty="0"/>
              <a:t>Reduced risk of failure (technical and economic)</a:t>
            </a:r>
          </a:p>
        </p:txBody>
      </p:sp>
      <p:sp>
        <p:nvSpPr>
          <p:cNvPr id="11" name="Text Placeholder 10">
            <a:extLst>
              <a:ext uri="{FF2B5EF4-FFF2-40B4-BE49-F238E27FC236}">
                <a16:creationId xmlns:a16="http://schemas.microsoft.com/office/drawing/2014/main" id="{E73B85A9-681B-148E-09DE-DD5238DCCE8A}"/>
              </a:ext>
            </a:extLst>
          </p:cNvPr>
          <p:cNvSpPr>
            <a:spLocks noGrp="1"/>
          </p:cNvSpPr>
          <p:nvPr>
            <p:ph type="body" sz="quarter" idx="41"/>
          </p:nvPr>
        </p:nvSpPr>
        <p:spPr/>
        <p:txBody>
          <a:bodyPr/>
          <a:lstStyle/>
          <a:p>
            <a:r>
              <a:rPr lang="en-US" sz="2000" dirty="0"/>
              <a:t>Cost based on plant-occupancy</a:t>
            </a:r>
          </a:p>
        </p:txBody>
      </p:sp>
      <p:sp>
        <p:nvSpPr>
          <p:cNvPr id="12" name="Text Placeholder 11">
            <a:extLst>
              <a:ext uri="{FF2B5EF4-FFF2-40B4-BE49-F238E27FC236}">
                <a16:creationId xmlns:a16="http://schemas.microsoft.com/office/drawing/2014/main" id="{ABA0A329-F9B0-A8C4-09E7-66AB9D4D2124}"/>
              </a:ext>
            </a:extLst>
          </p:cNvPr>
          <p:cNvSpPr>
            <a:spLocks noGrp="1"/>
          </p:cNvSpPr>
          <p:nvPr>
            <p:ph type="body" sz="quarter" idx="42"/>
          </p:nvPr>
        </p:nvSpPr>
        <p:spPr/>
        <p:txBody>
          <a:bodyPr/>
          <a:lstStyle/>
          <a:p>
            <a:pPr marL="285750" indent="-285750">
              <a:buClr>
                <a:schemeClr val="accent1"/>
              </a:buClr>
              <a:buFont typeface="Wingdings" pitchFamily="2" charset="2"/>
              <a:buChar char="Ø"/>
            </a:pPr>
            <a:r>
              <a:rPr lang="en-US" sz="1600" dirty="0"/>
              <a:t>High volumetric productivity is a key target</a:t>
            </a:r>
          </a:p>
          <a:p>
            <a:pPr marL="285750" indent="-285750">
              <a:buClr>
                <a:schemeClr val="accent1"/>
              </a:buClr>
              <a:buFont typeface="Wingdings" pitchFamily="2" charset="2"/>
              <a:buChar char="Ø"/>
            </a:pPr>
            <a:r>
              <a:rPr lang="en-US" sz="1600" dirty="0"/>
              <a:t>Low concentrations destroy economics</a:t>
            </a:r>
          </a:p>
        </p:txBody>
      </p:sp>
    </p:spTree>
    <p:extLst>
      <p:ext uri="{BB962C8B-B14F-4D97-AF65-F5344CB8AC3E}">
        <p14:creationId xmlns:p14="http://schemas.microsoft.com/office/powerpoint/2010/main" val="1090920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P spid="8" grpId="0" build="p"/>
      <p:bldP spid="9" grpId="0" build="p"/>
      <p:bldP spid="10" grpId="0" build="p"/>
      <p:bldP spid="11" grpId="0" build="p"/>
      <p:bldP spid="1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7B2CD-CACA-0911-F1E4-1DE882B67AD6}"/>
              </a:ext>
            </a:extLst>
          </p:cNvPr>
          <p:cNvSpPr>
            <a:spLocks noGrp="1"/>
          </p:cNvSpPr>
          <p:nvPr>
            <p:ph type="title"/>
          </p:nvPr>
        </p:nvSpPr>
        <p:spPr/>
        <p:txBody>
          <a:bodyPr anchor="ctr"/>
          <a:lstStyle/>
          <a:p>
            <a:r>
              <a:rPr lang="en-US" sz="4400" dirty="0"/>
              <a:t>Any questions?</a:t>
            </a:r>
          </a:p>
        </p:txBody>
      </p:sp>
      <p:sp>
        <p:nvSpPr>
          <p:cNvPr id="3" name="Text Placeholder 2">
            <a:extLst>
              <a:ext uri="{FF2B5EF4-FFF2-40B4-BE49-F238E27FC236}">
                <a16:creationId xmlns:a16="http://schemas.microsoft.com/office/drawing/2014/main" id="{241F9BE2-5B06-8BA7-4188-302E998ECA61}"/>
              </a:ext>
            </a:extLst>
          </p:cNvPr>
          <p:cNvSpPr>
            <a:spLocks noGrp="1"/>
          </p:cNvSpPr>
          <p:nvPr>
            <p:ph type="body" sz="quarter" idx="36"/>
          </p:nvPr>
        </p:nvSpPr>
        <p:spPr/>
        <p:txBody>
          <a:bodyPr/>
          <a:lstStyle/>
          <a:p>
            <a:r>
              <a:rPr lang="en-US" dirty="0"/>
              <a:t>Bob Holt</a:t>
            </a:r>
          </a:p>
        </p:txBody>
      </p:sp>
      <p:sp>
        <p:nvSpPr>
          <p:cNvPr id="4" name="Text Placeholder 3">
            <a:extLst>
              <a:ext uri="{FF2B5EF4-FFF2-40B4-BE49-F238E27FC236}">
                <a16:creationId xmlns:a16="http://schemas.microsoft.com/office/drawing/2014/main" id="{1AEC1D60-6188-673B-2059-4F370BB1C8C2}"/>
              </a:ext>
            </a:extLst>
          </p:cNvPr>
          <p:cNvSpPr>
            <a:spLocks noGrp="1"/>
          </p:cNvSpPr>
          <p:nvPr>
            <p:ph type="body" sz="quarter" idx="74"/>
          </p:nvPr>
        </p:nvSpPr>
        <p:spPr/>
        <p:txBody>
          <a:bodyPr/>
          <a:lstStyle/>
          <a:p>
            <a:endParaRPr lang="en-US" dirty="0"/>
          </a:p>
        </p:txBody>
      </p:sp>
      <p:sp>
        <p:nvSpPr>
          <p:cNvPr id="5" name="Text Placeholder 4">
            <a:extLst>
              <a:ext uri="{FF2B5EF4-FFF2-40B4-BE49-F238E27FC236}">
                <a16:creationId xmlns:a16="http://schemas.microsoft.com/office/drawing/2014/main" id="{1327E152-774C-D1A0-C692-B758D21532E9}"/>
              </a:ext>
            </a:extLst>
          </p:cNvPr>
          <p:cNvSpPr>
            <a:spLocks noGrp="1"/>
          </p:cNvSpPr>
          <p:nvPr>
            <p:ph type="body" sz="quarter" idx="75"/>
          </p:nvPr>
        </p:nvSpPr>
        <p:spPr/>
        <p:txBody>
          <a:bodyPr/>
          <a:lstStyle/>
          <a:p>
            <a:endParaRPr lang="en-US"/>
          </a:p>
        </p:txBody>
      </p:sp>
      <p:pic>
        <p:nvPicPr>
          <p:cNvPr id="8" name="Picture Placeholder 7" descr="Envelope outline">
            <a:extLst>
              <a:ext uri="{FF2B5EF4-FFF2-40B4-BE49-F238E27FC236}">
                <a16:creationId xmlns:a16="http://schemas.microsoft.com/office/drawing/2014/main" id="{27FEBD06-307D-972E-EF02-3AD27A6E2671}"/>
              </a:ext>
            </a:extLst>
          </p:cNvPr>
          <p:cNvPicPr>
            <a:picLocks noGrp="1" noChangeAspect="1"/>
          </p:cNvPicPr>
          <p:nvPr>
            <p:ph type="pic" sz="quarter" idx="76"/>
          </p:nvPr>
        </p:nvPicPr>
        <p:blipFill>
          <a:blip r:embed="rId3">
            <a:extLst>
              <a:ext uri="{96DAC541-7B7A-43D3-8B79-37D633B846F1}">
                <asvg:svgBlip xmlns:asvg="http://schemas.microsoft.com/office/drawing/2016/SVG/main" r:embed="rId4"/>
              </a:ext>
            </a:extLst>
          </a:blip>
          <a:srcRect t="9559" b="9559"/>
          <a:stretch>
            <a:fillRect/>
          </a:stretch>
        </p:blipFill>
        <p:spPr>
          <a:xfrm>
            <a:off x="11200301" y="5271923"/>
            <a:ext cx="348472" cy="282348"/>
          </a:xfrm>
        </p:spPr>
      </p:pic>
    </p:spTree>
    <p:extLst>
      <p:ext uri="{BB962C8B-B14F-4D97-AF65-F5344CB8AC3E}">
        <p14:creationId xmlns:p14="http://schemas.microsoft.com/office/powerpoint/2010/main" val="1955683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chemeClr val="accent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AD25D3E-2773-AAD2-DB91-666542D627FF}"/>
              </a:ext>
            </a:extLst>
          </p:cNvPr>
          <p:cNvSpPr>
            <a:spLocks noGrp="1"/>
          </p:cNvSpPr>
          <p:nvPr>
            <p:ph type="title"/>
          </p:nvPr>
        </p:nvSpPr>
        <p:spPr/>
        <p:txBody>
          <a:bodyPr/>
          <a:lstStyle/>
          <a:p>
            <a:r>
              <a:rPr lang="en-US" dirty="0"/>
              <a:t>Icons for activities</a:t>
            </a:r>
          </a:p>
        </p:txBody>
      </p:sp>
      <p:grpSp>
        <p:nvGrpSpPr>
          <p:cNvPr id="17" name="Group 16">
            <a:extLst>
              <a:ext uri="{FF2B5EF4-FFF2-40B4-BE49-F238E27FC236}">
                <a16:creationId xmlns:a16="http://schemas.microsoft.com/office/drawing/2014/main" id="{B24F77C0-C1B4-ED8F-0052-7B8B903D8433}"/>
              </a:ext>
            </a:extLst>
          </p:cNvPr>
          <p:cNvGrpSpPr/>
          <p:nvPr/>
        </p:nvGrpSpPr>
        <p:grpSpPr>
          <a:xfrm>
            <a:off x="5117703" y="2550319"/>
            <a:ext cx="1543050" cy="1757362"/>
            <a:chOff x="4373890" y="-3474915"/>
            <a:chExt cx="1543050" cy="1757362"/>
          </a:xfrm>
        </p:grpSpPr>
        <p:sp>
          <p:nvSpPr>
            <p:cNvPr id="10" name="Freeform: Shape 9">
              <a:extLst>
                <a:ext uri="{FF2B5EF4-FFF2-40B4-BE49-F238E27FC236}">
                  <a16:creationId xmlns:a16="http://schemas.microsoft.com/office/drawing/2014/main" id="{044292BC-AC5E-257E-3B59-261EA212FE78}"/>
                </a:ext>
              </a:extLst>
            </p:cNvPr>
            <p:cNvSpPr/>
            <p:nvPr/>
          </p:nvSpPr>
          <p:spPr>
            <a:xfrm>
              <a:off x="4373890" y="-3474915"/>
              <a:ext cx="1543050" cy="1757362"/>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Verdana"/>
                <a:ea typeface="+mn-ea"/>
                <a:cs typeface="+mn-cs"/>
              </a:endParaRPr>
            </a:p>
          </p:txBody>
        </p:sp>
        <p:pic>
          <p:nvPicPr>
            <p:cNvPr id="7" name="Graphic 6" descr="Thought bubble outline">
              <a:extLst>
                <a:ext uri="{FF2B5EF4-FFF2-40B4-BE49-F238E27FC236}">
                  <a16:creationId xmlns:a16="http://schemas.microsoft.com/office/drawing/2014/main" id="{BE78EA08-E83F-F0B5-EBCF-29C36E249DDF}"/>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a:fillRect/>
            </a:stretch>
          </p:blipFill>
          <p:spPr>
            <a:xfrm>
              <a:off x="4779446" y="-2962203"/>
              <a:ext cx="731938" cy="731938"/>
            </a:xfrm>
            <a:prstGeom prst="rect">
              <a:avLst/>
            </a:prstGeom>
          </p:spPr>
        </p:pic>
      </p:grpSp>
      <p:grpSp>
        <p:nvGrpSpPr>
          <p:cNvPr id="18" name="Group 17">
            <a:extLst>
              <a:ext uri="{FF2B5EF4-FFF2-40B4-BE49-F238E27FC236}">
                <a16:creationId xmlns:a16="http://schemas.microsoft.com/office/drawing/2014/main" id="{9F43AD95-03AB-9591-BC06-30D7CF93811F}"/>
              </a:ext>
            </a:extLst>
          </p:cNvPr>
          <p:cNvGrpSpPr/>
          <p:nvPr/>
        </p:nvGrpSpPr>
        <p:grpSpPr>
          <a:xfrm>
            <a:off x="3472392" y="2550319"/>
            <a:ext cx="1543050" cy="1757362"/>
            <a:chOff x="2660650" y="-3474915"/>
            <a:chExt cx="1543050" cy="1757362"/>
          </a:xfrm>
        </p:grpSpPr>
        <p:sp>
          <p:nvSpPr>
            <p:cNvPr id="9" name="Freeform: Shape 8">
              <a:extLst>
                <a:ext uri="{FF2B5EF4-FFF2-40B4-BE49-F238E27FC236}">
                  <a16:creationId xmlns:a16="http://schemas.microsoft.com/office/drawing/2014/main" id="{DB545054-5F29-E0A6-C8EB-A95A2BB32512}"/>
                </a:ext>
              </a:extLst>
            </p:cNvPr>
            <p:cNvSpPr/>
            <p:nvPr/>
          </p:nvSpPr>
          <p:spPr>
            <a:xfrm>
              <a:off x="2660650" y="-3474915"/>
              <a:ext cx="1543050" cy="1757362"/>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Verdana"/>
                <a:ea typeface="+mn-ea"/>
                <a:cs typeface="+mn-cs"/>
              </a:endParaRPr>
            </a:p>
          </p:txBody>
        </p:sp>
        <p:pic>
          <p:nvPicPr>
            <p:cNvPr id="8" name="Graphic 7" descr="Chat outline">
              <a:extLst>
                <a:ext uri="{FF2B5EF4-FFF2-40B4-BE49-F238E27FC236}">
                  <a16:creationId xmlns:a16="http://schemas.microsoft.com/office/drawing/2014/main" id="{87BC0C84-9043-8682-704A-685326FF1BE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a:stretch>
              <a:fillRect/>
            </a:stretch>
          </p:blipFill>
          <p:spPr>
            <a:xfrm>
              <a:off x="3066206" y="-2962203"/>
              <a:ext cx="731938" cy="731938"/>
            </a:xfrm>
            <a:prstGeom prst="rect">
              <a:avLst/>
            </a:prstGeom>
          </p:spPr>
        </p:pic>
      </p:grpSp>
      <p:grpSp>
        <p:nvGrpSpPr>
          <p:cNvPr id="19" name="Group 18">
            <a:extLst>
              <a:ext uri="{FF2B5EF4-FFF2-40B4-BE49-F238E27FC236}">
                <a16:creationId xmlns:a16="http://schemas.microsoft.com/office/drawing/2014/main" id="{3A6B4FD7-D737-B1B9-542F-976EF485BDCB}"/>
              </a:ext>
            </a:extLst>
          </p:cNvPr>
          <p:cNvGrpSpPr/>
          <p:nvPr/>
        </p:nvGrpSpPr>
        <p:grpSpPr>
          <a:xfrm>
            <a:off x="1827081" y="2550319"/>
            <a:ext cx="1543050" cy="1757362"/>
            <a:chOff x="947410" y="-3474915"/>
            <a:chExt cx="1543050" cy="1757362"/>
          </a:xfrm>
        </p:grpSpPr>
        <p:sp>
          <p:nvSpPr>
            <p:cNvPr id="11" name="Freeform: Shape 10">
              <a:extLst>
                <a:ext uri="{FF2B5EF4-FFF2-40B4-BE49-F238E27FC236}">
                  <a16:creationId xmlns:a16="http://schemas.microsoft.com/office/drawing/2014/main" id="{0789BC3E-8CCC-D19C-8470-186F28E22DBF}"/>
                </a:ext>
              </a:extLst>
            </p:cNvPr>
            <p:cNvSpPr/>
            <p:nvPr/>
          </p:nvSpPr>
          <p:spPr>
            <a:xfrm>
              <a:off x="947410" y="-3474915"/>
              <a:ext cx="1543050" cy="1757362"/>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Verdana"/>
                <a:ea typeface="+mn-ea"/>
                <a:cs typeface="+mn-cs"/>
              </a:endParaRPr>
            </a:p>
          </p:txBody>
        </p:sp>
        <p:pic>
          <p:nvPicPr>
            <p:cNvPr id="12" name="Graphic 11" descr="Pencil outline">
              <a:extLst>
                <a:ext uri="{FF2B5EF4-FFF2-40B4-BE49-F238E27FC236}">
                  <a16:creationId xmlns:a16="http://schemas.microsoft.com/office/drawing/2014/main" id="{AA75D5B9-1AE5-79AD-9E97-4C1B46F6AB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52966" y="-2962203"/>
              <a:ext cx="731938" cy="731938"/>
            </a:xfrm>
            <a:prstGeom prst="rect">
              <a:avLst/>
            </a:prstGeom>
          </p:spPr>
        </p:pic>
      </p:grpSp>
      <p:grpSp>
        <p:nvGrpSpPr>
          <p:cNvPr id="16" name="Group 15">
            <a:extLst>
              <a:ext uri="{FF2B5EF4-FFF2-40B4-BE49-F238E27FC236}">
                <a16:creationId xmlns:a16="http://schemas.microsoft.com/office/drawing/2014/main" id="{7D4744D2-FED7-658C-50EB-892BD42A0788}"/>
              </a:ext>
            </a:extLst>
          </p:cNvPr>
          <p:cNvGrpSpPr/>
          <p:nvPr/>
        </p:nvGrpSpPr>
        <p:grpSpPr>
          <a:xfrm>
            <a:off x="6763014" y="2550319"/>
            <a:ext cx="1543050" cy="1757362"/>
            <a:chOff x="6087130" y="-3474915"/>
            <a:chExt cx="1543050" cy="1757362"/>
          </a:xfrm>
        </p:grpSpPr>
        <p:sp>
          <p:nvSpPr>
            <p:cNvPr id="13" name="Freeform: Shape 12">
              <a:extLst>
                <a:ext uri="{FF2B5EF4-FFF2-40B4-BE49-F238E27FC236}">
                  <a16:creationId xmlns:a16="http://schemas.microsoft.com/office/drawing/2014/main" id="{EDA67527-D8E8-3AF7-A704-D560ED5D01A6}"/>
                </a:ext>
              </a:extLst>
            </p:cNvPr>
            <p:cNvSpPr/>
            <p:nvPr/>
          </p:nvSpPr>
          <p:spPr>
            <a:xfrm>
              <a:off x="6087130" y="-3474915"/>
              <a:ext cx="1543050" cy="1757362"/>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Verdana"/>
                <a:ea typeface="+mn-ea"/>
                <a:cs typeface="+mn-cs"/>
              </a:endParaRPr>
            </a:p>
          </p:txBody>
        </p:sp>
        <p:pic>
          <p:nvPicPr>
            <p:cNvPr id="14" name="Graphic 13" descr="Open book outline">
              <a:extLst>
                <a:ext uri="{FF2B5EF4-FFF2-40B4-BE49-F238E27FC236}">
                  <a16:creationId xmlns:a16="http://schemas.microsoft.com/office/drawing/2014/main" id="{CFC70723-B819-3933-D254-56CB1E53276F}"/>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a:stretch>
              <a:fillRect/>
            </a:stretch>
          </p:blipFill>
          <p:spPr>
            <a:xfrm>
              <a:off x="6492686" y="-2962203"/>
              <a:ext cx="731938" cy="731938"/>
            </a:xfrm>
            <a:prstGeom prst="rect">
              <a:avLst/>
            </a:prstGeom>
          </p:spPr>
        </p:pic>
      </p:grpSp>
      <p:grpSp>
        <p:nvGrpSpPr>
          <p:cNvPr id="15" name="Group 14">
            <a:extLst>
              <a:ext uri="{FF2B5EF4-FFF2-40B4-BE49-F238E27FC236}">
                <a16:creationId xmlns:a16="http://schemas.microsoft.com/office/drawing/2014/main" id="{838F3EE3-0F21-B737-9E53-7ADDE2C6F1A6}"/>
              </a:ext>
            </a:extLst>
          </p:cNvPr>
          <p:cNvGrpSpPr/>
          <p:nvPr/>
        </p:nvGrpSpPr>
        <p:grpSpPr>
          <a:xfrm>
            <a:off x="8408325" y="2550319"/>
            <a:ext cx="1543050" cy="1757362"/>
            <a:chOff x="7800370" y="-3474915"/>
            <a:chExt cx="1543050" cy="1757362"/>
          </a:xfrm>
        </p:grpSpPr>
        <p:sp>
          <p:nvSpPr>
            <p:cNvPr id="20" name="Freeform: Shape 19">
              <a:extLst>
                <a:ext uri="{FF2B5EF4-FFF2-40B4-BE49-F238E27FC236}">
                  <a16:creationId xmlns:a16="http://schemas.microsoft.com/office/drawing/2014/main" id="{28EF9912-BA28-280E-ED5F-EFA5C05569F9}"/>
                </a:ext>
              </a:extLst>
            </p:cNvPr>
            <p:cNvSpPr/>
            <p:nvPr/>
          </p:nvSpPr>
          <p:spPr>
            <a:xfrm>
              <a:off x="7800370" y="-3474915"/>
              <a:ext cx="1543050" cy="1757362"/>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Verdana"/>
                <a:ea typeface="+mn-ea"/>
                <a:cs typeface="+mn-cs"/>
              </a:endParaRPr>
            </a:p>
          </p:txBody>
        </p:sp>
        <p:pic>
          <p:nvPicPr>
            <p:cNvPr id="21" name="Graphic 20" descr="Laptop outline">
              <a:extLst>
                <a:ext uri="{FF2B5EF4-FFF2-40B4-BE49-F238E27FC236}">
                  <a16:creationId xmlns:a16="http://schemas.microsoft.com/office/drawing/2014/main" id="{764C4819-583E-61E0-05FC-AB05750E091A}"/>
                </a:ext>
              </a:extLst>
            </p:cNvPr>
            <p:cNvPicPr>
              <a:picLocks noChangeAspect="1"/>
            </p:cNvPicPr>
            <p:nvPr/>
          </p:nvPicPr>
          <p:blipFill rotWithShape="1">
            <a:blip r:embed="rId11">
              <a:extLst>
                <a:ext uri="{96DAC541-7B7A-43D3-8B79-37D633B846F1}">
                  <asvg:svgBlip xmlns:asvg="http://schemas.microsoft.com/office/drawing/2016/SVG/main" r:embed="rId12"/>
                </a:ext>
              </a:extLst>
            </a:blip>
            <a:srcRect/>
            <a:stretch>
              <a:fillRect/>
            </a:stretch>
          </p:blipFill>
          <p:spPr>
            <a:xfrm>
              <a:off x="8205926" y="-2962203"/>
              <a:ext cx="731938" cy="731938"/>
            </a:xfrm>
            <a:prstGeom prst="rect">
              <a:avLst/>
            </a:prstGeom>
          </p:spPr>
        </p:pic>
      </p:grpSp>
      <p:grpSp>
        <p:nvGrpSpPr>
          <p:cNvPr id="22" name="Group 21">
            <a:extLst>
              <a:ext uri="{FF2B5EF4-FFF2-40B4-BE49-F238E27FC236}">
                <a16:creationId xmlns:a16="http://schemas.microsoft.com/office/drawing/2014/main" id="{1B79D3E6-095C-3F1B-19C9-DD0DA8841F8E}"/>
              </a:ext>
            </a:extLst>
          </p:cNvPr>
          <p:cNvGrpSpPr/>
          <p:nvPr/>
        </p:nvGrpSpPr>
        <p:grpSpPr>
          <a:xfrm>
            <a:off x="10053638" y="2550319"/>
            <a:ext cx="1543050" cy="1757362"/>
            <a:chOff x="9513610" y="-3474915"/>
            <a:chExt cx="1543050" cy="1757362"/>
          </a:xfrm>
        </p:grpSpPr>
        <p:sp>
          <p:nvSpPr>
            <p:cNvPr id="23" name="Freeform: Shape 22">
              <a:extLst>
                <a:ext uri="{FF2B5EF4-FFF2-40B4-BE49-F238E27FC236}">
                  <a16:creationId xmlns:a16="http://schemas.microsoft.com/office/drawing/2014/main" id="{B6B9C574-8E95-5B83-E2DB-0CCB44DF7DC0}"/>
                </a:ext>
              </a:extLst>
            </p:cNvPr>
            <p:cNvSpPr/>
            <p:nvPr/>
          </p:nvSpPr>
          <p:spPr>
            <a:xfrm>
              <a:off x="9513610" y="-3474915"/>
              <a:ext cx="1543050" cy="1757362"/>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Verdana"/>
                <a:ea typeface="+mn-ea"/>
                <a:cs typeface="+mn-cs"/>
              </a:endParaRPr>
            </a:p>
          </p:txBody>
        </p:sp>
        <p:pic>
          <p:nvPicPr>
            <p:cNvPr id="24" name="Graphic 23" descr="Calculator outline">
              <a:extLst>
                <a:ext uri="{FF2B5EF4-FFF2-40B4-BE49-F238E27FC236}">
                  <a16:creationId xmlns:a16="http://schemas.microsoft.com/office/drawing/2014/main" id="{A63541FB-CF54-361A-6885-B9494D4BB782}"/>
                </a:ext>
              </a:extLst>
            </p:cNvPr>
            <p:cNvPicPr>
              <a:picLocks noChangeAspect="1"/>
            </p:cNvPicPr>
            <p:nvPr/>
          </p:nvPicPr>
          <p:blipFill rotWithShape="1">
            <a:blip r:embed="rId13">
              <a:extLst>
                <a:ext uri="{96DAC541-7B7A-43D3-8B79-37D633B846F1}">
                  <asvg:svgBlip xmlns:asvg="http://schemas.microsoft.com/office/drawing/2016/SVG/main" r:embed="rId14"/>
                </a:ext>
              </a:extLst>
            </a:blip>
            <a:srcRect/>
            <a:stretch>
              <a:fillRect/>
            </a:stretch>
          </p:blipFill>
          <p:spPr>
            <a:xfrm>
              <a:off x="9919166" y="-2962203"/>
              <a:ext cx="731938" cy="731938"/>
            </a:xfrm>
            <a:prstGeom prst="rect">
              <a:avLst/>
            </a:prstGeom>
          </p:spPr>
        </p:pic>
      </p:grpSp>
      <p:grpSp>
        <p:nvGrpSpPr>
          <p:cNvPr id="2" name="Group 1">
            <a:extLst>
              <a:ext uri="{FF2B5EF4-FFF2-40B4-BE49-F238E27FC236}">
                <a16:creationId xmlns:a16="http://schemas.microsoft.com/office/drawing/2014/main" id="{CE335045-8F70-E927-42C0-08D53CF66F45}"/>
              </a:ext>
            </a:extLst>
          </p:cNvPr>
          <p:cNvGrpSpPr/>
          <p:nvPr/>
        </p:nvGrpSpPr>
        <p:grpSpPr>
          <a:xfrm>
            <a:off x="181770" y="2550319"/>
            <a:ext cx="1543050" cy="1757362"/>
            <a:chOff x="947410" y="-3474915"/>
            <a:chExt cx="1543050" cy="1757362"/>
          </a:xfrm>
        </p:grpSpPr>
        <p:sp>
          <p:nvSpPr>
            <p:cNvPr id="3" name="Freeform: Shape 10">
              <a:extLst>
                <a:ext uri="{FF2B5EF4-FFF2-40B4-BE49-F238E27FC236}">
                  <a16:creationId xmlns:a16="http://schemas.microsoft.com/office/drawing/2014/main" id="{B3E521EB-EE18-4B8D-1568-B854B62F2BD2}"/>
                </a:ext>
              </a:extLst>
            </p:cNvPr>
            <p:cNvSpPr/>
            <p:nvPr/>
          </p:nvSpPr>
          <p:spPr>
            <a:xfrm>
              <a:off x="947410" y="-3474915"/>
              <a:ext cx="1543050" cy="1757362"/>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Verdana"/>
                <a:ea typeface="+mn-ea"/>
                <a:cs typeface="+mn-cs"/>
              </a:endParaRPr>
            </a:p>
          </p:txBody>
        </p:sp>
        <p:pic>
          <p:nvPicPr>
            <p:cNvPr id="4" name="Graphic 3" descr="Raised hand outline">
              <a:extLst>
                <a:ext uri="{FF2B5EF4-FFF2-40B4-BE49-F238E27FC236}">
                  <a16:creationId xmlns:a16="http://schemas.microsoft.com/office/drawing/2014/main" id="{6275C020-4A72-6E9C-8D27-785B4D3358AD}"/>
                </a:ext>
              </a:extLst>
            </p:cNvPr>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1352966" y="-2962203"/>
              <a:ext cx="731938" cy="731938"/>
            </a:xfrm>
            <a:prstGeom prst="rect">
              <a:avLst/>
            </a:prstGeom>
          </p:spPr>
        </p:pic>
      </p:grpSp>
    </p:spTree>
    <p:extLst>
      <p:ext uri="{BB962C8B-B14F-4D97-AF65-F5344CB8AC3E}">
        <p14:creationId xmlns:p14="http://schemas.microsoft.com/office/powerpoint/2010/main" val="2644860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DA1848-CD6B-F769-CFBF-D2E5F8E023BA}"/>
              </a:ext>
            </a:extLst>
          </p:cNvPr>
          <p:cNvSpPr>
            <a:spLocks noGrp="1"/>
          </p:cNvSpPr>
          <p:nvPr>
            <p:ph type="body" sz="quarter" idx="61"/>
          </p:nvPr>
        </p:nvSpPr>
        <p:spPr/>
        <p:txBody>
          <a:bodyPr/>
          <a:lstStyle/>
          <a:p>
            <a:endParaRPr lang="en-US"/>
          </a:p>
        </p:txBody>
      </p:sp>
      <p:sp>
        <p:nvSpPr>
          <p:cNvPr id="3" name="Text Placeholder 2">
            <a:extLst>
              <a:ext uri="{FF2B5EF4-FFF2-40B4-BE49-F238E27FC236}">
                <a16:creationId xmlns:a16="http://schemas.microsoft.com/office/drawing/2014/main" id="{79DA0985-6744-878A-2CF6-39CF501776F8}"/>
              </a:ext>
            </a:extLst>
          </p:cNvPr>
          <p:cNvSpPr>
            <a:spLocks noGrp="1"/>
          </p:cNvSpPr>
          <p:nvPr>
            <p:ph type="body" sz="quarter" idx="12"/>
          </p:nvPr>
        </p:nvSpPr>
        <p:spPr/>
        <p:txBody>
          <a:bodyPr/>
          <a:lstStyle/>
          <a:p>
            <a:r>
              <a:rPr lang="en-US" sz="1800" dirty="0"/>
              <a:t>Before you start</a:t>
            </a:r>
          </a:p>
        </p:txBody>
      </p:sp>
      <p:sp>
        <p:nvSpPr>
          <p:cNvPr id="4" name="Text Placeholder 3">
            <a:extLst>
              <a:ext uri="{FF2B5EF4-FFF2-40B4-BE49-F238E27FC236}">
                <a16:creationId xmlns:a16="http://schemas.microsoft.com/office/drawing/2014/main" id="{B042EB12-2AFD-F954-9CAC-9955E9D52F64}"/>
              </a:ext>
            </a:extLst>
          </p:cNvPr>
          <p:cNvSpPr>
            <a:spLocks noGrp="1"/>
          </p:cNvSpPr>
          <p:nvPr>
            <p:ph type="body" sz="quarter" idx="26"/>
          </p:nvPr>
        </p:nvSpPr>
        <p:spPr/>
        <p:txBody>
          <a:bodyPr/>
          <a:lstStyle/>
          <a:p>
            <a:endParaRPr lang="en-US"/>
          </a:p>
        </p:txBody>
      </p:sp>
      <p:sp>
        <p:nvSpPr>
          <p:cNvPr id="5" name="Text Placeholder 4">
            <a:extLst>
              <a:ext uri="{FF2B5EF4-FFF2-40B4-BE49-F238E27FC236}">
                <a16:creationId xmlns:a16="http://schemas.microsoft.com/office/drawing/2014/main" id="{65784E3D-FAED-5CFE-FC6E-6FF4AA421208}"/>
              </a:ext>
            </a:extLst>
          </p:cNvPr>
          <p:cNvSpPr>
            <a:spLocks noGrp="1"/>
          </p:cNvSpPr>
          <p:nvPr>
            <p:ph type="body" sz="quarter" idx="43"/>
          </p:nvPr>
        </p:nvSpPr>
        <p:spPr/>
        <p:txBody>
          <a:bodyPr/>
          <a:lstStyle/>
          <a:p>
            <a:r>
              <a:rPr lang="en-US" sz="1800" dirty="0"/>
              <a:t>Process overview</a:t>
            </a:r>
          </a:p>
        </p:txBody>
      </p:sp>
      <p:sp>
        <p:nvSpPr>
          <p:cNvPr id="6" name="Text Placeholder 5">
            <a:extLst>
              <a:ext uri="{FF2B5EF4-FFF2-40B4-BE49-F238E27FC236}">
                <a16:creationId xmlns:a16="http://schemas.microsoft.com/office/drawing/2014/main" id="{B641492D-91E1-8E35-DA6C-9A6FA82163E0}"/>
              </a:ext>
            </a:extLst>
          </p:cNvPr>
          <p:cNvSpPr>
            <a:spLocks noGrp="1"/>
          </p:cNvSpPr>
          <p:nvPr>
            <p:ph type="body" sz="quarter" idx="45"/>
          </p:nvPr>
        </p:nvSpPr>
        <p:spPr/>
        <p:txBody>
          <a:bodyPr/>
          <a:lstStyle/>
          <a:p>
            <a:r>
              <a:rPr lang="en-US" sz="1800" dirty="0"/>
              <a:t>Microbe selection</a:t>
            </a:r>
          </a:p>
        </p:txBody>
      </p:sp>
      <p:sp>
        <p:nvSpPr>
          <p:cNvPr id="7" name="Text Placeholder 6">
            <a:extLst>
              <a:ext uri="{FF2B5EF4-FFF2-40B4-BE49-F238E27FC236}">
                <a16:creationId xmlns:a16="http://schemas.microsoft.com/office/drawing/2014/main" id="{B762F656-E186-488E-D625-376770AC9270}"/>
              </a:ext>
            </a:extLst>
          </p:cNvPr>
          <p:cNvSpPr>
            <a:spLocks noGrp="1"/>
          </p:cNvSpPr>
          <p:nvPr>
            <p:ph type="body" sz="quarter" idx="47"/>
          </p:nvPr>
        </p:nvSpPr>
        <p:spPr/>
        <p:txBody>
          <a:bodyPr/>
          <a:lstStyle/>
          <a:p>
            <a:r>
              <a:rPr lang="en-US" sz="1800" dirty="0"/>
              <a:t>Fermentation Development</a:t>
            </a:r>
          </a:p>
        </p:txBody>
      </p:sp>
      <p:sp>
        <p:nvSpPr>
          <p:cNvPr id="8" name="Text Placeholder 7">
            <a:extLst>
              <a:ext uri="{FF2B5EF4-FFF2-40B4-BE49-F238E27FC236}">
                <a16:creationId xmlns:a16="http://schemas.microsoft.com/office/drawing/2014/main" id="{0FDDAFD5-E137-DD1D-7FE7-D9F0A07BC926}"/>
              </a:ext>
            </a:extLst>
          </p:cNvPr>
          <p:cNvSpPr>
            <a:spLocks noGrp="1"/>
          </p:cNvSpPr>
          <p:nvPr>
            <p:ph type="body" sz="quarter" idx="49"/>
          </p:nvPr>
        </p:nvSpPr>
        <p:spPr/>
        <p:txBody>
          <a:bodyPr/>
          <a:lstStyle/>
          <a:p>
            <a:r>
              <a:rPr lang="en-US" sz="1800" dirty="0"/>
              <a:t>Product Recovery &amp; Purification</a:t>
            </a:r>
          </a:p>
        </p:txBody>
      </p:sp>
      <p:sp>
        <p:nvSpPr>
          <p:cNvPr id="9" name="Text Placeholder 8">
            <a:extLst>
              <a:ext uri="{FF2B5EF4-FFF2-40B4-BE49-F238E27FC236}">
                <a16:creationId xmlns:a16="http://schemas.microsoft.com/office/drawing/2014/main" id="{AA5AA426-81F9-6185-97C3-58F3922678F1}"/>
              </a:ext>
            </a:extLst>
          </p:cNvPr>
          <p:cNvSpPr>
            <a:spLocks noGrp="1"/>
          </p:cNvSpPr>
          <p:nvPr>
            <p:ph type="body" sz="quarter" idx="55"/>
          </p:nvPr>
        </p:nvSpPr>
        <p:spPr/>
        <p:txBody>
          <a:bodyPr/>
          <a:lstStyle/>
          <a:p>
            <a:r>
              <a:rPr lang="en-US" sz="1800" dirty="0"/>
              <a:t>Formulation</a:t>
            </a:r>
          </a:p>
        </p:txBody>
      </p:sp>
      <p:sp>
        <p:nvSpPr>
          <p:cNvPr id="10" name="Text Placeholder 9">
            <a:extLst>
              <a:ext uri="{FF2B5EF4-FFF2-40B4-BE49-F238E27FC236}">
                <a16:creationId xmlns:a16="http://schemas.microsoft.com/office/drawing/2014/main" id="{37F3FAE8-29E0-31F7-CEB6-E2255BB90495}"/>
              </a:ext>
            </a:extLst>
          </p:cNvPr>
          <p:cNvSpPr>
            <a:spLocks noGrp="1"/>
          </p:cNvSpPr>
          <p:nvPr>
            <p:ph type="body" sz="quarter" idx="57"/>
          </p:nvPr>
        </p:nvSpPr>
        <p:spPr/>
        <p:txBody>
          <a:bodyPr/>
          <a:lstStyle/>
          <a:p>
            <a:r>
              <a:rPr lang="en-US" sz="1800" dirty="0"/>
              <a:t>Logistics</a:t>
            </a:r>
          </a:p>
        </p:txBody>
      </p:sp>
      <p:sp>
        <p:nvSpPr>
          <p:cNvPr id="12" name="Text Placeholder 11">
            <a:extLst>
              <a:ext uri="{FF2B5EF4-FFF2-40B4-BE49-F238E27FC236}">
                <a16:creationId xmlns:a16="http://schemas.microsoft.com/office/drawing/2014/main" id="{4DDE4A82-1768-7B91-9881-716E94DD5FE1}"/>
              </a:ext>
            </a:extLst>
          </p:cNvPr>
          <p:cNvSpPr>
            <a:spLocks noGrp="1"/>
          </p:cNvSpPr>
          <p:nvPr>
            <p:ph type="body" sz="quarter" idx="62"/>
          </p:nvPr>
        </p:nvSpPr>
        <p:spPr/>
        <p:txBody>
          <a:bodyPr/>
          <a:lstStyle/>
          <a:p>
            <a:endParaRPr lang="en-US"/>
          </a:p>
        </p:txBody>
      </p:sp>
      <p:sp>
        <p:nvSpPr>
          <p:cNvPr id="13" name="Text Placeholder 12">
            <a:extLst>
              <a:ext uri="{FF2B5EF4-FFF2-40B4-BE49-F238E27FC236}">
                <a16:creationId xmlns:a16="http://schemas.microsoft.com/office/drawing/2014/main" id="{C897FC61-C4E6-1785-02D0-8F6628C4CA8D}"/>
              </a:ext>
            </a:extLst>
          </p:cNvPr>
          <p:cNvSpPr>
            <a:spLocks noGrp="1"/>
          </p:cNvSpPr>
          <p:nvPr>
            <p:ph type="body" sz="quarter" idx="63"/>
          </p:nvPr>
        </p:nvSpPr>
        <p:spPr/>
        <p:txBody>
          <a:bodyPr/>
          <a:lstStyle/>
          <a:p>
            <a:endParaRPr lang="en-US"/>
          </a:p>
        </p:txBody>
      </p:sp>
      <p:sp>
        <p:nvSpPr>
          <p:cNvPr id="14" name="Text Placeholder 13">
            <a:extLst>
              <a:ext uri="{FF2B5EF4-FFF2-40B4-BE49-F238E27FC236}">
                <a16:creationId xmlns:a16="http://schemas.microsoft.com/office/drawing/2014/main" id="{8CAADF19-7081-E619-1C1C-F1325B1EE788}"/>
              </a:ext>
            </a:extLst>
          </p:cNvPr>
          <p:cNvSpPr>
            <a:spLocks noGrp="1"/>
          </p:cNvSpPr>
          <p:nvPr>
            <p:ph type="body" sz="quarter" idx="64"/>
          </p:nvPr>
        </p:nvSpPr>
        <p:spPr/>
        <p:txBody>
          <a:bodyPr/>
          <a:lstStyle/>
          <a:p>
            <a:endParaRPr lang="en-US"/>
          </a:p>
        </p:txBody>
      </p:sp>
      <p:sp>
        <p:nvSpPr>
          <p:cNvPr id="15" name="Text Placeholder 14">
            <a:extLst>
              <a:ext uri="{FF2B5EF4-FFF2-40B4-BE49-F238E27FC236}">
                <a16:creationId xmlns:a16="http://schemas.microsoft.com/office/drawing/2014/main" id="{D7921C25-3A92-BFA4-9C44-0D37ED43ADA2}"/>
              </a:ext>
            </a:extLst>
          </p:cNvPr>
          <p:cNvSpPr>
            <a:spLocks noGrp="1"/>
          </p:cNvSpPr>
          <p:nvPr>
            <p:ph type="body" sz="quarter" idx="65"/>
          </p:nvPr>
        </p:nvSpPr>
        <p:spPr/>
        <p:txBody>
          <a:bodyPr/>
          <a:lstStyle/>
          <a:p>
            <a:endParaRPr lang="en-US"/>
          </a:p>
        </p:txBody>
      </p:sp>
      <p:sp>
        <p:nvSpPr>
          <p:cNvPr id="16" name="Text Placeholder 15">
            <a:extLst>
              <a:ext uri="{FF2B5EF4-FFF2-40B4-BE49-F238E27FC236}">
                <a16:creationId xmlns:a16="http://schemas.microsoft.com/office/drawing/2014/main" id="{D19DF674-D50D-3FB5-6899-D23F23319034}"/>
              </a:ext>
            </a:extLst>
          </p:cNvPr>
          <p:cNvSpPr>
            <a:spLocks noGrp="1"/>
          </p:cNvSpPr>
          <p:nvPr>
            <p:ph type="body" sz="quarter" idx="66"/>
          </p:nvPr>
        </p:nvSpPr>
        <p:spPr/>
        <p:txBody>
          <a:bodyPr/>
          <a:lstStyle/>
          <a:p>
            <a:endParaRPr lang="en-US"/>
          </a:p>
        </p:txBody>
      </p:sp>
      <p:sp>
        <p:nvSpPr>
          <p:cNvPr id="17" name="Text Placeholder 16">
            <a:extLst>
              <a:ext uri="{FF2B5EF4-FFF2-40B4-BE49-F238E27FC236}">
                <a16:creationId xmlns:a16="http://schemas.microsoft.com/office/drawing/2014/main" id="{3498EF3A-06DF-4689-D3E8-F78E9E33D169}"/>
              </a:ext>
            </a:extLst>
          </p:cNvPr>
          <p:cNvSpPr>
            <a:spLocks noGrp="1"/>
          </p:cNvSpPr>
          <p:nvPr>
            <p:ph type="body" sz="quarter" idx="67"/>
          </p:nvPr>
        </p:nvSpPr>
        <p:spPr/>
        <p:txBody>
          <a:bodyPr/>
          <a:lstStyle/>
          <a:p>
            <a:endParaRPr lang="en-US"/>
          </a:p>
        </p:txBody>
      </p:sp>
      <p:sp>
        <p:nvSpPr>
          <p:cNvPr id="18" name="Text Placeholder 17">
            <a:extLst>
              <a:ext uri="{FF2B5EF4-FFF2-40B4-BE49-F238E27FC236}">
                <a16:creationId xmlns:a16="http://schemas.microsoft.com/office/drawing/2014/main" id="{BF9E0C15-7341-A486-7314-9A49D47BE933}"/>
              </a:ext>
            </a:extLst>
          </p:cNvPr>
          <p:cNvSpPr>
            <a:spLocks noGrp="1"/>
          </p:cNvSpPr>
          <p:nvPr>
            <p:ph type="body" sz="quarter" idx="68"/>
          </p:nvPr>
        </p:nvSpPr>
        <p:spPr/>
        <p:txBody>
          <a:bodyPr/>
          <a:lstStyle/>
          <a:p>
            <a:endParaRPr lang="en-US"/>
          </a:p>
        </p:txBody>
      </p:sp>
      <p:sp>
        <p:nvSpPr>
          <p:cNvPr id="19" name="Text Placeholder 18">
            <a:extLst>
              <a:ext uri="{FF2B5EF4-FFF2-40B4-BE49-F238E27FC236}">
                <a16:creationId xmlns:a16="http://schemas.microsoft.com/office/drawing/2014/main" id="{9EF82990-1253-21A0-75F2-504D8DE4B15A}"/>
              </a:ext>
            </a:extLst>
          </p:cNvPr>
          <p:cNvSpPr>
            <a:spLocks noGrp="1"/>
          </p:cNvSpPr>
          <p:nvPr>
            <p:ph type="body" sz="quarter" idx="69"/>
          </p:nvPr>
        </p:nvSpPr>
        <p:spPr/>
        <p:txBody>
          <a:bodyPr/>
          <a:lstStyle/>
          <a:p>
            <a:endParaRPr lang="en-US"/>
          </a:p>
        </p:txBody>
      </p:sp>
      <p:sp>
        <p:nvSpPr>
          <p:cNvPr id="20" name="Text Placeholder 19">
            <a:extLst>
              <a:ext uri="{FF2B5EF4-FFF2-40B4-BE49-F238E27FC236}">
                <a16:creationId xmlns:a16="http://schemas.microsoft.com/office/drawing/2014/main" id="{90C2F11D-E115-7A93-1A89-200B5ED0CAB1}"/>
              </a:ext>
            </a:extLst>
          </p:cNvPr>
          <p:cNvSpPr>
            <a:spLocks noGrp="1"/>
          </p:cNvSpPr>
          <p:nvPr>
            <p:ph type="body" sz="quarter" idx="70"/>
          </p:nvPr>
        </p:nvSpPr>
        <p:spPr/>
        <p:txBody>
          <a:bodyPr/>
          <a:lstStyle/>
          <a:p>
            <a:endParaRPr lang="en-US"/>
          </a:p>
        </p:txBody>
      </p:sp>
      <p:sp>
        <p:nvSpPr>
          <p:cNvPr id="21" name="Text Placeholder 20">
            <a:extLst>
              <a:ext uri="{FF2B5EF4-FFF2-40B4-BE49-F238E27FC236}">
                <a16:creationId xmlns:a16="http://schemas.microsoft.com/office/drawing/2014/main" id="{BC3F9BEE-F8CA-DEBF-23D4-4B2ABDF50121}"/>
              </a:ext>
            </a:extLst>
          </p:cNvPr>
          <p:cNvSpPr>
            <a:spLocks noGrp="1"/>
          </p:cNvSpPr>
          <p:nvPr>
            <p:ph type="body" sz="quarter" idx="71"/>
          </p:nvPr>
        </p:nvSpPr>
        <p:spPr/>
        <p:txBody>
          <a:bodyPr/>
          <a:lstStyle/>
          <a:p>
            <a:endParaRPr lang="en-US"/>
          </a:p>
        </p:txBody>
      </p:sp>
      <p:sp>
        <p:nvSpPr>
          <p:cNvPr id="24" name="Text Placeholder 23">
            <a:extLst>
              <a:ext uri="{FF2B5EF4-FFF2-40B4-BE49-F238E27FC236}">
                <a16:creationId xmlns:a16="http://schemas.microsoft.com/office/drawing/2014/main" id="{F07870D9-D79A-BE39-24D3-BE8CBD91A973}"/>
              </a:ext>
            </a:extLst>
          </p:cNvPr>
          <p:cNvSpPr>
            <a:spLocks noGrp="1"/>
          </p:cNvSpPr>
          <p:nvPr>
            <p:ph type="body" sz="quarter" idx="74"/>
          </p:nvPr>
        </p:nvSpPr>
        <p:spPr/>
        <p:txBody>
          <a:bodyPr/>
          <a:lstStyle/>
          <a:p>
            <a:endParaRPr lang="en-US"/>
          </a:p>
        </p:txBody>
      </p:sp>
      <p:sp>
        <p:nvSpPr>
          <p:cNvPr id="25" name="Text Placeholder 24">
            <a:extLst>
              <a:ext uri="{FF2B5EF4-FFF2-40B4-BE49-F238E27FC236}">
                <a16:creationId xmlns:a16="http://schemas.microsoft.com/office/drawing/2014/main" id="{0A48334E-0000-5C98-7592-FF2F4578EC96}"/>
              </a:ext>
            </a:extLst>
          </p:cNvPr>
          <p:cNvSpPr>
            <a:spLocks noGrp="1"/>
          </p:cNvSpPr>
          <p:nvPr>
            <p:ph type="body" sz="quarter" idx="75"/>
          </p:nvPr>
        </p:nvSpPr>
        <p:spPr/>
        <p:txBody>
          <a:bodyPr/>
          <a:lstStyle/>
          <a:p>
            <a:endParaRPr lang="en-US"/>
          </a:p>
        </p:txBody>
      </p:sp>
      <p:sp>
        <p:nvSpPr>
          <p:cNvPr id="26" name="Title 25">
            <a:extLst>
              <a:ext uri="{FF2B5EF4-FFF2-40B4-BE49-F238E27FC236}">
                <a16:creationId xmlns:a16="http://schemas.microsoft.com/office/drawing/2014/main" id="{3A03A120-0EF2-D976-A15E-6BAA993249ED}"/>
              </a:ext>
            </a:extLst>
          </p:cNvPr>
          <p:cNvSpPr>
            <a:spLocks noGrp="1"/>
          </p:cNvSpPr>
          <p:nvPr>
            <p:ph type="title"/>
          </p:nvPr>
        </p:nvSpPr>
        <p:spPr/>
        <p:txBody>
          <a:bodyPr/>
          <a:lstStyle/>
          <a:p>
            <a:r>
              <a:rPr lang="en-US" dirty="0"/>
              <a:t>Overview</a:t>
            </a:r>
          </a:p>
        </p:txBody>
      </p:sp>
    </p:spTree>
    <p:extLst>
      <p:ext uri="{BB962C8B-B14F-4D97-AF65-F5344CB8AC3E}">
        <p14:creationId xmlns:p14="http://schemas.microsoft.com/office/powerpoint/2010/main" val="1718013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9B89418F-A927-49AC-47E9-DB49F6832302}"/>
              </a:ext>
            </a:extLst>
          </p:cNvPr>
          <p:cNvSpPr>
            <a:spLocks noGrp="1"/>
          </p:cNvSpPr>
          <p:nvPr>
            <p:ph type="title"/>
          </p:nvPr>
        </p:nvSpPr>
        <p:spPr>
          <a:xfrm>
            <a:off x="593725" y="472611"/>
            <a:ext cx="11002963" cy="1062501"/>
          </a:xfrm>
        </p:spPr>
        <p:txBody>
          <a:bodyPr/>
          <a:lstStyle/>
          <a:p>
            <a:r>
              <a:rPr lang="en-US" dirty="0"/>
              <a:t>Will your process be cost competitive?</a:t>
            </a:r>
            <a:endParaRPr lang="en-UA" dirty="0"/>
          </a:p>
        </p:txBody>
      </p:sp>
      <p:sp>
        <p:nvSpPr>
          <p:cNvPr id="7" name="Text Placeholder 6">
            <a:extLst>
              <a:ext uri="{FF2B5EF4-FFF2-40B4-BE49-F238E27FC236}">
                <a16:creationId xmlns:a16="http://schemas.microsoft.com/office/drawing/2014/main" id="{99AC6206-DD54-D103-B792-297DA11FC7EC}"/>
              </a:ext>
            </a:extLst>
          </p:cNvPr>
          <p:cNvSpPr>
            <a:spLocks noGrp="1"/>
          </p:cNvSpPr>
          <p:nvPr>
            <p:ph type="body" sz="quarter" idx="34"/>
          </p:nvPr>
        </p:nvSpPr>
        <p:spPr>
          <a:xfrm>
            <a:off x="6498924" y="4822822"/>
            <a:ext cx="5102909" cy="241547"/>
          </a:xfrm>
        </p:spPr>
        <p:txBody>
          <a:bodyPr/>
          <a:lstStyle/>
          <a:p>
            <a:r>
              <a:rPr lang="en-US" sz="1800" dirty="0"/>
              <a:t>Bulk Prices</a:t>
            </a:r>
            <a:endParaRPr lang="en-UA" sz="1800" dirty="0"/>
          </a:p>
        </p:txBody>
      </p:sp>
      <p:sp>
        <p:nvSpPr>
          <p:cNvPr id="19" name="Text Placeholder 18">
            <a:extLst>
              <a:ext uri="{FF2B5EF4-FFF2-40B4-BE49-F238E27FC236}">
                <a16:creationId xmlns:a16="http://schemas.microsoft.com/office/drawing/2014/main" id="{7B8A765F-CADA-D095-5CA1-B29EF0EDA4CC}"/>
              </a:ext>
            </a:extLst>
          </p:cNvPr>
          <p:cNvSpPr>
            <a:spLocks noGrp="1"/>
          </p:cNvSpPr>
          <p:nvPr>
            <p:ph type="body" sz="quarter" idx="39"/>
          </p:nvPr>
        </p:nvSpPr>
        <p:spPr>
          <a:xfrm>
            <a:off x="6498924" y="5205413"/>
            <a:ext cx="4762800" cy="920750"/>
          </a:xfrm>
        </p:spPr>
        <p:txBody>
          <a:bodyPr/>
          <a:lstStyle/>
          <a:p>
            <a:r>
              <a:rPr lang="en-US" sz="1400" dirty="0"/>
              <a:t>Don’t use catalogue prices</a:t>
            </a:r>
          </a:p>
          <a:p>
            <a:r>
              <a:rPr lang="en-US" sz="1400" dirty="0"/>
              <a:t>There is no </a:t>
            </a:r>
            <a:r>
              <a:rPr lang="en-US" sz="1400" b="1" dirty="0"/>
              <a:t>“green premium”</a:t>
            </a:r>
            <a:endParaRPr lang="en-UA" sz="1400" b="1" dirty="0"/>
          </a:p>
        </p:txBody>
      </p:sp>
      <p:sp>
        <p:nvSpPr>
          <p:cNvPr id="18" name="Text Placeholder 17">
            <a:extLst>
              <a:ext uri="{FF2B5EF4-FFF2-40B4-BE49-F238E27FC236}">
                <a16:creationId xmlns:a16="http://schemas.microsoft.com/office/drawing/2014/main" id="{86F3F370-5F2E-4007-1662-80BE9508A4D2}"/>
              </a:ext>
            </a:extLst>
          </p:cNvPr>
          <p:cNvSpPr>
            <a:spLocks noGrp="1"/>
          </p:cNvSpPr>
          <p:nvPr>
            <p:ph type="body" sz="quarter" idx="36"/>
          </p:nvPr>
        </p:nvSpPr>
        <p:spPr>
          <a:xfrm>
            <a:off x="765077" y="4822822"/>
            <a:ext cx="4765455" cy="241547"/>
          </a:xfrm>
        </p:spPr>
        <p:txBody>
          <a:bodyPr/>
          <a:lstStyle/>
          <a:p>
            <a:r>
              <a:rPr lang="en-US" sz="1800" dirty="0"/>
              <a:t>Rough Estimate</a:t>
            </a:r>
            <a:endParaRPr lang="en-UA" sz="1800" dirty="0"/>
          </a:p>
        </p:txBody>
      </p:sp>
      <p:sp>
        <p:nvSpPr>
          <p:cNvPr id="8" name="Text Placeholder 7">
            <a:extLst>
              <a:ext uri="{FF2B5EF4-FFF2-40B4-BE49-F238E27FC236}">
                <a16:creationId xmlns:a16="http://schemas.microsoft.com/office/drawing/2014/main" id="{DE8DFEB5-8D5C-15E5-B891-7B1196A70C4F}"/>
              </a:ext>
            </a:extLst>
          </p:cNvPr>
          <p:cNvSpPr>
            <a:spLocks noGrp="1"/>
          </p:cNvSpPr>
          <p:nvPr>
            <p:ph type="body" sz="quarter" idx="38"/>
          </p:nvPr>
        </p:nvSpPr>
        <p:spPr>
          <a:xfrm>
            <a:off x="765077" y="5205413"/>
            <a:ext cx="4767043" cy="920750"/>
          </a:xfrm>
        </p:spPr>
        <p:txBody>
          <a:bodyPr/>
          <a:lstStyle/>
          <a:p>
            <a:r>
              <a:rPr lang="en-US" sz="1400" dirty="0"/>
              <a:t>Reasonable assumptions</a:t>
            </a:r>
          </a:p>
        </p:txBody>
      </p:sp>
      <p:sp>
        <p:nvSpPr>
          <p:cNvPr id="13" name="Slide Number Placeholder 12">
            <a:extLst>
              <a:ext uri="{FF2B5EF4-FFF2-40B4-BE49-F238E27FC236}">
                <a16:creationId xmlns:a16="http://schemas.microsoft.com/office/drawing/2014/main" id="{23A44DD7-9EF9-AAE6-5308-33C3077400CE}"/>
              </a:ext>
            </a:extLst>
          </p:cNvPr>
          <p:cNvSpPr>
            <a:spLocks noGrp="1"/>
          </p:cNvSpPr>
          <p:nvPr>
            <p:ph type="sldNum" sz="quarter" idx="42"/>
          </p:nvPr>
        </p:nvSpPr>
        <p:spPr/>
        <p:txBody>
          <a:bodyPr/>
          <a:lstStyle/>
          <a:p>
            <a:fld id="{5A77C6FD-9128-984E-A9FB-B4F0D4945C8B}" type="slidenum">
              <a:rPr lang="en-UA" smtClean="0"/>
              <a:pPr/>
              <a:t>3</a:t>
            </a:fld>
            <a:endParaRPr lang="en-UA" dirty="0"/>
          </a:p>
        </p:txBody>
      </p:sp>
      <p:pic>
        <p:nvPicPr>
          <p:cNvPr id="25" name="Picture Placeholder 24" descr="Calculator and notepad">
            <a:extLst>
              <a:ext uri="{FF2B5EF4-FFF2-40B4-BE49-F238E27FC236}">
                <a16:creationId xmlns:a16="http://schemas.microsoft.com/office/drawing/2014/main" id="{EABAB6DA-B8D9-4345-B2B0-AECCCB197CB3}"/>
              </a:ext>
            </a:extLst>
          </p:cNvPr>
          <p:cNvPicPr>
            <a:picLocks noGrp="1" noChangeAspect="1"/>
          </p:cNvPicPr>
          <p:nvPr>
            <p:ph type="pic" sz="quarter" idx="14"/>
          </p:nvPr>
        </p:nvPicPr>
        <p:blipFill>
          <a:blip r:embed="rId3"/>
          <a:srcRect t="12479" b="12479"/>
          <a:stretch>
            <a:fillRect/>
          </a:stretch>
        </p:blipFill>
        <p:spPr>
          <a:xfrm>
            <a:off x="765078" y="1828801"/>
            <a:ext cx="4765454" cy="2386987"/>
          </a:xfrm>
        </p:spPr>
      </p:pic>
      <p:pic>
        <p:nvPicPr>
          <p:cNvPr id="33" name="Picture Placeholder 32" descr="A group of glass jars with food in them&#10;&#10;AI-generated content may be incorrect.">
            <a:extLst>
              <a:ext uri="{FF2B5EF4-FFF2-40B4-BE49-F238E27FC236}">
                <a16:creationId xmlns:a16="http://schemas.microsoft.com/office/drawing/2014/main" id="{863EABF4-FD55-51C9-91F1-5D287D0DB2F8}"/>
              </a:ext>
            </a:extLst>
          </p:cNvPr>
          <p:cNvPicPr>
            <a:picLocks noGrp="1" noChangeAspect="1"/>
          </p:cNvPicPr>
          <p:nvPr>
            <p:ph type="pic" sz="quarter" idx="15"/>
          </p:nvPr>
        </p:nvPicPr>
        <p:blipFill>
          <a:blip r:embed="rId4"/>
          <a:srcRect t="2254" b="2254"/>
          <a:stretch>
            <a:fillRect/>
          </a:stretch>
        </p:blipFill>
        <p:spPr>
          <a:xfrm>
            <a:off x="6499225" y="1836738"/>
            <a:ext cx="4762500" cy="2387600"/>
          </a:xfrm>
        </p:spPr>
      </p:pic>
    </p:spTree>
    <p:extLst>
      <p:ext uri="{BB962C8B-B14F-4D97-AF65-F5344CB8AC3E}">
        <p14:creationId xmlns:p14="http://schemas.microsoft.com/office/powerpoint/2010/main" val="173742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build="p"/>
      <p:bldP spid="19" grpId="0" uiExpand="1" build="p"/>
      <p:bldP spid="18" grpId="0" build="p"/>
      <p:bldP spid="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30E5A8-F7F0-E5DD-564D-016FD00B44B4}"/>
              </a:ext>
            </a:extLst>
          </p:cNvPr>
          <p:cNvSpPr>
            <a:spLocks noGrp="1"/>
          </p:cNvSpPr>
          <p:nvPr>
            <p:ph type="sldNum" sz="quarter" idx="11"/>
          </p:nvPr>
        </p:nvSpPr>
        <p:spPr>
          <a:xfrm>
            <a:off x="11335788" y="6229721"/>
            <a:ext cx="334963" cy="153888"/>
          </a:xfrm>
        </p:spPr>
        <p:txBody>
          <a:bodyPr/>
          <a:lstStyle/>
          <a:p>
            <a:fld id="{5A77C6FD-9128-984E-A9FB-B4F0D4945C8B}" type="slidenum">
              <a:rPr lang="en-UA" smtClean="0"/>
              <a:pPr/>
              <a:t>4</a:t>
            </a:fld>
            <a:endParaRPr lang="en-UA" dirty="0"/>
          </a:p>
        </p:txBody>
      </p:sp>
      <p:sp>
        <p:nvSpPr>
          <p:cNvPr id="23" name="Google Shape;101;p2">
            <a:extLst>
              <a:ext uri="{FF2B5EF4-FFF2-40B4-BE49-F238E27FC236}">
                <a16:creationId xmlns:a16="http://schemas.microsoft.com/office/drawing/2014/main" id="{B08E7E2C-1C22-6D56-D575-7BB924EAC357}"/>
              </a:ext>
            </a:extLst>
          </p:cNvPr>
          <p:cNvSpPr txBox="1"/>
          <p:nvPr/>
        </p:nvSpPr>
        <p:spPr>
          <a:xfrm>
            <a:off x="390670" y="61086"/>
            <a:ext cx="8231978"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chemeClr val="dk1"/>
                </a:solidFill>
                <a:latin typeface="Arial"/>
                <a:ea typeface="Arial"/>
                <a:cs typeface="Arial"/>
                <a:sym typeface="Arial"/>
              </a:rPr>
              <a:t>How will your process operate at scale?</a:t>
            </a:r>
            <a:endParaRPr dirty="0"/>
          </a:p>
        </p:txBody>
      </p:sp>
      <p:pic>
        <p:nvPicPr>
          <p:cNvPr id="26" name="Picture 2" descr="Quickfit&amp;#174; round-bottom flasks capacity 50&amp;#160;mL, joint: ST/NS 14/23">
            <a:extLst>
              <a:ext uri="{FF2B5EF4-FFF2-40B4-BE49-F238E27FC236}">
                <a16:creationId xmlns:a16="http://schemas.microsoft.com/office/drawing/2014/main" id="{E5F6442A-436B-83B2-C3B6-E18197CE32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90297" y="1526962"/>
            <a:ext cx="510089" cy="709004"/>
          </a:xfrm>
          <a:prstGeom prst="rect">
            <a:avLst/>
          </a:prstGeom>
          <a:noFill/>
          <a:extLst>
            <a:ext uri="{909E8E84-426E-40DD-AFC4-6F175D3DCCD1}">
              <a14:hiddenFill xmlns:a14="http://schemas.microsoft.com/office/drawing/2010/main">
                <a:solidFill>
                  <a:srgbClr val="FFFFFF"/>
                </a:solidFill>
              </a14:hiddenFill>
            </a:ext>
          </a:extLst>
        </p:spPr>
      </p:pic>
      <p:sp>
        <p:nvSpPr>
          <p:cNvPr id="34" name="Right Arrow 11">
            <a:extLst>
              <a:ext uri="{FF2B5EF4-FFF2-40B4-BE49-F238E27FC236}">
                <a16:creationId xmlns:a16="http://schemas.microsoft.com/office/drawing/2014/main" id="{929C8CE8-CCD0-FE6C-0AE7-4250418E1AFC}"/>
              </a:ext>
            </a:extLst>
          </p:cNvPr>
          <p:cNvSpPr/>
          <p:nvPr/>
        </p:nvSpPr>
        <p:spPr>
          <a:xfrm>
            <a:off x="8522929" y="1724573"/>
            <a:ext cx="1144343" cy="29177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35" name="Picture 12" descr="889 Tank Reactor Stock Vectors and Vector Art | Shutterstock">
            <a:extLst>
              <a:ext uri="{FF2B5EF4-FFF2-40B4-BE49-F238E27FC236}">
                <a16:creationId xmlns:a16="http://schemas.microsoft.com/office/drawing/2014/main" id="{EF50223B-1657-301E-7185-F66A19F6459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6279" r="15352" b="15171"/>
          <a:stretch>
            <a:fillRect/>
          </a:stretch>
        </p:blipFill>
        <p:spPr bwMode="auto">
          <a:xfrm>
            <a:off x="9755736" y="572001"/>
            <a:ext cx="2157445" cy="2534961"/>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7691D2E4-F917-F162-0189-328F1141A104}"/>
              </a:ext>
            </a:extLst>
          </p:cNvPr>
          <p:cNvSpPr/>
          <p:nvPr/>
        </p:nvSpPr>
        <p:spPr>
          <a:xfrm>
            <a:off x="425942" y="565482"/>
            <a:ext cx="11725359" cy="2980734"/>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7" name="Rectangle 36">
            <a:extLst>
              <a:ext uri="{FF2B5EF4-FFF2-40B4-BE49-F238E27FC236}">
                <a16:creationId xmlns:a16="http://schemas.microsoft.com/office/drawing/2014/main" id="{4B5D37CD-11C2-CA84-D158-13D134C34441}"/>
              </a:ext>
            </a:extLst>
          </p:cNvPr>
          <p:cNvSpPr/>
          <p:nvPr/>
        </p:nvSpPr>
        <p:spPr>
          <a:xfrm>
            <a:off x="425942" y="3777759"/>
            <a:ext cx="11725359" cy="2495287"/>
          </a:xfrm>
          <a:prstGeom prst="rect">
            <a:avLst/>
          </a:prstGeom>
          <a:noFill/>
          <a:ln w="571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pic>
        <p:nvPicPr>
          <p:cNvPr id="38" name="Picture 12" descr="889 Tank Reactor Stock Vectors and Vector Art | Shutterstock">
            <a:extLst>
              <a:ext uri="{FF2B5EF4-FFF2-40B4-BE49-F238E27FC236}">
                <a16:creationId xmlns:a16="http://schemas.microsoft.com/office/drawing/2014/main" id="{6CD3D285-DBA6-6982-1D0C-D20CDBD8ED4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9549" r="15352" b="18236"/>
          <a:stretch>
            <a:fillRect/>
          </a:stretch>
        </p:blipFill>
        <p:spPr bwMode="auto">
          <a:xfrm>
            <a:off x="8767431" y="3816797"/>
            <a:ext cx="2157445" cy="2330506"/>
          </a:xfrm>
          <a:prstGeom prst="rect">
            <a:avLst/>
          </a:prstGeom>
          <a:noFill/>
          <a:extLst>
            <a:ext uri="{909E8E84-426E-40DD-AFC4-6F175D3DCCD1}">
              <a14:hiddenFill xmlns:a14="http://schemas.microsoft.com/office/drawing/2010/main">
                <a:solidFill>
                  <a:srgbClr val="FFFFFF"/>
                </a:solidFill>
              </a14:hiddenFill>
            </a:ext>
          </a:extLst>
        </p:spPr>
      </p:pic>
      <p:sp>
        <p:nvSpPr>
          <p:cNvPr id="39" name="Google Shape;101;p2">
            <a:extLst>
              <a:ext uri="{FF2B5EF4-FFF2-40B4-BE49-F238E27FC236}">
                <a16:creationId xmlns:a16="http://schemas.microsoft.com/office/drawing/2014/main" id="{5377B5BE-2F61-FF00-DE9D-60996EA963CE}"/>
              </a:ext>
            </a:extLst>
          </p:cNvPr>
          <p:cNvSpPr txBox="1"/>
          <p:nvPr/>
        </p:nvSpPr>
        <p:spPr>
          <a:xfrm>
            <a:off x="410879" y="714049"/>
            <a:ext cx="2990819"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dirty="0">
                <a:solidFill>
                  <a:schemeClr val="dk1"/>
                </a:solidFill>
              </a:rPr>
              <a:t>Traditional s</a:t>
            </a:r>
            <a:r>
              <a:rPr lang="en-GB" sz="2000" b="1" dirty="0">
                <a:solidFill>
                  <a:schemeClr val="dk1"/>
                </a:solidFill>
                <a:latin typeface="Arial"/>
                <a:ea typeface="Arial"/>
                <a:cs typeface="Arial"/>
                <a:sym typeface="Arial"/>
              </a:rPr>
              <a:t>cale up</a:t>
            </a:r>
            <a:endParaRPr sz="1100" dirty="0"/>
          </a:p>
        </p:txBody>
      </p:sp>
      <p:sp>
        <p:nvSpPr>
          <p:cNvPr id="40" name="Google Shape;101;p2">
            <a:extLst>
              <a:ext uri="{FF2B5EF4-FFF2-40B4-BE49-F238E27FC236}">
                <a16:creationId xmlns:a16="http://schemas.microsoft.com/office/drawing/2014/main" id="{3FF44A76-3C90-59D5-89F8-79F350F383F7}"/>
              </a:ext>
            </a:extLst>
          </p:cNvPr>
          <p:cNvSpPr txBox="1"/>
          <p:nvPr/>
        </p:nvSpPr>
        <p:spPr>
          <a:xfrm>
            <a:off x="503926" y="3838053"/>
            <a:ext cx="2290046"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dirty="0">
                <a:solidFill>
                  <a:schemeClr val="dk1"/>
                </a:solidFill>
                <a:latin typeface="Arial"/>
                <a:ea typeface="Arial"/>
                <a:cs typeface="Arial"/>
                <a:sym typeface="Arial"/>
              </a:rPr>
              <a:t>Scale down</a:t>
            </a:r>
            <a:endParaRPr sz="1100" dirty="0"/>
          </a:p>
        </p:txBody>
      </p:sp>
      <p:pic>
        <p:nvPicPr>
          <p:cNvPr id="41" name="Picture 12" descr="889 Tank Reactor Stock Vectors and Vector Art | Shutterstock">
            <a:extLst>
              <a:ext uri="{FF2B5EF4-FFF2-40B4-BE49-F238E27FC236}">
                <a16:creationId xmlns:a16="http://schemas.microsoft.com/office/drawing/2014/main" id="{5A6FDBCE-1545-715A-D376-21A653F03D4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6279" r="15352" b="15171"/>
          <a:stretch>
            <a:fillRect/>
          </a:stretch>
        </p:blipFill>
        <p:spPr bwMode="auto">
          <a:xfrm>
            <a:off x="6931637" y="976396"/>
            <a:ext cx="1526699" cy="179384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889 Tank Reactor Stock Vectors and Vector Art | Shutterstock">
            <a:extLst>
              <a:ext uri="{FF2B5EF4-FFF2-40B4-BE49-F238E27FC236}">
                <a16:creationId xmlns:a16="http://schemas.microsoft.com/office/drawing/2014/main" id="{06D363AB-4AA1-DBA4-649B-05D2B6001AD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6279" r="15352" b="15171"/>
          <a:stretch>
            <a:fillRect/>
          </a:stretch>
        </p:blipFill>
        <p:spPr bwMode="auto">
          <a:xfrm>
            <a:off x="4500076" y="1255063"/>
            <a:ext cx="1157684" cy="136026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889 Tank Reactor Stock Vectors and Vector Art | Shutterstock">
            <a:extLst>
              <a:ext uri="{FF2B5EF4-FFF2-40B4-BE49-F238E27FC236}">
                <a16:creationId xmlns:a16="http://schemas.microsoft.com/office/drawing/2014/main" id="{CFF6E2ED-0688-06F8-5C6C-17436E0ED30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6279" r="15352" b="15171"/>
          <a:stretch>
            <a:fillRect/>
          </a:stretch>
        </p:blipFill>
        <p:spPr bwMode="auto">
          <a:xfrm>
            <a:off x="2456648" y="1517230"/>
            <a:ext cx="697677" cy="819759"/>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A1CD990D-8E66-5C91-83E7-D21E1108F982}"/>
              </a:ext>
            </a:extLst>
          </p:cNvPr>
          <p:cNvSpPr txBox="1"/>
          <p:nvPr/>
        </p:nvSpPr>
        <p:spPr>
          <a:xfrm>
            <a:off x="2246350" y="2630157"/>
            <a:ext cx="1247457" cy="523220"/>
          </a:xfrm>
          <a:prstGeom prst="rect">
            <a:avLst/>
          </a:prstGeom>
          <a:noFill/>
        </p:spPr>
        <p:txBody>
          <a:bodyPr wrap="none" rtlCol="0">
            <a:spAutoFit/>
          </a:bodyPr>
          <a:lstStyle/>
          <a:p>
            <a:r>
              <a:rPr lang="en-GB" b="1" dirty="0"/>
              <a:t>Laboratory</a:t>
            </a:r>
          </a:p>
          <a:p>
            <a:r>
              <a:rPr lang="en-GB" b="1" dirty="0"/>
              <a:t>optimisation</a:t>
            </a:r>
          </a:p>
        </p:txBody>
      </p:sp>
      <p:sp>
        <p:nvSpPr>
          <p:cNvPr id="45" name="TextBox 44">
            <a:extLst>
              <a:ext uri="{FF2B5EF4-FFF2-40B4-BE49-F238E27FC236}">
                <a16:creationId xmlns:a16="http://schemas.microsoft.com/office/drawing/2014/main" id="{4E4DC326-2EB9-4C9B-05E9-C1D4AD7BCEC7}"/>
              </a:ext>
            </a:extLst>
          </p:cNvPr>
          <p:cNvSpPr txBox="1"/>
          <p:nvPr/>
        </p:nvSpPr>
        <p:spPr>
          <a:xfrm>
            <a:off x="4481214" y="2621396"/>
            <a:ext cx="1247457" cy="523220"/>
          </a:xfrm>
          <a:prstGeom prst="rect">
            <a:avLst/>
          </a:prstGeom>
          <a:noFill/>
        </p:spPr>
        <p:txBody>
          <a:bodyPr wrap="none" rtlCol="0">
            <a:spAutoFit/>
          </a:bodyPr>
          <a:lstStyle/>
          <a:p>
            <a:pPr algn="ctr"/>
            <a:r>
              <a:rPr lang="en-GB" b="1" dirty="0"/>
              <a:t>Pilot</a:t>
            </a:r>
          </a:p>
          <a:p>
            <a:pPr algn="ctr"/>
            <a:r>
              <a:rPr lang="en-GB" b="1" dirty="0"/>
              <a:t>optimisation</a:t>
            </a:r>
          </a:p>
        </p:txBody>
      </p:sp>
      <p:sp>
        <p:nvSpPr>
          <p:cNvPr id="46" name="TextBox 45">
            <a:extLst>
              <a:ext uri="{FF2B5EF4-FFF2-40B4-BE49-F238E27FC236}">
                <a16:creationId xmlns:a16="http://schemas.microsoft.com/office/drawing/2014/main" id="{54854F1C-0985-1B1B-2C7E-78EDFFCFE034}"/>
              </a:ext>
            </a:extLst>
          </p:cNvPr>
          <p:cNvSpPr txBox="1"/>
          <p:nvPr/>
        </p:nvSpPr>
        <p:spPr>
          <a:xfrm>
            <a:off x="6740069" y="2666420"/>
            <a:ext cx="2117888" cy="646331"/>
          </a:xfrm>
          <a:prstGeom prst="rect">
            <a:avLst/>
          </a:prstGeom>
          <a:noFill/>
        </p:spPr>
        <p:txBody>
          <a:bodyPr wrap="none" rtlCol="0">
            <a:spAutoFit/>
          </a:bodyPr>
          <a:lstStyle/>
          <a:p>
            <a:pPr algn="ctr"/>
            <a:r>
              <a:rPr lang="en-GB" b="1" dirty="0"/>
              <a:t>Demonstration</a:t>
            </a:r>
          </a:p>
          <a:p>
            <a:pPr algn="ctr"/>
            <a:r>
              <a:rPr lang="en-GB" b="1" dirty="0"/>
              <a:t>optimisation</a:t>
            </a:r>
          </a:p>
        </p:txBody>
      </p:sp>
      <p:sp>
        <p:nvSpPr>
          <p:cNvPr id="47" name="TextBox 46">
            <a:extLst>
              <a:ext uri="{FF2B5EF4-FFF2-40B4-BE49-F238E27FC236}">
                <a16:creationId xmlns:a16="http://schemas.microsoft.com/office/drawing/2014/main" id="{48EA455B-818A-77AE-EF80-C483F95B5C02}"/>
              </a:ext>
            </a:extLst>
          </p:cNvPr>
          <p:cNvSpPr txBox="1"/>
          <p:nvPr/>
        </p:nvSpPr>
        <p:spPr>
          <a:xfrm>
            <a:off x="8458336" y="1385360"/>
            <a:ext cx="1098378" cy="338554"/>
          </a:xfrm>
          <a:prstGeom prst="rect">
            <a:avLst/>
          </a:prstGeom>
          <a:noFill/>
        </p:spPr>
        <p:txBody>
          <a:bodyPr wrap="none" rtlCol="0">
            <a:spAutoFit/>
          </a:bodyPr>
          <a:lstStyle/>
          <a:p>
            <a:r>
              <a:rPr lang="en-GB" sz="1600" b="1" dirty="0"/>
              <a:t>Fail-learn</a:t>
            </a:r>
          </a:p>
        </p:txBody>
      </p:sp>
      <p:sp>
        <p:nvSpPr>
          <p:cNvPr id="48" name="Right Arrow 11">
            <a:extLst>
              <a:ext uri="{FF2B5EF4-FFF2-40B4-BE49-F238E27FC236}">
                <a16:creationId xmlns:a16="http://schemas.microsoft.com/office/drawing/2014/main" id="{97E91C35-EC45-16CE-9913-137C23623AB4}"/>
              </a:ext>
            </a:extLst>
          </p:cNvPr>
          <p:cNvSpPr/>
          <p:nvPr/>
        </p:nvSpPr>
        <p:spPr>
          <a:xfrm>
            <a:off x="5754997" y="1789305"/>
            <a:ext cx="1144343" cy="29177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1CE7DBA6-9534-FC87-7BA3-5C4A437F709E}"/>
              </a:ext>
            </a:extLst>
          </p:cNvPr>
          <p:cNvSpPr txBox="1"/>
          <p:nvPr/>
        </p:nvSpPr>
        <p:spPr>
          <a:xfrm>
            <a:off x="5722701" y="1385360"/>
            <a:ext cx="1098378" cy="338554"/>
          </a:xfrm>
          <a:prstGeom prst="rect">
            <a:avLst/>
          </a:prstGeom>
          <a:noFill/>
        </p:spPr>
        <p:txBody>
          <a:bodyPr wrap="none" rtlCol="0">
            <a:spAutoFit/>
          </a:bodyPr>
          <a:lstStyle/>
          <a:p>
            <a:r>
              <a:rPr lang="en-GB" sz="1600" b="1" dirty="0"/>
              <a:t>Fail-learn</a:t>
            </a:r>
          </a:p>
        </p:txBody>
      </p:sp>
      <p:sp>
        <p:nvSpPr>
          <p:cNvPr id="50" name="Right Arrow 11">
            <a:extLst>
              <a:ext uri="{FF2B5EF4-FFF2-40B4-BE49-F238E27FC236}">
                <a16:creationId xmlns:a16="http://schemas.microsoft.com/office/drawing/2014/main" id="{EC79A65F-BF66-34E8-97EA-8D4B07D7E909}"/>
              </a:ext>
            </a:extLst>
          </p:cNvPr>
          <p:cNvSpPr/>
          <p:nvPr/>
        </p:nvSpPr>
        <p:spPr>
          <a:xfrm>
            <a:off x="3336408" y="1815131"/>
            <a:ext cx="1144343" cy="29177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593457BB-DD7A-469B-A123-486D1D6EAAD8}"/>
              </a:ext>
            </a:extLst>
          </p:cNvPr>
          <p:cNvSpPr txBox="1"/>
          <p:nvPr/>
        </p:nvSpPr>
        <p:spPr>
          <a:xfrm>
            <a:off x="3226199" y="1446107"/>
            <a:ext cx="1098378" cy="338554"/>
          </a:xfrm>
          <a:prstGeom prst="rect">
            <a:avLst/>
          </a:prstGeom>
          <a:noFill/>
        </p:spPr>
        <p:txBody>
          <a:bodyPr wrap="none" rtlCol="0">
            <a:spAutoFit/>
          </a:bodyPr>
          <a:lstStyle/>
          <a:p>
            <a:r>
              <a:rPr lang="en-GB" sz="1600" b="1" dirty="0"/>
              <a:t>Fail-learn</a:t>
            </a:r>
          </a:p>
        </p:txBody>
      </p:sp>
      <p:sp>
        <p:nvSpPr>
          <p:cNvPr id="52" name="Right Arrow 11">
            <a:extLst>
              <a:ext uri="{FF2B5EF4-FFF2-40B4-BE49-F238E27FC236}">
                <a16:creationId xmlns:a16="http://schemas.microsoft.com/office/drawing/2014/main" id="{E4E908DF-B7AF-F339-7B87-BC96942A9B4E}"/>
              </a:ext>
            </a:extLst>
          </p:cNvPr>
          <p:cNvSpPr/>
          <p:nvPr/>
        </p:nvSpPr>
        <p:spPr>
          <a:xfrm>
            <a:off x="1247538" y="1853868"/>
            <a:ext cx="1144343" cy="291777"/>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3" name="Picture 2" descr="Quickfit&amp;#174; round-bottom flasks capacity 50&amp;#160;mL, joint: ST/NS 14/23">
            <a:extLst>
              <a:ext uri="{FF2B5EF4-FFF2-40B4-BE49-F238E27FC236}">
                <a16:creationId xmlns:a16="http://schemas.microsoft.com/office/drawing/2014/main" id="{16544F73-F5C2-45E8-E525-CAEA82D76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68280" y="4667187"/>
            <a:ext cx="510089" cy="70900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2" descr="889 Tank Reactor Stock Vectors and Vector Art | Shutterstock">
            <a:extLst>
              <a:ext uri="{FF2B5EF4-FFF2-40B4-BE49-F238E27FC236}">
                <a16:creationId xmlns:a16="http://schemas.microsoft.com/office/drawing/2014/main" id="{5F7AF0C6-633E-3155-FA41-9D1E84890E9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6279" r="15352" b="15171"/>
          <a:stretch>
            <a:fillRect/>
          </a:stretch>
        </p:blipFill>
        <p:spPr bwMode="auto">
          <a:xfrm>
            <a:off x="2599225" y="4608286"/>
            <a:ext cx="697677" cy="819759"/>
          </a:xfrm>
          <a:prstGeom prst="rect">
            <a:avLst/>
          </a:prstGeom>
          <a:noFill/>
          <a:extLst>
            <a:ext uri="{909E8E84-426E-40DD-AFC4-6F175D3DCCD1}">
              <a14:hiddenFill xmlns:a14="http://schemas.microsoft.com/office/drawing/2010/main">
                <a:solidFill>
                  <a:srgbClr val="FFFFFF"/>
                </a:solidFill>
              </a14:hiddenFill>
            </a:ext>
          </a:extLst>
        </p:spPr>
      </p:pic>
      <p:sp>
        <p:nvSpPr>
          <p:cNvPr id="55" name="Right Arrow 11">
            <a:extLst>
              <a:ext uri="{FF2B5EF4-FFF2-40B4-BE49-F238E27FC236}">
                <a16:creationId xmlns:a16="http://schemas.microsoft.com/office/drawing/2014/main" id="{29BAB377-7CC1-33FD-367F-B5D573E652F0}"/>
              </a:ext>
            </a:extLst>
          </p:cNvPr>
          <p:cNvSpPr/>
          <p:nvPr/>
        </p:nvSpPr>
        <p:spPr>
          <a:xfrm>
            <a:off x="1386369" y="4908150"/>
            <a:ext cx="1144343" cy="291777"/>
          </a:xfrm>
          <a:prstGeom prst="rightArrow">
            <a:avLst/>
          </a:prstGeom>
          <a:solidFill>
            <a:schemeClr val="accent1"/>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6" name="Picture 12" descr="889 Tank Reactor Stock Vectors and Vector Art | Shutterstock">
            <a:extLst>
              <a:ext uri="{FF2B5EF4-FFF2-40B4-BE49-F238E27FC236}">
                <a16:creationId xmlns:a16="http://schemas.microsoft.com/office/drawing/2014/main" id="{F85C3F08-4F2A-CDD5-550F-3722A75938B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6279" r="15352" b="15171"/>
          <a:stretch>
            <a:fillRect/>
          </a:stretch>
        </p:blipFill>
        <p:spPr bwMode="auto">
          <a:xfrm>
            <a:off x="4625355" y="4572171"/>
            <a:ext cx="697677" cy="819759"/>
          </a:xfrm>
          <a:prstGeom prst="rect">
            <a:avLst/>
          </a:prstGeom>
          <a:noFill/>
          <a:extLst>
            <a:ext uri="{909E8E84-426E-40DD-AFC4-6F175D3DCCD1}">
              <a14:hiddenFill xmlns:a14="http://schemas.microsoft.com/office/drawing/2010/main">
                <a:solidFill>
                  <a:srgbClr val="FFFFFF"/>
                </a:solidFill>
              </a14:hiddenFill>
            </a:ext>
          </a:extLst>
        </p:spPr>
      </p:pic>
      <p:sp>
        <p:nvSpPr>
          <p:cNvPr id="57" name="Right Arrow 11">
            <a:extLst>
              <a:ext uri="{FF2B5EF4-FFF2-40B4-BE49-F238E27FC236}">
                <a16:creationId xmlns:a16="http://schemas.microsoft.com/office/drawing/2014/main" id="{B01D5D74-31A4-8CD0-ECCC-165AAD1D8125}"/>
              </a:ext>
            </a:extLst>
          </p:cNvPr>
          <p:cNvSpPr/>
          <p:nvPr/>
        </p:nvSpPr>
        <p:spPr>
          <a:xfrm>
            <a:off x="3416245" y="4908809"/>
            <a:ext cx="1144343" cy="291777"/>
          </a:xfrm>
          <a:prstGeom prst="rightArrow">
            <a:avLst/>
          </a:prstGeom>
          <a:solidFill>
            <a:schemeClr val="accent1"/>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829138E4-06A6-3DE1-5195-4F25A71E414D}"/>
              </a:ext>
            </a:extLst>
          </p:cNvPr>
          <p:cNvSpPr txBox="1"/>
          <p:nvPr/>
        </p:nvSpPr>
        <p:spPr>
          <a:xfrm>
            <a:off x="3351652" y="4569596"/>
            <a:ext cx="1098378" cy="338554"/>
          </a:xfrm>
          <a:prstGeom prst="rect">
            <a:avLst/>
          </a:prstGeom>
          <a:noFill/>
        </p:spPr>
        <p:txBody>
          <a:bodyPr wrap="none" rtlCol="0">
            <a:spAutoFit/>
          </a:bodyPr>
          <a:lstStyle/>
          <a:p>
            <a:r>
              <a:rPr lang="en-GB" sz="1600" b="1" dirty="0"/>
              <a:t>Fail-learn</a:t>
            </a:r>
          </a:p>
        </p:txBody>
      </p:sp>
      <p:pic>
        <p:nvPicPr>
          <p:cNvPr id="59" name="Picture 12" descr="889 Tank Reactor Stock Vectors and Vector Art | Shutterstock">
            <a:extLst>
              <a:ext uri="{FF2B5EF4-FFF2-40B4-BE49-F238E27FC236}">
                <a16:creationId xmlns:a16="http://schemas.microsoft.com/office/drawing/2014/main" id="{E9024D92-3666-8345-7E41-08CB16A9FE0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655" t="6279" r="15352" b="15171"/>
          <a:stretch>
            <a:fillRect/>
          </a:stretch>
        </p:blipFill>
        <p:spPr bwMode="auto">
          <a:xfrm>
            <a:off x="6690057" y="4556432"/>
            <a:ext cx="697677" cy="819759"/>
          </a:xfrm>
          <a:prstGeom prst="rect">
            <a:avLst/>
          </a:prstGeom>
          <a:noFill/>
          <a:extLst>
            <a:ext uri="{909E8E84-426E-40DD-AFC4-6F175D3DCCD1}">
              <a14:hiddenFill xmlns:a14="http://schemas.microsoft.com/office/drawing/2010/main">
                <a:solidFill>
                  <a:srgbClr val="FFFFFF"/>
                </a:solidFill>
              </a14:hiddenFill>
            </a:ext>
          </a:extLst>
        </p:spPr>
      </p:pic>
      <p:sp>
        <p:nvSpPr>
          <p:cNvPr id="60" name="Right Arrow 11">
            <a:extLst>
              <a:ext uri="{FF2B5EF4-FFF2-40B4-BE49-F238E27FC236}">
                <a16:creationId xmlns:a16="http://schemas.microsoft.com/office/drawing/2014/main" id="{2D6F0195-D334-0996-4B7A-2B6918DA4061}"/>
              </a:ext>
            </a:extLst>
          </p:cNvPr>
          <p:cNvSpPr/>
          <p:nvPr/>
        </p:nvSpPr>
        <p:spPr>
          <a:xfrm>
            <a:off x="5480947" y="4893070"/>
            <a:ext cx="1144343" cy="291777"/>
          </a:xfrm>
          <a:prstGeom prst="rightArrow">
            <a:avLst/>
          </a:prstGeom>
          <a:solidFill>
            <a:schemeClr val="accent1"/>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B980B9F9-CCB9-2327-78EC-B3BEF155106F}"/>
              </a:ext>
            </a:extLst>
          </p:cNvPr>
          <p:cNvSpPr txBox="1"/>
          <p:nvPr/>
        </p:nvSpPr>
        <p:spPr>
          <a:xfrm>
            <a:off x="5416354" y="4553857"/>
            <a:ext cx="1098378" cy="338554"/>
          </a:xfrm>
          <a:prstGeom prst="rect">
            <a:avLst/>
          </a:prstGeom>
          <a:noFill/>
        </p:spPr>
        <p:txBody>
          <a:bodyPr wrap="none" rtlCol="0">
            <a:spAutoFit/>
          </a:bodyPr>
          <a:lstStyle/>
          <a:p>
            <a:r>
              <a:rPr lang="en-GB" sz="1600" b="1" dirty="0"/>
              <a:t>Fail-learn</a:t>
            </a:r>
          </a:p>
        </p:txBody>
      </p:sp>
      <p:sp>
        <p:nvSpPr>
          <p:cNvPr id="62" name="TextBox 61">
            <a:extLst>
              <a:ext uri="{FF2B5EF4-FFF2-40B4-BE49-F238E27FC236}">
                <a16:creationId xmlns:a16="http://schemas.microsoft.com/office/drawing/2014/main" id="{D174E8AE-C377-A3BA-1EB5-82B9994E41EA}"/>
              </a:ext>
            </a:extLst>
          </p:cNvPr>
          <p:cNvSpPr txBox="1"/>
          <p:nvPr/>
        </p:nvSpPr>
        <p:spPr>
          <a:xfrm>
            <a:off x="10210729" y="2928030"/>
            <a:ext cx="1247457" cy="523220"/>
          </a:xfrm>
          <a:prstGeom prst="rect">
            <a:avLst/>
          </a:prstGeom>
          <a:noFill/>
        </p:spPr>
        <p:txBody>
          <a:bodyPr wrap="none" rtlCol="0">
            <a:spAutoFit/>
          </a:bodyPr>
          <a:lstStyle/>
          <a:p>
            <a:pPr algn="ctr"/>
            <a:r>
              <a:rPr lang="en-GB" b="1" dirty="0"/>
              <a:t>Full scale</a:t>
            </a:r>
          </a:p>
          <a:p>
            <a:pPr algn="ctr"/>
            <a:r>
              <a:rPr lang="en-GB" b="1" dirty="0"/>
              <a:t>optimisation</a:t>
            </a:r>
          </a:p>
        </p:txBody>
      </p:sp>
      <p:sp>
        <p:nvSpPr>
          <p:cNvPr id="63" name="TextBox 62">
            <a:extLst>
              <a:ext uri="{FF2B5EF4-FFF2-40B4-BE49-F238E27FC236}">
                <a16:creationId xmlns:a16="http://schemas.microsoft.com/office/drawing/2014/main" id="{D7AEBF89-94AC-F06B-D961-BE2EEE83A1EB}"/>
              </a:ext>
            </a:extLst>
          </p:cNvPr>
          <p:cNvSpPr txBox="1"/>
          <p:nvPr/>
        </p:nvSpPr>
        <p:spPr>
          <a:xfrm>
            <a:off x="4293325" y="5361230"/>
            <a:ext cx="1247457" cy="738664"/>
          </a:xfrm>
          <a:prstGeom prst="rect">
            <a:avLst/>
          </a:prstGeom>
          <a:noFill/>
        </p:spPr>
        <p:txBody>
          <a:bodyPr wrap="none" rtlCol="0">
            <a:spAutoFit/>
          </a:bodyPr>
          <a:lstStyle/>
          <a:p>
            <a:pPr algn="ctr"/>
            <a:r>
              <a:rPr lang="en-GB" b="1" dirty="0"/>
              <a:t>Iterative</a:t>
            </a:r>
          </a:p>
          <a:p>
            <a:pPr algn="ctr"/>
            <a:r>
              <a:rPr lang="en-GB" b="1" dirty="0"/>
              <a:t>laboratory</a:t>
            </a:r>
          </a:p>
          <a:p>
            <a:pPr algn="ctr"/>
            <a:r>
              <a:rPr lang="en-GB" b="1" dirty="0"/>
              <a:t>optimisation</a:t>
            </a:r>
          </a:p>
        </p:txBody>
      </p:sp>
      <p:sp>
        <p:nvSpPr>
          <p:cNvPr id="64" name="Right Arrow 11">
            <a:extLst>
              <a:ext uri="{FF2B5EF4-FFF2-40B4-BE49-F238E27FC236}">
                <a16:creationId xmlns:a16="http://schemas.microsoft.com/office/drawing/2014/main" id="{352E674D-3748-4D03-37DC-362D6965C5C5}"/>
              </a:ext>
            </a:extLst>
          </p:cNvPr>
          <p:cNvSpPr/>
          <p:nvPr/>
        </p:nvSpPr>
        <p:spPr>
          <a:xfrm>
            <a:off x="7669053" y="4908150"/>
            <a:ext cx="1144343" cy="291777"/>
          </a:xfrm>
          <a:prstGeom prst="rightArrow">
            <a:avLst/>
          </a:prstGeom>
          <a:solidFill>
            <a:schemeClr val="accent1"/>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A6098FC2-DDF4-1417-EA5E-C133E661F9D6}"/>
              </a:ext>
            </a:extLst>
          </p:cNvPr>
          <p:cNvSpPr txBox="1"/>
          <p:nvPr/>
        </p:nvSpPr>
        <p:spPr>
          <a:xfrm>
            <a:off x="7658841" y="4333440"/>
            <a:ext cx="1189749" cy="584775"/>
          </a:xfrm>
          <a:prstGeom prst="rect">
            <a:avLst/>
          </a:prstGeom>
          <a:noFill/>
        </p:spPr>
        <p:txBody>
          <a:bodyPr wrap="none" rtlCol="0">
            <a:spAutoFit/>
          </a:bodyPr>
          <a:lstStyle/>
          <a:p>
            <a:pPr algn="ctr"/>
            <a:r>
              <a:rPr lang="en-GB" sz="1600" b="1" dirty="0"/>
              <a:t>Optimised</a:t>
            </a:r>
          </a:p>
          <a:p>
            <a:pPr algn="ctr"/>
            <a:r>
              <a:rPr lang="en-GB" sz="1600" b="1" dirty="0"/>
              <a:t>process</a:t>
            </a:r>
          </a:p>
        </p:txBody>
      </p:sp>
      <p:sp>
        <p:nvSpPr>
          <p:cNvPr id="66" name="TextBox 65">
            <a:extLst>
              <a:ext uri="{FF2B5EF4-FFF2-40B4-BE49-F238E27FC236}">
                <a16:creationId xmlns:a16="http://schemas.microsoft.com/office/drawing/2014/main" id="{8A0418E9-E62F-B021-09C7-DC82E87FC80E}"/>
              </a:ext>
            </a:extLst>
          </p:cNvPr>
          <p:cNvSpPr txBox="1"/>
          <p:nvPr/>
        </p:nvSpPr>
        <p:spPr>
          <a:xfrm>
            <a:off x="10908521" y="4385908"/>
            <a:ext cx="1154483" cy="830997"/>
          </a:xfrm>
          <a:prstGeom prst="rect">
            <a:avLst/>
          </a:prstGeom>
          <a:noFill/>
        </p:spPr>
        <p:txBody>
          <a:bodyPr wrap="none" rtlCol="0">
            <a:spAutoFit/>
          </a:bodyPr>
          <a:lstStyle/>
          <a:p>
            <a:r>
              <a:rPr lang="en-GB" sz="1600" b="1" dirty="0"/>
              <a:t>Full scale</a:t>
            </a:r>
          </a:p>
          <a:p>
            <a:r>
              <a:rPr lang="en-GB" sz="1600" b="1" dirty="0"/>
              <a:t>optimised</a:t>
            </a:r>
          </a:p>
          <a:p>
            <a:pPr algn="ctr"/>
            <a:r>
              <a:rPr lang="en-GB" sz="1600" b="1" dirty="0"/>
              <a:t>process</a:t>
            </a:r>
          </a:p>
        </p:txBody>
      </p:sp>
      <p:sp>
        <p:nvSpPr>
          <p:cNvPr id="67" name="Right Arrow 11">
            <a:extLst>
              <a:ext uri="{FF2B5EF4-FFF2-40B4-BE49-F238E27FC236}">
                <a16:creationId xmlns:a16="http://schemas.microsoft.com/office/drawing/2014/main" id="{24337F5C-8ED8-25BE-90B4-44BA6C433364}"/>
              </a:ext>
            </a:extLst>
          </p:cNvPr>
          <p:cNvSpPr/>
          <p:nvPr/>
        </p:nvSpPr>
        <p:spPr>
          <a:xfrm>
            <a:off x="5687268" y="5577207"/>
            <a:ext cx="1144343" cy="291777"/>
          </a:xfrm>
          <a:prstGeom prst="rightArrow">
            <a:avLst/>
          </a:prstGeom>
          <a:solidFill>
            <a:schemeClr val="accent1"/>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8" name="Right Arrow 11">
            <a:extLst>
              <a:ext uri="{FF2B5EF4-FFF2-40B4-BE49-F238E27FC236}">
                <a16:creationId xmlns:a16="http://schemas.microsoft.com/office/drawing/2014/main" id="{C5F8DB91-6C91-CE2A-3BDE-C256FDDD152D}"/>
              </a:ext>
            </a:extLst>
          </p:cNvPr>
          <p:cNvSpPr/>
          <p:nvPr/>
        </p:nvSpPr>
        <p:spPr>
          <a:xfrm rot="10800000">
            <a:off x="3002496" y="5595465"/>
            <a:ext cx="1144343" cy="291777"/>
          </a:xfrm>
          <a:prstGeom prst="rightArrow">
            <a:avLst/>
          </a:prstGeom>
          <a:solidFill>
            <a:schemeClr val="accent1"/>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08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7" grpId="0" animBg="1"/>
      <p:bldP spid="39" grpId="0"/>
      <p:bldP spid="40" grpId="0"/>
      <p:bldP spid="44" grpId="0"/>
      <p:bldP spid="45" grpId="0"/>
      <p:bldP spid="46" grpId="0"/>
      <p:bldP spid="47" grpId="0"/>
      <p:bldP spid="48" grpId="0" animBg="1"/>
      <p:bldP spid="49" grpId="0"/>
      <p:bldP spid="50" grpId="0" animBg="1"/>
      <p:bldP spid="51" grpId="0"/>
      <p:bldP spid="52" grpId="0" animBg="1"/>
      <p:bldP spid="55" grpId="0" animBg="1"/>
      <p:bldP spid="57" grpId="0" animBg="1"/>
      <p:bldP spid="58" grpId="0"/>
      <p:bldP spid="60" grpId="0" animBg="1"/>
      <p:bldP spid="61" grpId="0"/>
      <p:bldP spid="62" grpId="0"/>
      <p:bldP spid="63" grpId="0"/>
      <p:bldP spid="64" grpId="0" animBg="1"/>
      <p:bldP spid="65" grpId="0"/>
      <p:bldP spid="66" grpId="0"/>
      <p:bldP spid="67" grpId="0" animBg="1"/>
      <p:bldP spid="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p:nvPr/>
        </p:nvSpPr>
        <p:spPr>
          <a:xfrm>
            <a:off x="136238" y="58934"/>
            <a:ext cx="911625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General process development flow diagram</a:t>
            </a:r>
            <a:endParaRPr dirty="0">
              <a:latin typeface="Verdana" panose="020B0604030504040204" pitchFamily="34" charset="0"/>
              <a:ea typeface="Verdana" panose="020B0604030504040204" pitchFamily="34" charset="0"/>
              <a:cs typeface="Verdana" panose="020B0604030504040204" pitchFamily="34" charset="0"/>
            </a:endParaRPr>
          </a:p>
        </p:txBody>
      </p:sp>
      <p:sp>
        <p:nvSpPr>
          <p:cNvPr id="109" name="Google Shape;109;p3"/>
          <p:cNvSpPr txBox="1"/>
          <p:nvPr/>
        </p:nvSpPr>
        <p:spPr>
          <a:xfrm>
            <a:off x="959797" y="2853502"/>
            <a:ext cx="2311338"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Biocatalyst screening.</a:t>
            </a:r>
            <a:endParaRPr sz="1600" dirty="0">
              <a:latin typeface="Verdana" panose="020B0604030504040204" pitchFamily="34" charset="0"/>
              <a:ea typeface="Verdana" panose="020B0604030504040204" pitchFamily="34" charset="0"/>
              <a:cs typeface="Verdana" panose="020B0604030504040204" pitchFamily="34" charset="0"/>
            </a:endParaRPr>
          </a:p>
          <a:p>
            <a:pPr marL="0" marR="0" lvl="0" indent="0" algn="l"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Microbe or enzyme</a:t>
            </a:r>
            <a:endParaRPr sz="1600" dirty="0">
              <a:latin typeface="Verdana" panose="020B0604030504040204" pitchFamily="34" charset="0"/>
              <a:ea typeface="Verdana" panose="020B0604030504040204" pitchFamily="34" charset="0"/>
              <a:cs typeface="Verdana" panose="020B0604030504040204" pitchFamily="34" charset="0"/>
            </a:endParaRPr>
          </a:p>
        </p:txBody>
      </p:sp>
      <p:sp>
        <p:nvSpPr>
          <p:cNvPr id="110" name="Google Shape;110;p3"/>
          <p:cNvSpPr txBox="1"/>
          <p:nvPr/>
        </p:nvSpPr>
        <p:spPr>
          <a:xfrm>
            <a:off x="4566869" y="2792176"/>
            <a:ext cx="2576924" cy="11079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Fermentation producing</a:t>
            </a:r>
            <a:endParaRPr sz="1600" dirty="0">
              <a:latin typeface="Verdana" panose="020B0604030504040204" pitchFamily="34" charset="0"/>
              <a:ea typeface="Verdana" panose="020B0604030504040204" pitchFamily="34" charset="0"/>
              <a:cs typeface="Verdana" panose="020B0604030504040204" pitchFamily="34" charset="0"/>
            </a:endParaRPr>
          </a:p>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a metabolite, enzyme</a:t>
            </a:r>
            <a:endParaRPr sz="1600" dirty="0">
              <a:latin typeface="Verdana" panose="020B0604030504040204" pitchFamily="34" charset="0"/>
              <a:ea typeface="Verdana" panose="020B0604030504040204" pitchFamily="34" charset="0"/>
              <a:cs typeface="Verdana" panose="020B0604030504040204" pitchFamily="34" charset="0"/>
            </a:endParaRPr>
          </a:p>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or biomass</a:t>
            </a:r>
            <a:endParaRPr sz="1600" dirty="0">
              <a:latin typeface="Verdana" panose="020B0604030504040204" pitchFamily="34" charset="0"/>
              <a:ea typeface="Verdana" panose="020B0604030504040204" pitchFamily="34" charset="0"/>
              <a:cs typeface="Verdana" panose="020B0604030504040204" pitchFamily="34" charset="0"/>
            </a:endParaRPr>
          </a:p>
        </p:txBody>
      </p:sp>
      <p:sp>
        <p:nvSpPr>
          <p:cNvPr id="111" name="Google Shape;111;p3"/>
          <p:cNvSpPr txBox="1"/>
          <p:nvPr/>
        </p:nvSpPr>
        <p:spPr>
          <a:xfrm>
            <a:off x="8618219" y="3046899"/>
            <a:ext cx="2441246"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Reaction optimisation</a:t>
            </a:r>
            <a:endParaRPr sz="1600">
              <a:latin typeface="Verdana" panose="020B0604030504040204" pitchFamily="34" charset="0"/>
              <a:ea typeface="Verdana" panose="020B0604030504040204" pitchFamily="34" charset="0"/>
              <a:cs typeface="Verdana" panose="020B0604030504040204" pitchFamily="34" charset="0"/>
            </a:endParaRPr>
          </a:p>
        </p:txBody>
      </p:sp>
      <p:sp>
        <p:nvSpPr>
          <p:cNvPr id="112" name="Google Shape;112;p3"/>
          <p:cNvSpPr txBox="1"/>
          <p:nvPr/>
        </p:nvSpPr>
        <p:spPr>
          <a:xfrm>
            <a:off x="5047205" y="5284248"/>
            <a:ext cx="1867884"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Product recovery</a:t>
            </a:r>
            <a:endParaRPr sz="1600" dirty="0">
              <a:latin typeface="Verdana" panose="020B0604030504040204" pitchFamily="34" charset="0"/>
              <a:ea typeface="Verdana" panose="020B0604030504040204" pitchFamily="34" charset="0"/>
              <a:cs typeface="Verdana" panose="020B0604030504040204" pitchFamily="34" charset="0"/>
            </a:endParaRPr>
          </a:p>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 and purification</a:t>
            </a:r>
            <a:endParaRPr sz="1600" dirty="0">
              <a:latin typeface="Verdana" panose="020B0604030504040204" pitchFamily="34" charset="0"/>
              <a:ea typeface="Verdana" panose="020B0604030504040204" pitchFamily="34" charset="0"/>
              <a:cs typeface="Verdana" panose="020B0604030504040204" pitchFamily="34" charset="0"/>
            </a:endParaRPr>
          </a:p>
        </p:txBody>
      </p:sp>
      <p:sp>
        <p:nvSpPr>
          <p:cNvPr id="113" name="Google Shape;113;p3"/>
          <p:cNvSpPr txBox="1"/>
          <p:nvPr/>
        </p:nvSpPr>
        <p:spPr>
          <a:xfrm>
            <a:off x="894843" y="5268859"/>
            <a:ext cx="2171107" cy="86173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Formulated product</a:t>
            </a:r>
            <a:endParaRPr sz="1600" dirty="0">
              <a:latin typeface="Verdana" panose="020B0604030504040204" pitchFamily="34" charset="0"/>
              <a:ea typeface="Verdana" panose="020B0604030504040204" pitchFamily="34" charset="0"/>
              <a:cs typeface="Verdana" panose="020B0604030504040204" pitchFamily="34" charset="0"/>
            </a:endParaRPr>
          </a:p>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to end-user</a:t>
            </a:r>
            <a:endParaRPr sz="1600" dirty="0">
              <a:latin typeface="Verdana" panose="020B0604030504040204" pitchFamily="34" charset="0"/>
              <a:ea typeface="Verdana" panose="020B0604030504040204" pitchFamily="34" charset="0"/>
              <a:cs typeface="Verdana" panose="020B0604030504040204" pitchFamily="34" charset="0"/>
            </a:endParaRPr>
          </a:p>
        </p:txBody>
      </p:sp>
      <p:sp>
        <p:nvSpPr>
          <p:cNvPr id="114" name="Google Shape;114;p3"/>
          <p:cNvSpPr txBox="1"/>
          <p:nvPr/>
        </p:nvSpPr>
        <p:spPr>
          <a:xfrm>
            <a:off x="7148696" y="1003353"/>
            <a:ext cx="1490601" cy="86173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Raw material</a:t>
            </a:r>
            <a:endParaRPr sz="1600" dirty="0">
              <a:latin typeface="Verdana" panose="020B0604030504040204" pitchFamily="34" charset="0"/>
              <a:ea typeface="Verdana" panose="020B0604030504040204" pitchFamily="34" charset="0"/>
              <a:cs typeface="Verdana" panose="020B0604030504040204" pitchFamily="34" charset="0"/>
            </a:endParaRPr>
          </a:p>
          <a:p>
            <a:pPr marL="0" marR="0" lvl="0" indent="0" algn="ctr" rtl="0">
              <a:spcBef>
                <a:spcPts val="0"/>
              </a:spcBef>
              <a:spcAft>
                <a:spcPts val="0"/>
              </a:spcAft>
              <a:buNone/>
            </a:pPr>
            <a:r>
              <a:rPr lang="en-GB" sz="1600" dirty="0">
                <a:solidFill>
                  <a:schemeClr val="dk1"/>
                </a:solidFill>
                <a:latin typeface="Verdana" panose="020B0604030504040204" pitchFamily="34" charset="0"/>
                <a:ea typeface="Verdana" panose="020B0604030504040204" pitchFamily="34" charset="0"/>
                <a:cs typeface="Verdana" panose="020B0604030504040204" pitchFamily="34" charset="0"/>
                <a:sym typeface="Arial"/>
              </a:rPr>
              <a:t>processing</a:t>
            </a:r>
            <a:endParaRPr sz="1600" dirty="0">
              <a:latin typeface="Verdana" panose="020B0604030504040204" pitchFamily="34" charset="0"/>
              <a:ea typeface="Verdana" panose="020B0604030504040204" pitchFamily="34" charset="0"/>
              <a:cs typeface="Verdana" panose="020B0604030504040204" pitchFamily="34" charset="0"/>
            </a:endParaRPr>
          </a:p>
        </p:txBody>
      </p:sp>
      <p:sp>
        <p:nvSpPr>
          <p:cNvPr id="115" name="Google Shape;115;p3"/>
          <p:cNvSpPr/>
          <p:nvPr/>
        </p:nvSpPr>
        <p:spPr>
          <a:xfrm>
            <a:off x="894843" y="2714091"/>
            <a:ext cx="2441246" cy="1062990"/>
          </a:xfrm>
          <a:prstGeom prst="roundRect">
            <a:avLst>
              <a:gd name="adj" fmla="val 16667"/>
            </a:avLst>
          </a:prstGeom>
          <a:no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16" name="Google Shape;116;p3"/>
          <p:cNvSpPr/>
          <p:nvPr/>
        </p:nvSpPr>
        <p:spPr>
          <a:xfrm>
            <a:off x="4607382" y="2737485"/>
            <a:ext cx="2441246" cy="1129741"/>
          </a:xfrm>
          <a:prstGeom prst="roundRect">
            <a:avLst>
              <a:gd name="adj" fmla="val 16667"/>
            </a:avLst>
          </a:prstGeom>
          <a:no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17" name="Google Shape;117;p3"/>
          <p:cNvSpPr/>
          <p:nvPr/>
        </p:nvSpPr>
        <p:spPr>
          <a:xfrm>
            <a:off x="8618219" y="2737485"/>
            <a:ext cx="2441246" cy="1062990"/>
          </a:xfrm>
          <a:prstGeom prst="roundRect">
            <a:avLst>
              <a:gd name="adj" fmla="val 16667"/>
            </a:avLst>
          </a:prstGeom>
          <a:no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18" name="Google Shape;118;p3"/>
          <p:cNvSpPr/>
          <p:nvPr/>
        </p:nvSpPr>
        <p:spPr>
          <a:xfrm>
            <a:off x="759773" y="5114391"/>
            <a:ext cx="2441246" cy="1062990"/>
          </a:xfrm>
          <a:prstGeom prst="roundRect">
            <a:avLst>
              <a:gd name="adj" fmla="val 16667"/>
            </a:avLst>
          </a:prstGeom>
          <a:no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19" name="Google Shape;119;p3"/>
          <p:cNvSpPr/>
          <p:nvPr/>
        </p:nvSpPr>
        <p:spPr>
          <a:xfrm>
            <a:off x="4842907" y="5144751"/>
            <a:ext cx="2441246" cy="1062990"/>
          </a:xfrm>
          <a:prstGeom prst="roundRect">
            <a:avLst>
              <a:gd name="adj" fmla="val 16667"/>
            </a:avLst>
          </a:prstGeom>
          <a:no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0" name="Google Shape;120;p3"/>
          <p:cNvSpPr/>
          <p:nvPr/>
        </p:nvSpPr>
        <p:spPr>
          <a:xfrm>
            <a:off x="6636791" y="902725"/>
            <a:ext cx="2441246" cy="1062990"/>
          </a:xfrm>
          <a:prstGeom prst="roundRect">
            <a:avLst>
              <a:gd name="adj" fmla="val 16667"/>
            </a:avLst>
          </a:prstGeom>
          <a:no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1" name="Google Shape;121;p3"/>
          <p:cNvSpPr/>
          <p:nvPr/>
        </p:nvSpPr>
        <p:spPr>
          <a:xfrm>
            <a:off x="3714240" y="3135972"/>
            <a:ext cx="571500" cy="191186"/>
          </a:xfrm>
          <a:prstGeom prst="rightArrow">
            <a:avLst>
              <a:gd name="adj1" fmla="val 50000"/>
              <a:gd name="adj2"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2" name="Google Shape;122;p3"/>
          <p:cNvSpPr/>
          <p:nvPr/>
        </p:nvSpPr>
        <p:spPr>
          <a:xfrm rot="8045500">
            <a:off x="7363384" y="4424347"/>
            <a:ext cx="1005305" cy="196186"/>
          </a:xfrm>
          <a:prstGeom prst="rightArrow">
            <a:avLst>
              <a:gd name="adj1" fmla="val 50000"/>
              <a:gd name="adj2"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3" name="Google Shape;123;p3"/>
          <p:cNvSpPr/>
          <p:nvPr/>
        </p:nvSpPr>
        <p:spPr>
          <a:xfrm rot="10800000">
            <a:off x="3714240" y="5550293"/>
            <a:ext cx="571500" cy="191186"/>
          </a:xfrm>
          <a:prstGeom prst="rightArrow">
            <a:avLst>
              <a:gd name="adj1" fmla="val 50000"/>
              <a:gd name="adj2"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4" name="Google Shape;124;p3"/>
          <p:cNvSpPr/>
          <p:nvPr/>
        </p:nvSpPr>
        <p:spPr>
          <a:xfrm>
            <a:off x="7571664" y="3135972"/>
            <a:ext cx="571500" cy="191186"/>
          </a:xfrm>
          <a:prstGeom prst="rightArrow">
            <a:avLst>
              <a:gd name="adj1" fmla="val 50000"/>
              <a:gd name="adj2"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5" name="Google Shape;125;p3"/>
          <p:cNvSpPr txBox="1"/>
          <p:nvPr/>
        </p:nvSpPr>
        <p:spPr>
          <a:xfrm>
            <a:off x="759773" y="3815527"/>
            <a:ext cx="2672238" cy="9232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sym typeface="Arial"/>
              </a:rPr>
              <a:t>Approach is the same</a:t>
            </a:r>
            <a:endParaRPr dirty="0">
              <a:latin typeface="Verdana" panose="020B0604030504040204" pitchFamily="34" charset="0"/>
              <a:ea typeface="Verdana" panose="020B0604030504040204" pitchFamily="34" charset="0"/>
              <a:cs typeface="Verdana" panose="020B0604030504040204" pitchFamily="34" charset="0"/>
            </a:endParaRPr>
          </a:p>
          <a:p>
            <a:pPr marL="0" marR="0" lvl="0" indent="0" algn="ctr" rtl="0">
              <a:spcBef>
                <a:spcPts val="0"/>
              </a:spcBef>
              <a:spcAft>
                <a:spcPts val="0"/>
              </a:spcAft>
              <a:buNone/>
            </a:pPr>
            <a:r>
              <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sym typeface="Arial"/>
              </a:rPr>
              <a:t>irrespective of final scale</a:t>
            </a:r>
            <a:endParaRPr dirty="0">
              <a:latin typeface="Verdana" panose="020B0604030504040204" pitchFamily="34" charset="0"/>
              <a:ea typeface="Verdana" panose="020B0604030504040204" pitchFamily="34" charset="0"/>
              <a:cs typeface="Verdana" panose="020B0604030504040204" pitchFamily="34" charset="0"/>
            </a:endParaRPr>
          </a:p>
        </p:txBody>
      </p:sp>
      <p:sp>
        <p:nvSpPr>
          <p:cNvPr id="126" name="Google Shape;126;p3"/>
          <p:cNvSpPr/>
          <p:nvPr/>
        </p:nvSpPr>
        <p:spPr>
          <a:xfrm rot="5400000">
            <a:off x="5599804" y="4426848"/>
            <a:ext cx="571500" cy="191186"/>
          </a:xfrm>
          <a:prstGeom prst="rightArrow">
            <a:avLst>
              <a:gd name="adj1" fmla="val 50000"/>
              <a:gd name="adj2"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7" name="Google Shape;127;p3"/>
          <p:cNvSpPr/>
          <p:nvPr/>
        </p:nvSpPr>
        <p:spPr>
          <a:xfrm rot="7866175">
            <a:off x="6101686" y="2272426"/>
            <a:ext cx="571500" cy="191186"/>
          </a:xfrm>
          <a:prstGeom prst="rightArrow">
            <a:avLst>
              <a:gd name="adj1" fmla="val 50000"/>
              <a:gd name="adj2"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128" name="Google Shape;128;p3"/>
          <p:cNvSpPr/>
          <p:nvPr/>
        </p:nvSpPr>
        <p:spPr>
          <a:xfrm rot="2663502">
            <a:off x="9063350" y="2227245"/>
            <a:ext cx="571500" cy="191186"/>
          </a:xfrm>
          <a:prstGeom prst="rightArrow">
            <a:avLst>
              <a:gd name="adj1" fmla="val 50000"/>
              <a:gd name="adj2"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Verdana" panose="020B0604030504040204" pitchFamily="34" charset="0"/>
              <a:ea typeface="Verdana" panose="020B0604030504040204" pitchFamily="34" charset="0"/>
              <a:cs typeface="Verdana" panose="020B060403050404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2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1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2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2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2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F2FC19-DD3A-CDFC-9641-D5844265F8F5}"/>
              </a:ext>
            </a:extLst>
          </p:cNvPr>
          <p:cNvSpPr>
            <a:spLocks noGrp="1"/>
          </p:cNvSpPr>
          <p:nvPr>
            <p:ph type="title"/>
          </p:nvPr>
        </p:nvSpPr>
        <p:spPr/>
        <p:txBody>
          <a:bodyPr/>
          <a:lstStyle/>
          <a:p>
            <a:r>
              <a:rPr lang="en-US" dirty="0"/>
              <a:t>How do you select your microbe?</a:t>
            </a:r>
          </a:p>
        </p:txBody>
      </p:sp>
      <p:pic>
        <p:nvPicPr>
          <p:cNvPr id="19" name="Picture Placeholder 18" descr="A close-up of a white box&#10;&#10;AI-generated content may be incorrect.">
            <a:extLst>
              <a:ext uri="{FF2B5EF4-FFF2-40B4-BE49-F238E27FC236}">
                <a16:creationId xmlns:a16="http://schemas.microsoft.com/office/drawing/2014/main" id="{3F98FBC8-4FF3-0194-C57B-46AD2155018A}"/>
              </a:ext>
            </a:extLst>
          </p:cNvPr>
          <p:cNvPicPr>
            <a:picLocks noGrp="1" noChangeAspect="1"/>
          </p:cNvPicPr>
          <p:nvPr>
            <p:ph type="pic" sz="quarter" idx="14"/>
          </p:nvPr>
        </p:nvPicPr>
        <p:blipFill>
          <a:blip r:embed="rId3"/>
          <a:srcRect t="4799" b="4799"/>
          <a:stretch>
            <a:fillRect/>
          </a:stretch>
        </p:blipFill>
        <p:spPr/>
      </p:pic>
      <p:pic>
        <p:nvPicPr>
          <p:cNvPr id="23" name="Picture Placeholder 22">
            <a:extLst>
              <a:ext uri="{FF2B5EF4-FFF2-40B4-BE49-F238E27FC236}">
                <a16:creationId xmlns:a16="http://schemas.microsoft.com/office/drawing/2014/main" id="{62742E8E-AF6C-C9DA-9600-13E3DE0AE4B6}"/>
              </a:ext>
            </a:extLst>
          </p:cNvPr>
          <p:cNvPicPr>
            <a:picLocks noGrp="1" noChangeAspect="1"/>
          </p:cNvPicPr>
          <p:nvPr>
            <p:ph type="pic" sz="quarter" idx="15"/>
          </p:nvPr>
        </p:nvPicPr>
        <p:blipFill>
          <a:blip r:embed="rId4">
            <a:extLst>
              <a:ext uri="{837473B0-CC2E-450A-ABE3-18F120FF3D39}">
                <a1611:picAttrSrcUrl xmlns:a1611="http://schemas.microsoft.com/office/drawing/2016/11/main" r:id="rId5"/>
              </a:ext>
            </a:extLst>
          </a:blip>
          <a:srcRect t="11508" b="11508"/>
          <a:stretch/>
        </p:blipFill>
        <p:spPr/>
      </p:pic>
      <p:sp>
        <p:nvSpPr>
          <p:cNvPr id="14" name="Text Placeholder 13">
            <a:extLst>
              <a:ext uri="{FF2B5EF4-FFF2-40B4-BE49-F238E27FC236}">
                <a16:creationId xmlns:a16="http://schemas.microsoft.com/office/drawing/2014/main" id="{0E1383BC-0799-10C9-55EA-94BA127AA2A5}"/>
              </a:ext>
            </a:extLst>
          </p:cNvPr>
          <p:cNvSpPr>
            <a:spLocks noGrp="1"/>
          </p:cNvSpPr>
          <p:nvPr>
            <p:ph type="body" sz="quarter" idx="34"/>
          </p:nvPr>
        </p:nvSpPr>
        <p:spPr/>
        <p:txBody>
          <a:bodyPr/>
          <a:lstStyle/>
          <a:p>
            <a:r>
              <a:rPr lang="en-US" sz="2000" dirty="0"/>
              <a:t>Antibiotic selection</a:t>
            </a:r>
          </a:p>
        </p:txBody>
      </p:sp>
      <p:sp>
        <p:nvSpPr>
          <p:cNvPr id="17" name="Text Placeholder 16">
            <a:extLst>
              <a:ext uri="{FF2B5EF4-FFF2-40B4-BE49-F238E27FC236}">
                <a16:creationId xmlns:a16="http://schemas.microsoft.com/office/drawing/2014/main" id="{A9E9AD85-F4A5-2A12-EF88-0509A15755AB}"/>
              </a:ext>
            </a:extLst>
          </p:cNvPr>
          <p:cNvSpPr>
            <a:spLocks noGrp="1"/>
          </p:cNvSpPr>
          <p:nvPr>
            <p:ph type="body" sz="quarter" idx="39"/>
          </p:nvPr>
        </p:nvSpPr>
        <p:spPr/>
        <p:txBody>
          <a:bodyPr/>
          <a:lstStyle/>
          <a:p>
            <a:pPr marL="171450" indent="-171450">
              <a:spcAft>
                <a:spcPts val="0"/>
              </a:spcAft>
              <a:buClr>
                <a:schemeClr val="accent1"/>
              </a:buClr>
              <a:buFont typeface="Arial" panose="020B0604020202020204" pitchFamily="34" charset="0"/>
              <a:buChar char="•"/>
            </a:pPr>
            <a:r>
              <a:rPr lang="en-US" sz="1400" dirty="0"/>
              <a:t>Not practical at scale</a:t>
            </a:r>
          </a:p>
          <a:p>
            <a:pPr marL="171450" indent="-171450">
              <a:spcAft>
                <a:spcPts val="0"/>
              </a:spcAft>
              <a:buClr>
                <a:schemeClr val="accent1"/>
              </a:buClr>
              <a:buFont typeface="Arial" panose="020B0604020202020204" pitchFamily="34" charset="0"/>
              <a:buChar char="•"/>
            </a:pPr>
            <a:r>
              <a:rPr lang="en-US" sz="1400" dirty="0"/>
              <a:t>Cost and disposal</a:t>
            </a:r>
          </a:p>
          <a:p>
            <a:pPr marL="171450" indent="-171450">
              <a:spcAft>
                <a:spcPts val="0"/>
              </a:spcAft>
              <a:buClr>
                <a:schemeClr val="accent1"/>
              </a:buClr>
              <a:buFont typeface="Arial" panose="020B0604020202020204" pitchFamily="34" charset="0"/>
              <a:buChar char="•"/>
            </a:pPr>
            <a:r>
              <a:rPr lang="en-US" sz="1400" dirty="0"/>
              <a:t>May be ok during growth of inoculum</a:t>
            </a:r>
          </a:p>
          <a:p>
            <a:pPr marL="171450" indent="-171450">
              <a:spcAft>
                <a:spcPts val="0"/>
              </a:spcAft>
              <a:buClr>
                <a:schemeClr val="accent1"/>
              </a:buClr>
              <a:buFont typeface="Arial" panose="020B0604020202020204" pitchFamily="34" charset="0"/>
              <a:buChar char="•"/>
            </a:pPr>
            <a:r>
              <a:rPr lang="en-US" sz="1400" dirty="0"/>
              <a:t>Avoid beta-lactams</a:t>
            </a:r>
          </a:p>
        </p:txBody>
      </p:sp>
      <p:sp>
        <p:nvSpPr>
          <p:cNvPr id="15" name="Text Placeholder 14">
            <a:extLst>
              <a:ext uri="{FF2B5EF4-FFF2-40B4-BE49-F238E27FC236}">
                <a16:creationId xmlns:a16="http://schemas.microsoft.com/office/drawing/2014/main" id="{5D98F230-48EA-8AB6-1C43-ECDB5E18162F}"/>
              </a:ext>
            </a:extLst>
          </p:cNvPr>
          <p:cNvSpPr>
            <a:spLocks noGrp="1"/>
          </p:cNvSpPr>
          <p:nvPr>
            <p:ph type="body" sz="quarter" idx="36"/>
          </p:nvPr>
        </p:nvSpPr>
        <p:spPr/>
        <p:txBody>
          <a:bodyPr/>
          <a:lstStyle/>
          <a:p>
            <a:r>
              <a:rPr lang="en-US" sz="2000" dirty="0"/>
              <a:t>ACDP groups</a:t>
            </a:r>
          </a:p>
        </p:txBody>
      </p:sp>
      <p:sp>
        <p:nvSpPr>
          <p:cNvPr id="16" name="Text Placeholder 15">
            <a:extLst>
              <a:ext uri="{FF2B5EF4-FFF2-40B4-BE49-F238E27FC236}">
                <a16:creationId xmlns:a16="http://schemas.microsoft.com/office/drawing/2014/main" id="{C2FE6543-ED7E-FBDB-6888-BA3BA88081EC}"/>
              </a:ext>
            </a:extLst>
          </p:cNvPr>
          <p:cNvSpPr>
            <a:spLocks noGrp="1"/>
          </p:cNvSpPr>
          <p:nvPr>
            <p:ph type="body" sz="quarter" idx="38"/>
          </p:nvPr>
        </p:nvSpPr>
        <p:spPr/>
        <p:txBody>
          <a:bodyPr/>
          <a:lstStyle/>
          <a:p>
            <a:pPr marL="171450" indent="-171450">
              <a:spcAft>
                <a:spcPts val="0"/>
              </a:spcAft>
              <a:buClr>
                <a:schemeClr val="accent1"/>
              </a:buClr>
              <a:buFont typeface="Arial" panose="020B0604020202020204" pitchFamily="34" charset="0"/>
              <a:buChar char="•"/>
            </a:pPr>
            <a:r>
              <a:rPr lang="en-US" sz="1400" dirty="0"/>
              <a:t>Prefer Group 1</a:t>
            </a:r>
          </a:p>
          <a:p>
            <a:pPr marL="171450" indent="-171450">
              <a:spcAft>
                <a:spcPts val="0"/>
              </a:spcAft>
              <a:buClr>
                <a:schemeClr val="accent1"/>
              </a:buClr>
              <a:buFont typeface="Arial" panose="020B0604020202020204" pitchFamily="34" charset="0"/>
              <a:buChar char="•"/>
            </a:pPr>
            <a:r>
              <a:rPr lang="en-US" sz="1400" dirty="0"/>
              <a:t>Group 2 will require additional safety and regulatory controls</a:t>
            </a:r>
          </a:p>
          <a:p>
            <a:pPr marL="171450" indent="-171450">
              <a:spcAft>
                <a:spcPts val="0"/>
              </a:spcAft>
              <a:buClr>
                <a:schemeClr val="accent1"/>
              </a:buClr>
              <a:buFont typeface="Arial" panose="020B0604020202020204" pitchFamily="34" charset="0"/>
              <a:buChar char="•"/>
            </a:pPr>
            <a:r>
              <a:rPr lang="en-US" sz="1400" dirty="0"/>
              <a:t>Additional cost</a:t>
            </a:r>
          </a:p>
        </p:txBody>
      </p:sp>
      <p:sp>
        <p:nvSpPr>
          <p:cNvPr id="4" name="Slide Number Placeholder 3">
            <a:extLst>
              <a:ext uri="{FF2B5EF4-FFF2-40B4-BE49-F238E27FC236}">
                <a16:creationId xmlns:a16="http://schemas.microsoft.com/office/drawing/2014/main" id="{3C19F74C-6E31-70BA-CD61-F4BA73ACDB07}"/>
              </a:ext>
            </a:extLst>
          </p:cNvPr>
          <p:cNvSpPr>
            <a:spLocks noGrp="1"/>
          </p:cNvSpPr>
          <p:nvPr>
            <p:ph type="sldNum" sz="quarter" idx="42"/>
          </p:nvPr>
        </p:nvSpPr>
        <p:spPr/>
        <p:txBody>
          <a:bodyPr/>
          <a:lstStyle/>
          <a:p>
            <a:fld id="{5A77C6FD-9128-984E-A9FB-B4F0D4945C8B}" type="slidenum">
              <a:rPr lang="en-UA" smtClean="0"/>
              <a:pPr/>
              <a:t>6</a:t>
            </a:fld>
            <a:endParaRPr lang="en-UA" dirty="0"/>
          </a:p>
        </p:txBody>
      </p:sp>
      <p:sp>
        <p:nvSpPr>
          <p:cNvPr id="25" name="Rounded Rectangle 24">
            <a:extLst>
              <a:ext uri="{FF2B5EF4-FFF2-40B4-BE49-F238E27FC236}">
                <a16:creationId xmlns:a16="http://schemas.microsoft.com/office/drawing/2014/main" id="{A0ACF423-47C3-6F0B-4CA3-91A1248763E4}"/>
              </a:ext>
            </a:extLst>
          </p:cNvPr>
          <p:cNvSpPr/>
          <p:nvPr/>
        </p:nvSpPr>
        <p:spPr>
          <a:xfrm>
            <a:off x="766916" y="2477729"/>
            <a:ext cx="4876800" cy="875071"/>
          </a:xfrm>
          <a:prstGeom prst="roundRect">
            <a:avLst/>
          </a:prstGeom>
          <a:noFill/>
          <a:ln w="3810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spTree>
    <p:extLst>
      <p:ext uri="{BB962C8B-B14F-4D97-AF65-F5344CB8AC3E}">
        <p14:creationId xmlns:p14="http://schemas.microsoft.com/office/powerpoint/2010/main" val="420094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xEl>
                                              <p:pRg st="1" end="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xEl>
                                              <p:pRg st="2" end="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build="p"/>
      <p:bldP spid="17" grpId="0" uiExpand="1" build="p"/>
      <p:bldP spid="15" grpId="0" build="p"/>
      <p:bldP spid="1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DD5D5C13-C612-F166-089E-0CCBA94385ED}"/>
              </a:ext>
            </a:extLst>
          </p:cNvPr>
          <p:cNvSpPr/>
          <p:nvPr/>
        </p:nvSpPr>
        <p:spPr>
          <a:xfrm>
            <a:off x="702213" y="1459819"/>
            <a:ext cx="5545393" cy="4244281"/>
          </a:xfrm>
          <a:prstGeom prst="roundRect">
            <a:avLst>
              <a:gd name="adj" fmla="val 3231"/>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1" name="Title 10">
            <a:extLst>
              <a:ext uri="{FF2B5EF4-FFF2-40B4-BE49-F238E27FC236}">
                <a16:creationId xmlns:a16="http://schemas.microsoft.com/office/drawing/2014/main" id="{C9966F3F-2B38-A573-B53F-44F4F529BC0D}"/>
              </a:ext>
            </a:extLst>
          </p:cNvPr>
          <p:cNvSpPr>
            <a:spLocks noGrp="1"/>
          </p:cNvSpPr>
          <p:nvPr>
            <p:ph type="title"/>
          </p:nvPr>
        </p:nvSpPr>
        <p:spPr>
          <a:xfrm>
            <a:off x="593725" y="472611"/>
            <a:ext cx="11002963" cy="1062501"/>
          </a:xfrm>
        </p:spPr>
        <p:txBody>
          <a:bodyPr/>
          <a:lstStyle/>
          <a:p>
            <a:r>
              <a:rPr lang="en-US" dirty="0"/>
              <a:t>Consider full-scale constraints from day 1</a:t>
            </a:r>
            <a:endParaRPr lang="en-UA" dirty="0"/>
          </a:p>
        </p:txBody>
      </p:sp>
      <p:sp>
        <p:nvSpPr>
          <p:cNvPr id="12" name="Text Placeholder 11">
            <a:extLst>
              <a:ext uri="{FF2B5EF4-FFF2-40B4-BE49-F238E27FC236}">
                <a16:creationId xmlns:a16="http://schemas.microsoft.com/office/drawing/2014/main" id="{389D081E-B720-2BFF-74E3-D3F88C97CC8C}"/>
              </a:ext>
            </a:extLst>
          </p:cNvPr>
          <p:cNvSpPr>
            <a:spLocks noGrp="1"/>
          </p:cNvSpPr>
          <p:nvPr>
            <p:ph type="body" sz="quarter" idx="31"/>
          </p:nvPr>
        </p:nvSpPr>
        <p:spPr>
          <a:xfrm>
            <a:off x="6867524" y="1824945"/>
            <a:ext cx="4720467" cy="492369"/>
          </a:xfrm>
        </p:spPr>
        <p:txBody>
          <a:bodyPr>
            <a:noAutofit/>
          </a:bodyPr>
          <a:lstStyle/>
          <a:p>
            <a:r>
              <a:rPr lang="en-GB" sz="2400" dirty="0"/>
              <a:t>Key considerations</a:t>
            </a:r>
            <a:endParaRPr lang="en-UA" sz="2400" dirty="0"/>
          </a:p>
        </p:txBody>
      </p:sp>
      <p:sp>
        <p:nvSpPr>
          <p:cNvPr id="13" name="Text Placeholder 12">
            <a:extLst>
              <a:ext uri="{FF2B5EF4-FFF2-40B4-BE49-F238E27FC236}">
                <a16:creationId xmlns:a16="http://schemas.microsoft.com/office/drawing/2014/main" id="{D10B26A6-D301-E379-4CBD-F0C5048CF46E}"/>
              </a:ext>
            </a:extLst>
          </p:cNvPr>
          <p:cNvSpPr>
            <a:spLocks noGrp="1"/>
          </p:cNvSpPr>
          <p:nvPr>
            <p:ph type="body" sz="quarter" idx="32"/>
          </p:nvPr>
        </p:nvSpPr>
        <p:spPr>
          <a:xfrm>
            <a:off x="6867525" y="2522539"/>
            <a:ext cx="4729162" cy="3546687"/>
          </a:xfrm>
        </p:spPr>
        <p:txBody>
          <a:bodyPr>
            <a:noAutofit/>
          </a:bodyPr>
          <a:lstStyle/>
          <a:p>
            <a:pPr lvl="1">
              <a:spcAft>
                <a:spcPts val="300"/>
              </a:spcAft>
              <a:buNone/>
            </a:pPr>
            <a:r>
              <a:rPr lang="en-GB" sz="1800" b="1" dirty="0"/>
              <a:t>The reactor:</a:t>
            </a:r>
          </a:p>
          <a:p>
            <a:pPr marL="285750" lvl="2" indent="-285750">
              <a:spcBef>
                <a:spcPts val="300"/>
              </a:spcBef>
              <a:spcAft>
                <a:spcPts val="300"/>
              </a:spcAft>
              <a:buClr>
                <a:schemeClr val="accent1"/>
              </a:buClr>
            </a:pPr>
            <a:r>
              <a:rPr lang="en-GB" sz="1800" dirty="0"/>
              <a:t>Oxygen consumption rate</a:t>
            </a:r>
          </a:p>
          <a:p>
            <a:pPr marL="285750" lvl="2" indent="-285750">
              <a:spcBef>
                <a:spcPts val="300"/>
              </a:spcBef>
              <a:spcAft>
                <a:spcPts val="300"/>
              </a:spcAft>
              <a:buClr>
                <a:schemeClr val="accent1"/>
              </a:buClr>
            </a:pPr>
            <a:r>
              <a:rPr lang="en-GB" sz="1800" dirty="0"/>
              <a:t>Heat removal rate</a:t>
            </a:r>
          </a:p>
          <a:p>
            <a:pPr marL="285750" lvl="2" indent="-285750">
              <a:spcBef>
                <a:spcPts val="300"/>
              </a:spcBef>
              <a:spcAft>
                <a:spcPts val="300"/>
              </a:spcAft>
              <a:buClr>
                <a:schemeClr val="accent1"/>
              </a:buClr>
            </a:pPr>
            <a:r>
              <a:rPr lang="en-GB" sz="1800" dirty="0"/>
              <a:t>Mixing times</a:t>
            </a:r>
          </a:p>
          <a:p>
            <a:pPr marL="285750" lvl="2" indent="-285750">
              <a:spcBef>
                <a:spcPts val="300"/>
              </a:spcBef>
              <a:spcAft>
                <a:spcPts val="300"/>
              </a:spcAft>
              <a:buClr>
                <a:schemeClr val="accent1"/>
              </a:buClr>
            </a:pPr>
            <a:endParaRPr lang="en-GB" sz="1800" dirty="0"/>
          </a:p>
          <a:p>
            <a:pPr>
              <a:spcAft>
                <a:spcPts val="300"/>
              </a:spcAft>
            </a:pPr>
            <a:r>
              <a:rPr lang="en-GB" sz="1800" b="1" dirty="0"/>
              <a:t>Reproducibility: </a:t>
            </a:r>
            <a:r>
              <a:rPr lang="en-GB" sz="1800" dirty="0"/>
              <a:t>push operating boundaries on purpose</a:t>
            </a:r>
          </a:p>
          <a:p>
            <a:pPr>
              <a:spcAft>
                <a:spcPts val="300"/>
              </a:spcAft>
            </a:pPr>
            <a:endParaRPr lang="en-GB" sz="1800" dirty="0"/>
          </a:p>
          <a:p>
            <a:pPr>
              <a:spcAft>
                <a:spcPts val="300"/>
              </a:spcAft>
            </a:pPr>
            <a:r>
              <a:rPr lang="en-GB" sz="1800" dirty="0"/>
              <a:t>Consider partial factorial experiment design</a:t>
            </a:r>
          </a:p>
        </p:txBody>
      </p:sp>
      <p:sp>
        <p:nvSpPr>
          <p:cNvPr id="3" name="Slide Number Placeholder 2">
            <a:extLst>
              <a:ext uri="{FF2B5EF4-FFF2-40B4-BE49-F238E27FC236}">
                <a16:creationId xmlns:a16="http://schemas.microsoft.com/office/drawing/2014/main" id="{7D51BE64-BFB8-5ED1-6302-AB2304E666A3}"/>
              </a:ext>
            </a:extLst>
          </p:cNvPr>
          <p:cNvSpPr>
            <a:spLocks noGrp="1"/>
          </p:cNvSpPr>
          <p:nvPr>
            <p:ph type="sldNum" sz="quarter" idx="51"/>
          </p:nvPr>
        </p:nvSpPr>
        <p:spPr/>
        <p:txBody>
          <a:bodyPr/>
          <a:lstStyle/>
          <a:p>
            <a:fld id="{5A77C6FD-9128-984E-A9FB-B4F0D4945C8B}" type="slidenum">
              <a:rPr lang="en-UA" smtClean="0"/>
              <a:pPr/>
              <a:t>7</a:t>
            </a:fld>
            <a:endParaRPr lang="en-UA" dirty="0"/>
          </a:p>
        </p:txBody>
      </p:sp>
      <p:grpSp>
        <p:nvGrpSpPr>
          <p:cNvPr id="24" name="Group 23">
            <a:extLst>
              <a:ext uri="{FF2B5EF4-FFF2-40B4-BE49-F238E27FC236}">
                <a16:creationId xmlns:a16="http://schemas.microsoft.com/office/drawing/2014/main" id="{B25094EB-EA14-2857-02C9-E56921729A0F}"/>
              </a:ext>
            </a:extLst>
          </p:cNvPr>
          <p:cNvGrpSpPr/>
          <p:nvPr/>
        </p:nvGrpSpPr>
        <p:grpSpPr>
          <a:xfrm>
            <a:off x="747521" y="2317314"/>
            <a:ext cx="5347685" cy="3033390"/>
            <a:chOff x="748315" y="2405986"/>
            <a:chExt cx="5347685" cy="3033390"/>
          </a:xfrm>
        </p:grpSpPr>
        <p:pic>
          <p:nvPicPr>
            <p:cNvPr id="7" name="Picture 6" descr="A black and blue object with a yellow and orange substance inside&#10;&#10;AI-generated content may be incorrect.">
              <a:extLst>
                <a:ext uri="{FF2B5EF4-FFF2-40B4-BE49-F238E27FC236}">
                  <a16:creationId xmlns:a16="http://schemas.microsoft.com/office/drawing/2014/main" id="{2EF10612-9EFE-BB2D-0073-B6A6469FA8F1}"/>
                </a:ext>
              </a:extLst>
            </p:cNvPr>
            <p:cNvPicPr>
              <a:picLocks noChangeAspect="1"/>
            </p:cNvPicPr>
            <p:nvPr/>
          </p:nvPicPr>
          <p:blipFill>
            <a:blip r:embed="rId3"/>
            <a:srcRect l="15161" t="6921" r="17246" b="16651"/>
            <a:stretch>
              <a:fillRect/>
            </a:stretch>
          </p:blipFill>
          <p:spPr>
            <a:xfrm>
              <a:off x="2657698" y="2405986"/>
              <a:ext cx="1680253" cy="2046027"/>
            </a:xfrm>
            <a:prstGeom prst="rect">
              <a:avLst/>
            </a:prstGeom>
          </p:spPr>
        </p:pic>
        <p:sp>
          <p:nvSpPr>
            <p:cNvPr id="8" name="Right Arrow 7">
              <a:extLst>
                <a:ext uri="{FF2B5EF4-FFF2-40B4-BE49-F238E27FC236}">
                  <a16:creationId xmlns:a16="http://schemas.microsoft.com/office/drawing/2014/main" id="{FF0BD565-C517-CC85-2CF7-5EE729B51763}"/>
                </a:ext>
              </a:extLst>
            </p:cNvPr>
            <p:cNvSpPr/>
            <p:nvPr/>
          </p:nvSpPr>
          <p:spPr>
            <a:xfrm>
              <a:off x="748315" y="2771085"/>
              <a:ext cx="1680253" cy="1081266"/>
            </a:xfrm>
            <a:prstGeom prst="rightArrow">
              <a:avLst/>
            </a:prstGeom>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t>Oxygen</a:t>
              </a:r>
            </a:p>
          </p:txBody>
        </p:sp>
        <p:sp>
          <p:nvSpPr>
            <p:cNvPr id="9" name="Right Arrow 8">
              <a:extLst>
                <a:ext uri="{FF2B5EF4-FFF2-40B4-BE49-F238E27FC236}">
                  <a16:creationId xmlns:a16="http://schemas.microsoft.com/office/drawing/2014/main" id="{2CFDC2EE-DDFD-D66C-0E10-BE3773F7A4BC}"/>
                </a:ext>
              </a:extLst>
            </p:cNvPr>
            <p:cNvSpPr/>
            <p:nvPr/>
          </p:nvSpPr>
          <p:spPr>
            <a:xfrm>
              <a:off x="4567082" y="2812308"/>
              <a:ext cx="1528918" cy="1081266"/>
            </a:xfrm>
            <a:prstGeom prst="rightArrow">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1600" dirty="0"/>
                <a:t>Heat</a:t>
              </a:r>
            </a:p>
          </p:txBody>
        </p:sp>
        <p:sp>
          <p:nvSpPr>
            <p:cNvPr id="10" name="Rounded Rectangle 9">
              <a:extLst>
                <a:ext uri="{FF2B5EF4-FFF2-40B4-BE49-F238E27FC236}">
                  <a16:creationId xmlns:a16="http://schemas.microsoft.com/office/drawing/2014/main" id="{D2263FF7-98DC-C240-C675-377615B6110D}"/>
                </a:ext>
              </a:extLst>
            </p:cNvPr>
            <p:cNvSpPr/>
            <p:nvPr/>
          </p:nvSpPr>
          <p:spPr>
            <a:xfrm>
              <a:off x="2286025" y="4690185"/>
              <a:ext cx="2571110" cy="749191"/>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1600" dirty="0"/>
                <a:t>Mixing times</a:t>
              </a:r>
            </a:p>
          </p:txBody>
        </p:sp>
      </p:grpSp>
      <p:grpSp>
        <p:nvGrpSpPr>
          <p:cNvPr id="2" name="Group 1">
            <a:extLst>
              <a:ext uri="{FF2B5EF4-FFF2-40B4-BE49-F238E27FC236}">
                <a16:creationId xmlns:a16="http://schemas.microsoft.com/office/drawing/2014/main" id="{0D4B5EBA-7A0B-9EED-7BB1-E465A69586FA}"/>
              </a:ext>
            </a:extLst>
          </p:cNvPr>
          <p:cNvGrpSpPr/>
          <p:nvPr/>
        </p:nvGrpSpPr>
        <p:grpSpPr>
          <a:xfrm>
            <a:off x="899921" y="2487505"/>
            <a:ext cx="5347685" cy="3033390"/>
            <a:chOff x="748315" y="2405986"/>
            <a:chExt cx="5347685" cy="3033390"/>
          </a:xfrm>
        </p:grpSpPr>
        <p:pic>
          <p:nvPicPr>
            <p:cNvPr id="4" name="Picture 3" descr="A black and blue object with a yellow and orange substance inside&#10;&#10;AI-generated content may be incorrect.">
              <a:extLst>
                <a:ext uri="{FF2B5EF4-FFF2-40B4-BE49-F238E27FC236}">
                  <a16:creationId xmlns:a16="http://schemas.microsoft.com/office/drawing/2014/main" id="{8DDFAB9E-FE40-8BE0-728B-002633A33E0C}"/>
                </a:ext>
              </a:extLst>
            </p:cNvPr>
            <p:cNvPicPr>
              <a:picLocks noChangeAspect="1"/>
            </p:cNvPicPr>
            <p:nvPr/>
          </p:nvPicPr>
          <p:blipFill>
            <a:blip r:embed="rId3"/>
            <a:srcRect l="15161" t="6921" r="17246" b="16651"/>
            <a:stretch>
              <a:fillRect/>
            </a:stretch>
          </p:blipFill>
          <p:spPr>
            <a:xfrm>
              <a:off x="2657698" y="2405986"/>
              <a:ext cx="1680253" cy="2046027"/>
            </a:xfrm>
            <a:prstGeom prst="rect">
              <a:avLst/>
            </a:prstGeom>
          </p:spPr>
        </p:pic>
        <p:sp>
          <p:nvSpPr>
            <p:cNvPr id="5" name="Right Arrow 7">
              <a:extLst>
                <a:ext uri="{FF2B5EF4-FFF2-40B4-BE49-F238E27FC236}">
                  <a16:creationId xmlns:a16="http://schemas.microsoft.com/office/drawing/2014/main" id="{33D1A94D-C3DC-FAC1-4132-EC4D74E20836}"/>
                </a:ext>
              </a:extLst>
            </p:cNvPr>
            <p:cNvSpPr/>
            <p:nvPr/>
          </p:nvSpPr>
          <p:spPr>
            <a:xfrm>
              <a:off x="748315" y="2771085"/>
              <a:ext cx="1680253" cy="1081266"/>
            </a:xfrm>
            <a:prstGeom prst="rightArrow">
              <a:avLst/>
            </a:prstGeom>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t>Oxygen</a:t>
              </a:r>
            </a:p>
          </p:txBody>
        </p:sp>
        <p:sp>
          <p:nvSpPr>
            <p:cNvPr id="6" name="Right Arrow 8">
              <a:extLst>
                <a:ext uri="{FF2B5EF4-FFF2-40B4-BE49-F238E27FC236}">
                  <a16:creationId xmlns:a16="http://schemas.microsoft.com/office/drawing/2014/main" id="{6D3B29B7-40B0-875A-37BD-6D53996D69FA}"/>
                </a:ext>
              </a:extLst>
            </p:cNvPr>
            <p:cNvSpPr/>
            <p:nvPr/>
          </p:nvSpPr>
          <p:spPr>
            <a:xfrm>
              <a:off x="4567082" y="2812308"/>
              <a:ext cx="1528918" cy="1081266"/>
            </a:xfrm>
            <a:prstGeom prst="rightArrow">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1600" dirty="0"/>
                <a:t>Heat</a:t>
              </a:r>
            </a:p>
          </p:txBody>
        </p:sp>
        <p:sp>
          <p:nvSpPr>
            <p:cNvPr id="15" name="Rounded Rectangle 9">
              <a:extLst>
                <a:ext uri="{FF2B5EF4-FFF2-40B4-BE49-F238E27FC236}">
                  <a16:creationId xmlns:a16="http://schemas.microsoft.com/office/drawing/2014/main" id="{40FBC0CB-91C4-5FB8-F21A-F57860EDC17B}"/>
                </a:ext>
              </a:extLst>
            </p:cNvPr>
            <p:cNvSpPr/>
            <p:nvPr/>
          </p:nvSpPr>
          <p:spPr>
            <a:xfrm>
              <a:off x="2286025" y="4690185"/>
              <a:ext cx="2571110" cy="749191"/>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1600" dirty="0"/>
                <a:t>Mixing times</a:t>
              </a:r>
            </a:p>
          </p:txBody>
        </p:sp>
      </p:grpSp>
    </p:spTree>
    <p:extLst>
      <p:ext uri="{BB962C8B-B14F-4D97-AF65-F5344CB8AC3E}">
        <p14:creationId xmlns:p14="http://schemas.microsoft.com/office/powerpoint/2010/main" val="3680017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1066D-9B9E-6898-4401-F1EFC202F01B}"/>
              </a:ext>
            </a:extLst>
          </p:cNvPr>
          <p:cNvSpPr>
            <a:spLocks noGrp="1"/>
          </p:cNvSpPr>
          <p:nvPr>
            <p:ph type="title"/>
          </p:nvPr>
        </p:nvSpPr>
        <p:spPr/>
        <p:txBody>
          <a:bodyPr/>
          <a:lstStyle/>
          <a:p>
            <a:r>
              <a:rPr lang="en-GB" dirty="0"/>
              <a:t>Fermentation development</a:t>
            </a:r>
          </a:p>
        </p:txBody>
      </p:sp>
      <p:sp>
        <p:nvSpPr>
          <p:cNvPr id="3" name="Slide Number Placeholder 2">
            <a:extLst>
              <a:ext uri="{FF2B5EF4-FFF2-40B4-BE49-F238E27FC236}">
                <a16:creationId xmlns:a16="http://schemas.microsoft.com/office/drawing/2014/main" id="{BDFA7E5B-692D-1104-573F-2D3EA67EB24D}"/>
              </a:ext>
            </a:extLst>
          </p:cNvPr>
          <p:cNvSpPr>
            <a:spLocks noGrp="1"/>
          </p:cNvSpPr>
          <p:nvPr>
            <p:ph type="sldNum" sz="quarter" idx="11"/>
          </p:nvPr>
        </p:nvSpPr>
        <p:spPr/>
        <p:txBody>
          <a:bodyPr/>
          <a:lstStyle/>
          <a:p>
            <a:fld id="{5A77C6FD-9128-984E-A9FB-B4F0D4945C8B}" type="slidenum">
              <a:rPr lang="en-UA" smtClean="0"/>
              <a:pPr/>
              <a:t>8</a:t>
            </a:fld>
            <a:endParaRPr lang="en-UA" dirty="0"/>
          </a:p>
        </p:txBody>
      </p:sp>
      <p:sp>
        <p:nvSpPr>
          <p:cNvPr id="4" name="Text Placeholder 3">
            <a:extLst>
              <a:ext uri="{FF2B5EF4-FFF2-40B4-BE49-F238E27FC236}">
                <a16:creationId xmlns:a16="http://schemas.microsoft.com/office/drawing/2014/main" id="{503640BD-7FEE-B380-1BFC-676AFB24FE32}"/>
              </a:ext>
            </a:extLst>
          </p:cNvPr>
          <p:cNvSpPr>
            <a:spLocks noGrp="1"/>
          </p:cNvSpPr>
          <p:nvPr>
            <p:ph type="body" sz="quarter" idx="36"/>
          </p:nvPr>
        </p:nvSpPr>
        <p:spPr/>
        <p:txBody>
          <a:bodyPr/>
          <a:lstStyle/>
          <a:p>
            <a:r>
              <a:rPr lang="en-GB" sz="1600" dirty="0"/>
              <a:t>Medium composition</a:t>
            </a:r>
          </a:p>
        </p:txBody>
      </p:sp>
      <p:sp>
        <p:nvSpPr>
          <p:cNvPr id="5" name="Text Placeholder 4">
            <a:extLst>
              <a:ext uri="{FF2B5EF4-FFF2-40B4-BE49-F238E27FC236}">
                <a16:creationId xmlns:a16="http://schemas.microsoft.com/office/drawing/2014/main" id="{7DE5D874-F70C-1FDE-B3FF-2014A1DFC565}"/>
              </a:ext>
            </a:extLst>
          </p:cNvPr>
          <p:cNvSpPr>
            <a:spLocks noGrp="1"/>
          </p:cNvSpPr>
          <p:nvPr>
            <p:ph type="body" sz="quarter" idx="38"/>
          </p:nvPr>
        </p:nvSpPr>
        <p:spPr/>
        <p:txBody>
          <a:bodyPr/>
          <a:lstStyle/>
          <a:p>
            <a:r>
              <a:rPr lang="en-GB" sz="1400" dirty="0"/>
              <a:t>Keep it simple</a:t>
            </a:r>
          </a:p>
          <a:p>
            <a:r>
              <a:rPr lang="en-GB" sz="1400" dirty="0"/>
              <a:t>Minimise use of complex components</a:t>
            </a:r>
          </a:p>
        </p:txBody>
      </p:sp>
      <p:sp>
        <p:nvSpPr>
          <p:cNvPr id="6" name="Text Placeholder 5">
            <a:extLst>
              <a:ext uri="{FF2B5EF4-FFF2-40B4-BE49-F238E27FC236}">
                <a16:creationId xmlns:a16="http://schemas.microsoft.com/office/drawing/2014/main" id="{FAF9CB27-42EA-4DA9-D1CE-8D8E26442521}"/>
              </a:ext>
            </a:extLst>
          </p:cNvPr>
          <p:cNvSpPr>
            <a:spLocks noGrp="1"/>
          </p:cNvSpPr>
          <p:nvPr>
            <p:ph type="body" sz="quarter" idx="39"/>
          </p:nvPr>
        </p:nvSpPr>
        <p:spPr/>
        <p:txBody>
          <a:bodyPr/>
          <a:lstStyle/>
          <a:p>
            <a:r>
              <a:rPr lang="en-GB" sz="1600" dirty="0"/>
              <a:t>Growth mode</a:t>
            </a:r>
          </a:p>
        </p:txBody>
      </p:sp>
      <p:sp>
        <p:nvSpPr>
          <p:cNvPr id="7" name="Text Placeholder 6">
            <a:extLst>
              <a:ext uri="{FF2B5EF4-FFF2-40B4-BE49-F238E27FC236}">
                <a16:creationId xmlns:a16="http://schemas.microsoft.com/office/drawing/2014/main" id="{2B7615C0-A6E8-4FDE-8007-2C3284622CBA}"/>
              </a:ext>
            </a:extLst>
          </p:cNvPr>
          <p:cNvSpPr>
            <a:spLocks noGrp="1"/>
          </p:cNvSpPr>
          <p:nvPr>
            <p:ph type="body" sz="quarter" idx="40"/>
          </p:nvPr>
        </p:nvSpPr>
        <p:spPr/>
        <p:txBody>
          <a:bodyPr/>
          <a:lstStyle/>
          <a:p>
            <a:r>
              <a:rPr lang="en-GB" sz="1400" dirty="0"/>
              <a:t>Fed batch has many advantages</a:t>
            </a:r>
          </a:p>
          <a:p>
            <a:r>
              <a:rPr lang="en-GB" sz="1400" dirty="0"/>
              <a:t>High cell density</a:t>
            </a:r>
          </a:p>
          <a:p>
            <a:r>
              <a:rPr lang="en-GB" sz="1400" dirty="0"/>
              <a:t>Ability to control growth rate</a:t>
            </a:r>
          </a:p>
        </p:txBody>
      </p:sp>
      <p:sp>
        <p:nvSpPr>
          <p:cNvPr id="8" name="Text Placeholder 7">
            <a:extLst>
              <a:ext uri="{FF2B5EF4-FFF2-40B4-BE49-F238E27FC236}">
                <a16:creationId xmlns:a16="http://schemas.microsoft.com/office/drawing/2014/main" id="{E464388D-0340-CE1C-B7DF-6E7E30846DE4}"/>
              </a:ext>
            </a:extLst>
          </p:cNvPr>
          <p:cNvSpPr>
            <a:spLocks noGrp="1"/>
          </p:cNvSpPr>
          <p:nvPr>
            <p:ph type="body" sz="quarter" idx="41"/>
          </p:nvPr>
        </p:nvSpPr>
        <p:spPr/>
        <p:txBody>
          <a:bodyPr/>
          <a:lstStyle/>
          <a:p>
            <a:r>
              <a:rPr lang="en-GB" sz="1600" dirty="0"/>
              <a:t>Recombinant expression</a:t>
            </a:r>
          </a:p>
        </p:txBody>
      </p:sp>
      <p:sp>
        <p:nvSpPr>
          <p:cNvPr id="9" name="Text Placeholder 8">
            <a:extLst>
              <a:ext uri="{FF2B5EF4-FFF2-40B4-BE49-F238E27FC236}">
                <a16:creationId xmlns:a16="http://schemas.microsoft.com/office/drawing/2014/main" id="{6FF0FD5B-3942-757F-B88B-BCE94E195CA5}"/>
              </a:ext>
            </a:extLst>
          </p:cNvPr>
          <p:cNvSpPr>
            <a:spLocks noGrp="1"/>
          </p:cNvSpPr>
          <p:nvPr>
            <p:ph type="body" sz="quarter" idx="42"/>
          </p:nvPr>
        </p:nvSpPr>
        <p:spPr/>
        <p:txBody>
          <a:bodyPr/>
          <a:lstStyle/>
          <a:p>
            <a:r>
              <a:rPr lang="en-GB" sz="1400" dirty="0"/>
              <a:t>Elimination of antibiotics</a:t>
            </a:r>
          </a:p>
          <a:p>
            <a:r>
              <a:rPr lang="en-GB" sz="1400" dirty="0"/>
              <a:t>Inducer concentration</a:t>
            </a:r>
          </a:p>
          <a:p>
            <a:r>
              <a:rPr lang="en-GB" sz="1400" dirty="0"/>
              <a:t>Induction timing</a:t>
            </a:r>
          </a:p>
          <a:p>
            <a:r>
              <a:rPr lang="en-GB" sz="1400" dirty="0"/>
              <a:t>Keep it simple</a:t>
            </a:r>
          </a:p>
        </p:txBody>
      </p:sp>
    </p:spTree>
    <p:extLst>
      <p:ext uri="{BB962C8B-B14F-4D97-AF65-F5344CB8AC3E}">
        <p14:creationId xmlns:p14="http://schemas.microsoft.com/office/powerpoint/2010/main" val="140659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xEl>
                                              <p:pRg st="2" end="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uiExpand="1" build="p"/>
      <p:bldP spid="6" grpId="0" build="p"/>
      <p:bldP spid="7" grpId="0" uiExpand="1" build="p"/>
      <p:bldP spid="8" grpId="0" build="p"/>
      <p:bldP spid="9"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CA527-4EE7-A1C2-3D01-FF781BA7DA6E}"/>
              </a:ext>
            </a:extLst>
          </p:cNvPr>
          <p:cNvSpPr>
            <a:spLocks noGrp="1"/>
          </p:cNvSpPr>
          <p:nvPr>
            <p:ph type="title"/>
          </p:nvPr>
        </p:nvSpPr>
        <p:spPr/>
        <p:txBody>
          <a:bodyPr/>
          <a:lstStyle/>
          <a:p>
            <a:r>
              <a:rPr lang="en-US" dirty="0"/>
              <a:t>Options for separating solids from liquids</a:t>
            </a:r>
          </a:p>
        </p:txBody>
      </p:sp>
      <p:sp>
        <p:nvSpPr>
          <p:cNvPr id="7" name="Text Placeholder 6">
            <a:extLst>
              <a:ext uri="{FF2B5EF4-FFF2-40B4-BE49-F238E27FC236}">
                <a16:creationId xmlns:a16="http://schemas.microsoft.com/office/drawing/2014/main" id="{D69388F1-8AEA-6CC5-935D-301EFC15828F}"/>
              </a:ext>
            </a:extLst>
          </p:cNvPr>
          <p:cNvSpPr>
            <a:spLocks noGrp="1"/>
          </p:cNvSpPr>
          <p:nvPr>
            <p:ph type="body" sz="quarter" idx="38"/>
          </p:nvPr>
        </p:nvSpPr>
        <p:spPr>
          <a:xfrm>
            <a:off x="604010" y="2351763"/>
            <a:ext cx="3378055" cy="921597"/>
          </a:xfrm>
        </p:spPr>
        <p:txBody>
          <a:bodyPr/>
          <a:lstStyle/>
          <a:p>
            <a:r>
              <a:rPr lang="en-US" sz="1400" dirty="0"/>
              <a:t>Limitation on solid concentration</a:t>
            </a:r>
          </a:p>
          <a:p>
            <a:r>
              <a:rPr lang="en-US" sz="1400" dirty="0"/>
              <a:t>Mobile liquid rather than pellet</a:t>
            </a:r>
          </a:p>
        </p:txBody>
      </p:sp>
      <p:sp>
        <p:nvSpPr>
          <p:cNvPr id="9" name="Slide Number Placeholder 8">
            <a:extLst>
              <a:ext uri="{FF2B5EF4-FFF2-40B4-BE49-F238E27FC236}">
                <a16:creationId xmlns:a16="http://schemas.microsoft.com/office/drawing/2014/main" id="{5BABC05B-9409-7B12-F29F-92949D83617D}"/>
              </a:ext>
            </a:extLst>
          </p:cNvPr>
          <p:cNvSpPr>
            <a:spLocks noGrp="1"/>
          </p:cNvSpPr>
          <p:nvPr>
            <p:ph type="sldNum" sz="quarter" idx="42"/>
          </p:nvPr>
        </p:nvSpPr>
        <p:spPr/>
        <p:txBody>
          <a:bodyPr/>
          <a:lstStyle/>
          <a:p>
            <a:fld id="{5A77C6FD-9128-984E-A9FB-B4F0D4945C8B}" type="slidenum">
              <a:rPr lang="en-UA" smtClean="0"/>
              <a:pPr/>
              <a:t>9</a:t>
            </a:fld>
            <a:endParaRPr lang="en-UA" dirty="0"/>
          </a:p>
        </p:txBody>
      </p:sp>
      <p:sp>
        <p:nvSpPr>
          <p:cNvPr id="5" name="Text Placeholder 4">
            <a:extLst>
              <a:ext uri="{FF2B5EF4-FFF2-40B4-BE49-F238E27FC236}">
                <a16:creationId xmlns:a16="http://schemas.microsoft.com/office/drawing/2014/main" id="{C535EA1C-86EE-0D11-3DDC-AD0F86AAD7FF}"/>
              </a:ext>
            </a:extLst>
          </p:cNvPr>
          <p:cNvSpPr>
            <a:spLocks noGrp="1"/>
          </p:cNvSpPr>
          <p:nvPr>
            <p:ph type="body" sz="quarter" idx="36"/>
          </p:nvPr>
        </p:nvSpPr>
        <p:spPr/>
        <p:txBody>
          <a:bodyPr/>
          <a:lstStyle/>
          <a:p>
            <a:r>
              <a:rPr lang="en-US" dirty="0"/>
              <a:t>Disc-stack centrifuge</a:t>
            </a:r>
          </a:p>
        </p:txBody>
      </p:sp>
      <p:sp>
        <p:nvSpPr>
          <p:cNvPr id="8" name="Text Placeholder 7">
            <a:extLst>
              <a:ext uri="{FF2B5EF4-FFF2-40B4-BE49-F238E27FC236}">
                <a16:creationId xmlns:a16="http://schemas.microsoft.com/office/drawing/2014/main" id="{27B6C599-D80A-D306-CE5B-CE0D142E5957}"/>
              </a:ext>
            </a:extLst>
          </p:cNvPr>
          <p:cNvSpPr>
            <a:spLocks noGrp="1"/>
          </p:cNvSpPr>
          <p:nvPr>
            <p:ph type="body" sz="quarter" idx="44"/>
          </p:nvPr>
        </p:nvSpPr>
        <p:spPr/>
        <p:txBody>
          <a:bodyPr/>
          <a:lstStyle/>
          <a:p>
            <a:r>
              <a:rPr lang="en-US" dirty="0"/>
              <a:t>Decanter centrifuge</a:t>
            </a:r>
          </a:p>
        </p:txBody>
      </p:sp>
      <p:sp>
        <p:nvSpPr>
          <p:cNvPr id="23" name="Text Placeholder 22">
            <a:extLst>
              <a:ext uri="{FF2B5EF4-FFF2-40B4-BE49-F238E27FC236}">
                <a16:creationId xmlns:a16="http://schemas.microsoft.com/office/drawing/2014/main" id="{FF7D3273-6B22-08C3-01FB-AC3B7521A0F6}"/>
              </a:ext>
            </a:extLst>
          </p:cNvPr>
          <p:cNvSpPr>
            <a:spLocks noGrp="1"/>
          </p:cNvSpPr>
          <p:nvPr>
            <p:ph type="body" sz="quarter" idx="47"/>
          </p:nvPr>
        </p:nvSpPr>
        <p:spPr/>
        <p:txBody>
          <a:bodyPr/>
          <a:lstStyle/>
          <a:p>
            <a:r>
              <a:rPr lang="en-US" dirty="0"/>
              <a:t>Filtration</a:t>
            </a:r>
          </a:p>
        </p:txBody>
      </p:sp>
      <p:sp>
        <p:nvSpPr>
          <p:cNvPr id="12" name="Text Placeholder 11">
            <a:extLst>
              <a:ext uri="{FF2B5EF4-FFF2-40B4-BE49-F238E27FC236}">
                <a16:creationId xmlns:a16="http://schemas.microsoft.com/office/drawing/2014/main" id="{55824B34-2674-A463-1D56-C05B01C81A1B}"/>
              </a:ext>
            </a:extLst>
          </p:cNvPr>
          <p:cNvSpPr>
            <a:spLocks noGrp="1"/>
          </p:cNvSpPr>
          <p:nvPr>
            <p:ph type="body" sz="quarter" idx="45"/>
          </p:nvPr>
        </p:nvSpPr>
        <p:spPr>
          <a:xfrm>
            <a:off x="4340495" y="2351764"/>
            <a:ext cx="3378055" cy="921597"/>
          </a:xfrm>
        </p:spPr>
        <p:txBody>
          <a:bodyPr>
            <a:normAutofit/>
          </a:bodyPr>
          <a:lstStyle/>
          <a:p>
            <a:r>
              <a:rPr lang="en-US" sz="1400" dirty="0"/>
              <a:t>Higher solids handling capability</a:t>
            </a:r>
          </a:p>
          <a:p>
            <a:r>
              <a:rPr lang="en-US" sz="1400" dirty="0"/>
              <a:t>Lower g-force than disc-stack</a:t>
            </a:r>
          </a:p>
        </p:txBody>
      </p:sp>
      <p:sp>
        <p:nvSpPr>
          <p:cNvPr id="24" name="Text Placeholder 23">
            <a:extLst>
              <a:ext uri="{FF2B5EF4-FFF2-40B4-BE49-F238E27FC236}">
                <a16:creationId xmlns:a16="http://schemas.microsoft.com/office/drawing/2014/main" id="{A39B7658-676B-5A2E-DB00-6554B195511D}"/>
              </a:ext>
            </a:extLst>
          </p:cNvPr>
          <p:cNvSpPr>
            <a:spLocks noGrp="1"/>
          </p:cNvSpPr>
          <p:nvPr>
            <p:ph type="body" sz="quarter" idx="48"/>
          </p:nvPr>
        </p:nvSpPr>
        <p:spPr>
          <a:xfrm>
            <a:off x="8076980" y="2351765"/>
            <a:ext cx="3378055" cy="921597"/>
          </a:xfrm>
        </p:spPr>
        <p:txBody>
          <a:bodyPr/>
          <a:lstStyle/>
          <a:p>
            <a:r>
              <a:rPr lang="en-US" sz="1400" dirty="0"/>
              <a:t>Rotating drum or belt</a:t>
            </a:r>
          </a:p>
          <a:p>
            <a:r>
              <a:rPr lang="en-US" sz="1400" dirty="0"/>
              <a:t>Membrane filtration (micro or ultra)</a:t>
            </a:r>
          </a:p>
        </p:txBody>
      </p:sp>
      <p:pic>
        <p:nvPicPr>
          <p:cNvPr id="10" name="Picture Placeholder 9">
            <a:extLst>
              <a:ext uri="{FF2B5EF4-FFF2-40B4-BE49-F238E27FC236}">
                <a16:creationId xmlns:a16="http://schemas.microsoft.com/office/drawing/2014/main" id="{427CDCA9-743F-D5CB-2B0B-DD87559B31D0}"/>
              </a:ext>
            </a:extLst>
          </p:cNvPr>
          <p:cNvPicPr>
            <a:picLocks noGrp="1" noChangeAspect="1"/>
          </p:cNvPicPr>
          <p:nvPr>
            <p:ph type="pic" sz="quarter" idx="14"/>
          </p:nvPr>
        </p:nvPicPr>
        <p:blipFill>
          <a:blip r:embed="rId3"/>
          <a:srcRect t="7013" b="7013"/>
          <a:stretch>
            <a:fillRect/>
          </a:stretch>
        </p:blipFill>
        <p:spPr>
          <a:xfrm>
            <a:off x="505687" y="3154509"/>
            <a:ext cx="3378055" cy="2668588"/>
          </a:xfrm>
        </p:spPr>
      </p:pic>
      <p:pic>
        <p:nvPicPr>
          <p:cNvPr id="14" name="Picture Placeholder 13">
            <a:extLst>
              <a:ext uri="{FF2B5EF4-FFF2-40B4-BE49-F238E27FC236}">
                <a16:creationId xmlns:a16="http://schemas.microsoft.com/office/drawing/2014/main" id="{3545EA2D-4EBF-1E88-D18F-AC3080EF3723}"/>
              </a:ext>
            </a:extLst>
          </p:cNvPr>
          <p:cNvPicPr>
            <a:picLocks noGrp="1" noChangeAspect="1"/>
          </p:cNvPicPr>
          <p:nvPr>
            <p:ph type="pic" sz="quarter" idx="46"/>
          </p:nvPr>
        </p:nvPicPr>
        <p:blipFill>
          <a:blip r:embed="rId4"/>
          <a:srcRect t="1786" b="1786"/>
          <a:stretch>
            <a:fillRect/>
          </a:stretch>
        </p:blipFill>
        <p:spPr>
          <a:xfrm>
            <a:off x="8462849" y="3154509"/>
            <a:ext cx="2585744" cy="3183576"/>
          </a:xfrm>
          <a:prstGeom prst="rect">
            <a:avLst/>
          </a:prstGeom>
        </p:spPr>
      </p:pic>
      <p:pic>
        <p:nvPicPr>
          <p:cNvPr id="15" name="Picture Placeholder 14">
            <a:extLst>
              <a:ext uri="{FF2B5EF4-FFF2-40B4-BE49-F238E27FC236}">
                <a16:creationId xmlns:a16="http://schemas.microsoft.com/office/drawing/2014/main" id="{98E3FCBD-FBEC-71E1-DD09-E316B40FAE54}"/>
              </a:ext>
            </a:extLst>
          </p:cNvPr>
          <p:cNvPicPr>
            <a:picLocks noGrp="1" noChangeAspect="1"/>
          </p:cNvPicPr>
          <p:nvPr>
            <p:ph type="pic" sz="quarter" idx="43"/>
          </p:nvPr>
        </p:nvPicPr>
        <p:blipFill>
          <a:blip r:embed="rId5"/>
          <a:srcRect l="7533" r="7533"/>
          <a:stretch>
            <a:fillRect/>
          </a:stretch>
        </p:blipFill>
        <p:spPr>
          <a:xfrm>
            <a:off x="4338747" y="3154509"/>
            <a:ext cx="3378055" cy="2668588"/>
          </a:xfrm>
        </p:spPr>
      </p:pic>
    </p:spTree>
    <p:extLst>
      <p:ext uri="{BB962C8B-B14F-4D97-AF65-F5344CB8AC3E}">
        <p14:creationId xmlns:p14="http://schemas.microsoft.com/office/powerpoint/2010/main" val="187091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uiExpand="1" build="p"/>
      <p:bldP spid="5" grpId="0" build="p"/>
      <p:bldP spid="8" grpId="0" build="p"/>
      <p:bldP spid="23" grpId="0" build="p"/>
      <p:bldP spid="12" grpId="0" uiExpand="1" build="p"/>
      <p:bldP spid="24" grpId="0" uiExpand="1" build="p"/>
    </p:bldLst>
  </p:timing>
</p:sld>
</file>

<file path=ppt/theme/theme1.xml><?xml version="1.0" encoding="utf-8"?>
<a:theme xmlns:a="http://schemas.openxmlformats.org/drawingml/2006/main" name="Office Theme">
  <a:themeElements>
    <a:clrScheme name="Office">
      <a:dk1>
        <a:srgbClr val="000000"/>
      </a:dk1>
      <a:lt1>
        <a:sysClr val="window" lastClr="FFFFFF"/>
      </a:lt1>
      <a:dk2>
        <a:srgbClr val="000000"/>
      </a:dk2>
      <a:lt2>
        <a:srgbClr val="FFFFFF"/>
      </a:lt2>
      <a:accent1>
        <a:srgbClr val="F18626"/>
      </a:accent1>
      <a:accent2>
        <a:srgbClr val="B3C7E8"/>
      </a:accent2>
      <a:accent3>
        <a:srgbClr val="007DC2"/>
      </a:accent3>
      <a:accent4>
        <a:srgbClr val="D7DBE0"/>
      </a:accent4>
      <a:accent5>
        <a:srgbClr val="F18626"/>
      </a:accent5>
      <a:accent6>
        <a:srgbClr val="B3C7E8"/>
      </a:accent6>
      <a:hlink>
        <a:srgbClr val="007DC2"/>
      </a:hlink>
      <a:folHlink>
        <a:srgbClr val="000000"/>
      </a:folHlink>
    </a:clrScheme>
    <a:fontScheme name="Custom 61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BNet_template_18" id="{386342C7-776C-DE47-9E25-9994877C9CC6}" vid="{09512283-C6CF-7D40-885E-13B419020783}"/>
    </a:ext>
  </a:extLst>
</a:theme>
</file>

<file path=ppt/theme/theme2.xml><?xml version="1.0" encoding="utf-8"?>
<a:theme xmlns:a="http://schemas.openxmlformats.org/drawingml/2006/main" name="1_Office Theme">
  <a:themeElements>
    <a:clrScheme name="Office">
      <a:dk1>
        <a:srgbClr val="000000"/>
      </a:dk1>
      <a:lt1>
        <a:sysClr val="window" lastClr="FFFFFF"/>
      </a:lt1>
      <a:dk2>
        <a:srgbClr val="000000"/>
      </a:dk2>
      <a:lt2>
        <a:srgbClr val="FFFFFF"/>
      </a:lt2>
      <a:accent1>
        <a:srgbClr val="F18626"/>
      </a:accent1>
      <a:accent2>
        <a:srgbClr val="B3C7E8"/>
      </a:accent2>
      <a:accent3>
        <a:srgbClr val="007DC2"/>
      </a:accent3>
      <a:accent4>
        <a:srgbClr val="D7DBE0"/>
      </a:accent4>
      <a:accent5>
        <a:srgbClr val="F18626"/>
      </a:accent5>
      <a:accent6>
        <a:srgbClr val="B3C7E8"/>
      </a:accent6>
      <a:hlink>
        <a:srgbClr val="007DC2"/>
      </a:hlink>
      <a:folHlink>
        <a:srgbClr val="000000"/>
      </a:folHlink>
    </a:clrScheme>
    <a:fontScheme name="Custom 61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58832"/>
        </a:solidFill>
        <a:ln w="4242" cap="flat">
          <a:noFill/>
          <a:prstDash val="solid"/>
          <a:miter/>
        </a:ln>
      </a:spPr>
      <a:bodyPr rtlCol="0" anchor="ctr">
        <a:normAutofit/>
      </a:bodyPr>
      <a:lstStyle>
        <a:defPPr algn="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BNet_template_overview" id="{7E98D74A-93D5-9246-AAFB-ABFFE5EE293F}" vid="{B30421BA-CC58-0241-8525-9BFC3EDFCA9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2247</TotalTime>
  <Words>3300</Words>
  <Application>Microsoft Office PowerPoint</Application>
  <PresentationFormat>Widescreen</PresentationFormat>
  <Paragraphs>308</Paragraphs>
  <Slides>17</Slides>
  <Notes>17</Notes>
  <HiddenSlides>1</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Aptos</vt:lpstr>
      <vt:lpstr>Arial</vt:lpstr>
      <vt:lpstr>Courier New</vt:lpstr>
      <vt:lpstr>Verdana</vt:lpstr>
      <vt:lpstr>Wingdings</vt:lpstr>
      <vt:lpstr>Office Theme</vt:lpstr>
      <vt:lpstr>1_Office Theme</vt:lpstr>
      <vt:lpstr>Bioprocessing</vt:lpstr>
      <vt:lpstr>Overview</vt:lpstr>
      <vt:lpstr>Will your process be cost competitive?</vt:lpstr>
      <vt:lpstr>PowerPoint Presentation</vt:lpstr>
      <vt:lpstr>PowerPoint Presentation</vt:lpstr>
      <vt:lpstr>How do you select your microbe?</vt:lpstr>
      <vt:lpstr>Consider full-scale constraints from day 1</vt:lpstr>
      <vt:lpstr>Fermentation development</vt:lpstr>
      <vt:lpstr>Options for separating solids from liquids</vt:lpstr>
      <vt:lpstr>Cell-free extracts</vt:lpstr>
      <vt:lpstr>PowerPoint Presentation</vt:lpstr>
      <vt:lpstr>Purification</vt:lpstr>
      <vt:lpstr>Formulation is important to ensure your product is:</vt:lpstr>
      <vt:lpstr>Logistics to consider</vt:lpstr>
      <vt:lpstr>Summary</vt:lpstr>
      <vt:lpstr>Any questions?</vt:lpstr>
      <vt:lpstr>Icons for activities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Bob Holt</dc:creator>
  <cp:lastModifiedBy>Lucy Booth</cp:lastModifiedBy>
  <cp:revision>15</cp:revision>
  <dcterms:created xsi:type="dcterms:W3CDTF">2025-10-27T09:05:21Z</dcterms:created>
  <dcterms:modified xsi:type="dcterms:W3CDTF">2026-03-11T15:48:45Z</dcterms:modified>
</cp:coreProperties>
</file>