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itiCPmZ++/755TysRbAlDgVAFt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customschemas.google.com/relationships/presentationmetadata" Target="metadata"/><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8" name="Google Shape;62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a:t>Most commonly used separation in organic chemistry – separate by boiling point.  Very good assuming every component has different boiling point.  Bad as working against latent heat of evaporation.  If boiling points too close can be tricky.  Azeotropes make impossible – eg ethanol water.  Modelling to predict.</a:t>
            </a:r>
            <a:endParaRPr/>
          </a:p>
          <a:p>
            <a:pPr indent="0" lvl="0" marL="0" marR="0" rtl="0" algn="l">
              <a:lnSpc>
                <a:spcPct val="100000"/>
              </a:lnSpc>
              <a:spcBef>
                <a:spcPts val="0"/>
              </a:spcBef>
              <a:spcAft>
                <a:spcPts val="0"/>
              </a:spcAft>
              <a:buClr>
                <a:schemeClr val="dk1"/>
              </a:buClr>
              <a:buSzPts val="1200"/>
              <a:buFont typeface="Arial"/>
              <a:buNone/>
            </a:pPr>
            <a:r>
              <a:t/>
            </a:r>
            <a:endParaRPr/>
          </a:p>
          <a:p>
            <a:pPr indent="0" lvl="0" marL="0" marR="0" rtl="0" algn="l">
              <a:lnSpc>
                <a:spcPct val="100000"/>
              </a:lnSpc>
              <a:spcBef>
                <a:spcPts val="0"/>
              </a:spcBef>
              <a:spcAft>
                <a:spcPts val="0"/>
              </a:spcAft>
              <a:buClr>
                <a:schemeClr val="dk1"/>
              </a:buClr>
              <a:buSzPts val="1200"/>
              <a:buFont typeface="Arial"/>
              <a:buNone/>
            </a:pPr>
            <a:r>
              <a:rPr lang="en-GB"/>
              <a:t>Photo credit Biorenewables Development Centre</a:t>
            </a:r>
            <a:endParaRPr/>
          </a:p>
          <a:p>
            <a:pPr indent="0" lvl="0" marL="0" rtl="0" algn="l">
              <a:spcBef>
                <a:spcPts val="0"/>
              </a:spcBef>
              <a:spcAft>
                <a:spcPts val="0"/>
              </a:spcAft>
              <a:buNone/>
            </a:pPr>
            <a:r>
              <a:t/>
            </a:r>
            <a:endParaRPr/>
          </a:p>
        </p:txBody>
      </p:sp>
      <p:sp>
        <p:nvSpPr>
          <p:cNvPr id="629" name="Google Shape;62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Photo credit Flavourtech PTY</a:t>
            </a:r>
            <a:endParaRPr/>
          </a:p>
        </p:txBody>
      </p:sp>
      <p:sp>
        <p:nvSpPr>
          <p:cNvPr id="643" name="Google Shape;64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Photo credit Pope Scientific</a:t>
            </a:r>
            <a:endParaRPr/>
          </a:p>
        </p:txBody>
      </p:sp>
      <p:sp>
        <p:nvSpPr>
          <p:cNvPr id="651" name="Google Shape;65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6" name="Google Shape;66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7" name="Google Shape;66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There are many other specific or variations for DSP and purification</a:t>
            </a:r>
            <a:endParaRPr/>
          </a:p>
          <a:p>
            <a:pPr indent="0" lvl="0" marL="0" rtl="0" algn="l">
              <a:spcBef>
                <a:spcPts val="0"/>
              </a:spcBef>
              <a:spcAft>
                <a:spcPts val="0"/>
              </a:spcAft>
              <a:buNone/>
            </a:pPr>
            <a:r>
              <a:rPr lang="en-GB"/>
              <a:t>It’s rare to be able to complete DSP in 1 step.  Eg Concentrate then ppt.   Desalt then dry. Distill solvent then redistill product Etc  </a:t>
            </a:r>
            <a:endParaRPr/>
          </a:p>
          <a:p>
            <a:pPr indent="0" lvl="0" marL="0" rtl="0" algn="l">
              <a:spcBef>
                <a:spcPts val="0"/>
              </a:spcBef>
              <a:spcAft>
                <a:spcPts val="0"/>
              </a:spcAft>
              <a:buNone/>
            </a:pPr>
            <a:r>
              <a:t/>
            </a:r>
            <a:endParaRPr/>
          </a:p>
        </p:txBody>
      </p:sp>
      <p:sp>
        <p:nvSpPr>
          <p:cNvPr id="676" name="Google Shape;67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3" name="Google Shape;68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The dream – single step, single reactor, improved yield, reduce cleaning, reduce handling, heating, cooling etc</a:t>
            </a:r>
            <a:endParaRPr/>
          </a:p>
          <a:p>
            <a:pPr indent="0" lvl="0" marL="0" rtl="0" algn="l">
              <a:spcBef>
                <a:spcPts val="0"/>
              </a:spcBef>
              <a:spcAft>
                <a:spcPts val="0"/>
              </a:spcAft>
              <a:buNone/>
            </a:pPr>
            <a:r>
              <a:rPr lang="en-GB"/>
              <a:t>Can be issues in batch control but regulation finding ways to address.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Reference Holiferm patent</a:t>
            </a:r>
            <a:endParaRPr/>
          </a:p>
        </p:txBody>
      </p:sp>
      <p:sp>
        <p:nvSpPr>
          <p:cNvPr id="684" name="Google Shape;684;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2" name="Google Shape;69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5" name="Google Shape;70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2" name="Google Shape;72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4" name="Google Shape;47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152396" rtl="0" algn="l">
              <a:spcBef>
                <a:spcPts val="0"/>
              </a:spcBef>
              <a:spcAft>
                <a:spcPts val="0"/>
              </a:spcAft>
              <a:buClr>
                <a:schemeClr val="dk1"/>
              </a:buClr>
              <a:buSzPts val="1200"/>
              <a:buFont typeface="Arial"/>
              <a:buNone/>
            </a:pPr>
            <a:r>
              <a:rPr lang="en-GB"/>
              <a:t>Major DSP Options:</a:t>
            </a:r>
            <a:br>
              <a:rPr lang="en-GB"/>
            </a:br>
            <a:r>
              <a:rPr lang="en-GB"/>
              <a:t>Precipitation </a:t>
            </a:r>
            <a:endParaRPr/>
          </a:p>
          <a:p>
            <a:pPr indent="0" lvl="0" marL="152396" rtl="0" algn="l">
              <a:spcBef>
                <a:spcPts val="0"/>
              </a:spcBef>
              <a:spcAft>
                <a:spcPts val="0"/>
              </a:spcAft>
              <a:buClr>
                <a:schemeClr val="dk1"/>
              </a:buClr>
              <a:buSzPts val="1200"/>
              <a:buFont typeface="Arial"/>
              <a:buNone/>
            </a:pPr>
            <a:r>
              <a:rPr lang="en-GB"/>
              <a:t>Tangential Flow Filtration		</a:t>
            </a:r>
            <a:endParaRPr/>
          </a:p>
          <a:p>
            <a:pPr indent="0" lvl="0" marL="152396" rtl="0" algn="l">
              <a:spcBef>
                <a:spcPts val="0"/>
              </a:spcBef>
              <a:spcAft>
                <a:spcPts val="0"/>
              </a:spcAft>
              <a:buClr>
                <a:schemeClr val="dk1"/>
              </a:buClr>
              <a:buSzPts val="1200"/>
              <a:buFont typeface="Arial"/>
              <a:buNone/>
            </a:pPr>
            <a:r>
              <a:rPr lang="en-GB"/>
              <a:t>Liquid-liquid extraction</a:t>
            </a:r>
            <a:endParaRPr/>
          </a:p>
          <a:p>
            <a:pPr indent="0" lvl="0" marL="152396" rtl="0" algn="l">
              <a:spcBef>
                <a:spcPts val="0"/>
              </a:spcBef>
              <a:spcAft>
                <a:spcPts val="0"/>
              </a:spcAft>
              <a:buClr>
                <a:schemeClr val="dk1"/>
              </a:buClr>
              <a:buSzPts val="1200"/>
              <a:buFont typeface="Arial"/>
              <a:buNone/>
            </a:pPr>
            <a:r>
              <a:rPr lang="en-GB"/>
              <a:t>Distillation</a:t>
            </a:r>
            <a:endParaRPr/>
          </a:p>
          <a:p>
            <a:pPr indent="0" lvl="0" marL="152396" rtl="0" algn="l">
              <a:spcBef>
                <a:spcPts val="0"/>
              </a:spcBef>
              <a:spcAft>
                <a:spcPts val="0"/>
              </a:spcAft>
              <a:buClr>
                <a:schemeClr val="dk1"/>
              </a:buClr>
              <a:buSzPts val="1200"/>
              <a:buFont typeface="Arial"/>
              <a:buNone/>
            </a:pPr>
            <a:r>
              <a:rPr lang="en-GB"/>
              <a:t>Chromatography</a:t>
            </a:r>
            <a:endParaRPr/>
          </a:p>
          <a:p>
            <a:pPr indent="0" lvl="0" marL="152396" rtl="0" algn="l">
              <a:spcBef>
                <a:spcPts val="0"/>
              </a:spcBef>
              <a:spcAft>
                <a:spcPts val="0"/>
              </a:spcAft>
              <a:buClr>
                <a:schemeClr val="dk1"/>
              </a:buClr>
              <a:buSzPts val="1200"/>
              <a:buFont typeface="Arial"/>
              <a:buNone/>
            </a:pPr>
            <a:r>
              <a:rPr lang="en-GB"/>
              <a:t>Clean up – resin, activated carbon</a:t>
            </a:r>
            <a:endParaRPr/>
          </a:p>
          <a:p>
            <a:pPr indent="0" lvl="0" marL="152396" rtl="0" algn="l">
              <a:spcBef>
                <a:spcPts val="0"/>
              </a:spcBef>
              <a:spcAft>
                <a:spcPts val="0"/>
              </a:spcAft>
              <a:buClr>
                <a:schemeClr val="dk1"/>
              </a:buClr>
              <a:buSzPts val="1200"/>
              <a:buFont typeface="Arial"/>
              <a:buNone/>
            </a:pPr>
            <a:r>
              <a:rPr lang="en-GB"/>
              <a:t>Continuous integrated</a:t>
            </a:r>
            <a:endParaRPr/>
          </a:p>
          <a:p>
            <a:pPr indent="0" lvl="0" marL="152396" rtl="0" algn="l">
              <a:spcBef>
                <a:spcPts val="0"/>
              </a:spcBef>
              <a:spcAft>
                <a:spcPts val="0"/>
              </a:spcAft>
              <a:buClr>
                <a:schemeClr val="dk1"/>
              </a:buClr>
              <a:buSzPts val="1200"/>
              <a:buFont typeface="Arial"/>
              <a:buNone/>
            </a:pPr>
            <a:r>
              <a:rPr lang="en-GB"/>
              <a:t>Drying</a:t>
            </a:r>
            <a:endParaRPr/>
          </a:p>
          <a:p>
            <a:pPr indent="0" lvl="0" marL="152396" rtl="0" algn="l">
              <a:spcBef>
                <a:spcPts val="0"/>
              </a:spcBef>
              <a:spcAft>
                <a:spcPts val="0"/>
              </a:spcAft>
              <a:buClr>
                <a:schemeClr val="dk1"/>
              </a:buClr>
              <a:buSzPts val="1200"/>
              <a:buFont typeface="Arial"/>
              <a:buNone/>
            </a:pPr>
            <a:r>
              <a:t/>
            </a:r>
            <a:endParaRPr/>
          </a:p>
          <a:p>
            <a:pPr indent="0" lvl="0" marL="152396" rtl="0" algn="l">
              <a:spcBef>
                <a:spcPts val="0"/>
              </a:spcBef>
              <a:spcAft>
                <a:spcPts val="0"/>
              </a:spcAft>
              <a:buClr>
                <a:schemeClr val="dk1"/>
              </a:buClr>
              <a:buSzPts val="1200"/>
              <a:buFont typeface="Arial"/>
              <a:buNone/>
            </a:pPr>
            <a:r>
              <a:rPr lang="en-GB"/>
              <a:t>Credit New Wave Biotech</a:t>
            </a:r>
            <a:endParaRPr/>
          </a:p>
        </p:txBody>
      </p:sp>
      <p:sp>
        <p:nvSpPr>
          <p:cNvPr id="475" name="Google Shape;475;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t/>
            </a:r>
            <a:endParaRPr/>
          </a:p>
        </p:txBody>
      </p:sp>
      <p:sp>
        <p:nvSpPr>
          <p:cNvPr id="493" name="Google Shape;49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lang="en-GB"/>
              <a:t>Note – this can be targeted to isolate product or remove impurity</a:t>
            </a:r>
            <a:endParaRPr/>
          </a:p>
          <a:p>
            <a:pPr indent="0" lvl="0" marL="0" rtl="0" algn="l">
              <a:spcBef>
                <a:spcPts val="0"/>
              </a:spcBef>
              <a:spcAft>
                <a:spcPts val="0"/>
              </a:spcAft>
              <a:buClr>
                <a:schemeClr val="dk1"/>
              </a:buClr>
              <a:buSzPts val="1200"/>
              <a:buFont typeface="Arial"/>
              <a:buNone/>
            </a:pPr>
            <a:r>
              <a:rPr lang="en-GB"/>
              <a:t>Can be used to enrich</a:t>
            </a:r>
            <a:endParaRPr/>
          </a:p>
          <a:p>
            <a:pPr indent="0" lvl="0" marL="0" rtl="0" algn="l">
              <a:spcBef>
                <a:spcPts val="0"/>
              </a:spcBef>
              <a:spcAft>
                <a:spcPts val="0"/>
              </a:spcAft>
              <a:buClr>
                <a:schemeClr val="dk1"/>
              </a:buClr>
              <a:buSzPts val="1200"/>
              <a:buFont typeface="Arial"/>
              <a:buNone/>
            </a:pPr>
            <a:r>
              <a:t/>
            </a:r>
            <a:endParaRPr/>
          </a:p>
          <a:p>
            <a:pPr indent="0" lvl="0" marL="0" rtl="0" algn="l">
              <a:spcBef>
                <a:spcPts val="0"/>
              </a:spcBef>
              <a:spcAft>
                <a:spcPts val="0"/>
              </a:spcAft>
              <a:buNone/>
            </a:pPr>
            <a:r>
              <a:t/>
            </a:r>
            <a:endParaRPr/>
          </a:p>
        </p:txBody>
      </p:sp>
      <p:sp>
        <p:nvSpPr>
          <p:cNvPr id="514" name="Google Shape;514;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4" name="Google Shape;58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2" name="Google Shape;59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0" name="Google Shape;60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a:t>Solid /liquid separation covered by Bob in session 4 - inc detail of centrifuges.</a:t>
            </a:r>
            <a:endParaRPr/>
          </a:p>
          <a:p>
            <a:pPr indent="0" lvl="0" marL="0" rtl="0" algn="l">
              <a:spcBef>
                <a:spcPts val="0"/>
              </a:spcBef>
              <a:spcAft>
                <a:spcPts val="0"/>
              </a:spcAft>
              <a:buNone/>
            </a:pPr>
            <a:r>
              <a:t/>
            </a:r>
            <a:endParaRPr/>
          </a:p>
        </p:txBody>
      </p:sp>
      <p:sp>
        <p:nvSpPr>
          <p:cNvPr id="601" name="Google Shape;60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8" name="Google Shape;60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a:t>TFF is a tangential flow filtration, sometimes called cross flow or membrane filtration.  Flow mixture tangentially to surface – opposite of dead end.  Covers micro,ultra and reverse osmosis – depending on separation/membrane.  Effective for protein, carbohydrates and salts.  Use for either concentration or purification. Can extend to diafiltration – small impurity goes out large molecule retained.  Pro – effective, gentle, precise.  Con – cost, fouling.  Fouling and regeneration – trade off being run time and down time vs throughput and equipment replacement.  Also some novel techniques like pervaporation.</a:t>
            </a:r>
            <a:endParaRPr/>
          </a:p>
        </p:txBody>
      </p:sp>
      <p:sp>
        <p:nvSpPr>
          <p:cNvPr id="609" name="Google Shape;60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158750" rtl="0" algn="l">
              <a:spcBef>
                <a:spcPts val="0"/>
              </a:spcBef>
              <a:spcAft>
                <a:spcPts val="0"/>
              </a:spcAft>
              <a:buClr>
                <a:schemeClr val="dk1"/>
              </a:buClr>
              <a:buSzPts val="1200"/>
              <a:buFont typeface="Arial"/>
              <a:buNone/>
            </a:pPr>
            <a:r>
              <a:rPr lang="en-GB"/>
              <a:t>Scale up version of separating funnel.  Using 2 immiscible liquids product or impurity changes phases and then remove.  Can do in stirred tank with bottom valve or continuous counter current.  Fresh solvent extracts from lowest concentration input and vice versa – more efficient.</a:t>
            </a:r>
            <a:endParaRPr/>
          </a:p>
          <a:p>
            <a:pPr indent="0" lvl="0" marL="158750" rtl="0" algn="l">
              <a:spcBef>
                <a:spcPts val="0"/>
              </a:spcBef>
              <a:spcAft>
                <a:spcPts val="0"/>
              </a:spcAft>
              <a:buClr>
                <a:schemeClr val="dk1"/>
              </a:buClr>
              <a:buSzPts val="1200"/>
              <a:buFont typeface="Arial"/>
              <a:buNone/>
            </a:pPr>
            <a:r>
              <a:rPr lang="en-GB"/>
              <a:t>Pro – effective, simple, low temp, selective.  Con – use of solvents, emulsions, further workup required.</a:t>
            </a:r>
            <a:endParaRPr/>
          </a:p>
          <a:p>
            <a:pPr indent="0" lvl="0" marL="0" marR="0" rtl="0" algn="l">
              <a:lnSpc>
                <a:spcPct val="100000"/>
              </a:lnSpc>
              <a:spcBef>
                <a:spcPts val="0"/>
              </a:spcBef>
              <a:spcAft>
                <a:spcPts val="0"/>
              </a:spcAft>
              <a:buClr>
                <a:schemeClr val="dk1"/>
              </a:buClr>
              <a:buSzPts val="1200"/>
              <a:buFont typeface="Arial"/>
              <a:buNone/>
            </a:pPr>
            <a:r>
              <a:rPr lang="en-GB"/>
              <a:t>Image from http://www.crownironasia.com/Sections.asp?ID=47</a:t>
            </a:r>
            <a:br>
              <a:rPr lang="en-GB"/>
            </a:br>
            <a:r>
              <a:rPr lang="en-GB"/>
              <a:t>Link to a video: https://www.cinc.de/en/cinc-technology/</a:t>
            </a:r>
            <a:endParaRPr/>
          </a:p>
          <a:p>
            <a:pPr indent="0" lvl="0" marL="0" rtl="0" algn="l">
              <a:spcBef>
                <a:spcPts val="0"/>
              </a:spcBef>
              <a:spcAft>
                <a:spcPts val="0"/>
              </a:spcAft>
              <a:buNone/>
            </a:pPr>
            <a:r>
              <a:t/>
            </a:r>
            <a:endParaRPr/>
          </a:p>
        </p:txBody>
      </p:sp>
      <p:sp>
        <p:nvSpPr>
          <p:cNvPr id="619" name="Google Shape;61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p:cSld name="Title">
    <p:spTree>
      <p:nvGrpSpPr>
        <p:cNvPr id="17" name="Shape 17"/>
        <p:cNvGrpSpPr/>
        <p:nvPr/>
      </p:nvGrpSpPr>
      <p:grpSpPr>
        <a:xfrm>
          <a:off x="0" y="0"/>
          <a:ext cx="0" cy="0"/>
          <a:chOff x="0" y="0"/>
          <a:chExt cx="0" cy="0"/>
        </a:xfrm>
      </p:grpSpPr>
      <p:sp>
        <p:nvSpPr>
          <p:cNvPr id="18" name="Google Shape;18;p22"/>
          <p:cNvSpPr/>
          <p:nvPr>
            <p:ph idx="2" type="pic"/>
          </p:nvPr>
        </p:nvSpPr>
        <p:spPr>
          <a:xfrm>
            <a:off x="5721144" y="1695410"/>
            <a:ext cx="6470856" cy="5162590"/>
          </a:xfrm>
          <a:prstGeom prst="rect">
            <a:avLst/>
          </a:prstGeom>
          <a:noFill/>
          <a:ln>
            <a:noFill/>
          </a:ln>
        </p:spPr>
      </p:sp>
      <p:sp>
        <p:nvSpPr>
          <p:cNvPr id="19" name="Google Shape;19;p22"/>
          <p:cNvSpPr/>
          <p:nvPr/>
        </p:nvSpPr>
        <p:spPr>
          <a:xfrm>
            <a:off x="3802930" y="0"/>
            <a:ext cx="6192894" cy="6338754"/>
          </a:xfrm>
          <a:custGeom>
            <a:rect b="b" l="l" r="r" t="t"/>
            <a:pathLst>
              <a:path extrusionOk="0" h="6338754" w="6192894">
                <a:moveTo>
                  <a:pt x="2467983" y="6338754"/>
                </a:moveTo>
                <a:lnTo>
                  <a:pt x="2410243" y="6325427"/>
                </a:lnTo>
                <a:cubicBezTo>
                  <a:pt x="1024189" y="5968811"/>
                  <a:pt x="0" y="4710660"/>
                  <a:pt x="0" y="3213295"/>
                </a:cubicBezTo>
                <a:cubicBezTo>
                  <a:pt x="0" y="1438641"/>
                  <a:pt x="1438641" y="0"/>
                  <a:pt x="3213295" y="0"/>
                </a:cubicBezTo>
                <a:cubicBezTo>
                  <a:pt x="4544286" y="0"/>
                  <a:pt x="5686269" y="809236"/>
                  <a:pt x="6174073" y="1962536"/>
                </a:cubicBezTo>
                <a:lnTo>
                  <a:pt x="6192894" y="2013958"/>
                </a:lnTo>
              </a:path>
            </a:pathLst>
          </a:custGeom>
          <a:no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Verdana"/>
              <a:ea typeface="Verdana"/>
              <a:cs typeface="Verdana"/>
              <a:sym typeface="Verdana"/>
            </a:endParaRPr>
          </a:p>
        </p:txBody>
      </p:sp>
      <p:sp>
        <p:nvSpPr>
          <p:cNvPr id="20" name="Google Shape;20;p22"/>
          <p:cNvSpPr/>
          <p:nvPr/>
        </p:nvSpPr>
        <p:spPr>
          <a:xfrm>
            <a:off x="5422180" y="1619251"/>
            <a:ext cx="2626412" cy="2809251"/>
          </a:xfrm>
          <a:custGeom>
            <a:rect b="b" l="l" r="r" t="t"/>
            <a:pathLst>
              <a:path extrusionOk="0" h="2809251" w="2626412">
                <a:moveTo>
                  <a:pt x="563760" y="2809251"/>
                </a:moveTo>
                <a:lnTo>
                  <a:pt x="466885" y="2721205"/>
                </a:lnTo>
                <a:cubicBezTo>
                  <a:pt x="178420" y="2432740"/>
                  <a:pt x="0" y="2034229"/>
                  <a:pt x="0" y="1594045"/>
                </a:cubicBezTo>
                <a:cubicBezTo>
                  <a:pt x="0" y="713678"/>
                  <a:pt x="713678" y="0"/>
                  <a:pt x="1594045" y="0"/>
                </a:cubicBezTo>
                <a:cubicBezTo>
                  <a:pt x="1979206" y="0"/>
                  <a:pt x="2332461" y="136603"/>
                  <a:pt x="2608006" y="364002"/>
                </a:cubicBezTo>
                <a:lnTo>
                  <a:pt x="2626412" y="380731"/>
                </a:lnTo>
              </a:path>
            </a:pathLst>
          </a:custGeom>
          <a:noFill/>
          <a:ln cap="flat" cmpd="sng" w="9525">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Verdana"/>
              <a:ea typeface="Verdana"/>
              <a:cs typeface="Verdana"/>
              <a:sym typeface="Verdana"/>
            </a:endParaRPr>
          </a:p>
        </p:txBody>
      </p:sp>
      <p:sp>
        <p:nvSpPr>
          <p:cNvPr id="21" name="Google Shape;21;p22"/>
          <p:cNvSpPr txBox="1"/>
          <p:nvPr>
            <p:ph type="title"/>
          </p:nvPr>
        </p:nvSpPr>
        <p:spPr>
          <a:xfrm>
            <a:off x="593726" y="3162300"/>
            <a:ext cx="4729162" cy="2079839"/>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Verdana"/>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2"/>
          <p:cNvSpPr txBox="1"/>
          <p:nvPr>
            <p:ph idx="1" type="body"/>
          </p:nvPr>
        </p:nvSpPr>
        <p:spPr>
          <a:xfrm>
            <a:off x="593724" y="5402477"/>
            <a:ext cx="4729163" cy="301453"/>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sz="1800">
                <a:solidFill>
                  <a:schemeClr val="dk1"/>
                </a:solidFill>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22"/>
          <p:cNvSpPr/>
          <p:nvPr/>
        </p:nvSpPr>
        <p:spPr>
          <a:xfrm rot="-3049602">
            <a:off x="8973244" y="645151"/>
            <a:ext cx="109472" cy="124684"/>
          </a:xfrm>
          <a:custGeom>
            <a:rect b="b" l="l" r="r" t="t"/>
            <a:pathLst>
              <a:path extrusionOk="0" h="638920" w="560954">
                <a:moveTo>
                  <a:pt x="0" y="159730"/>
                </a:moveTo>
                <a:lnTo>
                  <a:pt x="0" y="479190"/>
                </a:lnTo>
                <a:lnTo>
                  <a:pt x="280456" y="638920"/>
                </a:lnTo>
                <a:lnTo>
                  <a:pt x="560955" y="479190"/>
                </a:lnTo>
                <a:lnTo>
                  <a:pt x="560955" y="159730"/>
                </a:lnTo>
                <a:lnTo>
                  <a:pt x="280456" y="0"/>
                </a:lnTo>
                <a:close/>
              </a:path>
            </a:pathLst>
          </a:custGeom>
          <a:solidFill>
            <a:srgbClr val="F2F2F2"/>
          </a:solidFill>
          <a:ln>
            <a:noFill/>
          </a:ln>
        </p:spPr>
        <p:txBody>
          <a:bodyPr anchorCtr="0" anchor="ctr" bIns="45700" lIns="91425" spcFirstLastPara="1" rIns="91425" wrap="square" tIns="45700">
            <a:normAutofit/>
          </a:bodyPr>
          <a:lstStyle/>
          <a:p>
            <a:pPr indent="0" lvl="0" marL="0" marR="0" rtl="0" algn="l">
              <a:lnSpc>
                <a:spcPct val="80000"/>
              </a:lnSpc>
              <a:spcBef>
                <a:spcPts val="0"/>
              </a:spcBef>
              <a:spcAft>
                <a:spcPts val="0"/>
              </a:spcAft>
              <a:buNone/>
            </a:pPr>
            <a:r>
              <a:t/>
            </a:r>
            <a:endParaRPr sz="450">
              <a:solidFill>
                <a:schemeClr val="dk1"/>
              </a:solidFill>
              <a:latin typeface="Verdana"/>
              <a:ea typeface="Verdana"/>
              <a:cs typeface="Verdana"/>
              <a:sym typeface="Verdana"/>
            </a:endParaRPr>
          </a:p>
        </p:txBody>
      </p:sp>
      <p:sp>
        <p:nvSpPr>
          <p:cNvPr id="24" name="Google Shape;24;p22"/>
          <p:cNvSpPr/>
          <p:nvPr/>
        </p:nvSpPr>
        <p:spPr>
          <a:xfrm rot="-10479518">
            <a:off x="3760460" y="2896189"/>
            <a:ext cx="109472" cy="124684"/>
          </a:xfrm>
          <a:custGeom>
            <a:rect b="b" l="l" r="r" t="t"/>
            <a:pathLst>
              <a:path extrusionOk="0" h="638920" w="560954">
                <a:moveTo>
                  <a:pt x="0" y="159730"/>
                </a:moveTo>
                <a:lnTo>
                  <a:pt x="0" y="479190"/>
                </a:lnTo>
                <a:lnTo>
                  <a:pt x="280456" y="638920"/>
                </a:lnTo>
                <a:lnTo>
                  <a:pt x="560955" y="479190"/>
                </a:lnTo>
                <a:lnTo>
                  <a:pt x="560955" y="159730"/>
                </a:lnTo>
                <a:lnTo>
                  <a:pt x="280456" y="0"/>
                </a:lnTo>
                <a:close/>
              </a:path>
            </a:pathLst>
          </a:custGeom>
          <a:solidFill>
            <a:srgbClr val="F2F2F2"/>
          </a:solidFill>
          <a:ln>
            <a:noFill/>
          </a:ln>
        </p:spPr>
        <p:txBody>
          <a:bodyPr anchorCtr="0" anchor="ctr" bIns="45700" lIns="91425" spcFirstLastPara="1" rIns="91425" wrap="square" tIns="45700">
            <a:normAutofit/>
          </a:bodyPr>
          <a:lstStyle/>
          <a:p>
            <a:pPr indent="0" lvl="0" marL="0" marR="0" rtl="0" algn="l">
              <a:lnSpc>
                <a:spcPct val="80000"/>
              </a:lnSpc>
              <a:spcBef>
                <a:spcPts val="0"/>
              </a:spcBef>
              <a:spcAft>
                <a:spcPts val="0"/>
              </a:spcAft>
              <a:buNone/>
            </a:pPr>
            <a:r>
              <a:t/>
            </a:r>
            <a:endParaRPr sz="450">
              <a:solidFill>
                <a:schemeClr val="dk1"/>
              </a:solidFill>
              <a:latin typeface="Verdana"/>
              <a:ea typeface="Verdana"/>
              <a:cs typeface="Verdana"/>
              <a:sym typeface="Verdana"/>
            </a:endParaRPr>
          </a:p>
        </p:txBody>
      </p:sp>
      <p:sp>
        <p:nvSpPr>
          <p:cNvPr id="25" name="Google Shape;25;p22"/>
          <p:cNvSpPr/>
          <p:nvPr/>
        </p:nvSpPr>
        <p:spPr>
          <a:xfrm rot="-5188768">
            <a:off x="7077148" y="1559290"/>
            <a:ext cx="109472" cy="124684"/>
          </a:xfrm>
          <a:custGeom>
            <a:rect b="b" l="l" r="r" t="t"/>
            <a:pathLst>
              <a:path extrusionOk="0" h="638920" w="560954">
                <a:moveTo>
                  <a:pt x="0" y="159730"/>
                </a:moveTo>
                <a:lnTo>
                  <a:pt x="0" y="479190"/>
                </a:lnTo>
                <a:lnTo>
                  <a:pt x="280456" y="638920"/>
                </a:lnTo>
                <a:lnTo>
                  <a:pt x="560955" y="479190"/>
                </a:lnTo>
                <a:lnTo>
                  <a:pt x="560955" y="159730"/>
                </a:lnTo>
                <a:lnTo>
                  <a:pt x="280456" y="0"/>
                </a:lnTo>
                <a:close/>
              </a:path>
            </a:pathLst>
          </a:custGeom>
          <a:solidFill>
            <a:srgbClr val="F2F2F2"/>
          </a:solidFill>
          <a:ln>
            <a:noFill/>
          </a:ln>
        </p:spPr>
        <p:txBody>
          <a:bodyPr anchorCtr="0" anchor="ctr" bIns="45700" lIns="91425" spcFirstLastPara="1" rIns="91425" wrap="square" tIns="45700">
            <a:normAutofit/>
          </a:bodyPr>
          <a:lstStyle/>
          <a:p>
            <a:pPr indent="0" lvl="0" marL="0" marR="0" rtl="0" algn="l">
              <a:lnSpc>
                <a:spcPct val="80000"/>
              </a:lnSpc>
              <a:spcBef>
                <a:spcPts val="0"/>
              </a:spcBef>
              <a:spcAft>
                <a:spcPts val="0"/>
              </a:spcAft>
              <a:buNone/>
            </a:pPr>
            <a:r>
              <a:t/>
            </a:r>
            <a:endParaRPr sz="450">
              <a:solidFill>
                <a:schemeClr val="dk1"/>
              </a:solidFill>
              <a:latin typeface="Verdana"/>
              <a:ea typeface="Verdana"/>
              <a:cs typeface="Verdana"/>
              <a:sym typeface="Verdana"/>
            </a:endParaRPr>
          </a:p>
        </p:txBody>
      </p:sp>
      <p:sp>
        <p:nvSpPr>
          <p:cNvPr id="26" name="Google Shape;26;p22"/>
          <p:cNvSpPr/>
          <p:nvPr/>
        </p:nvSpPr>
        <p:spPr>
          <a:xfrm rot="-4758994">
            <a:off x="6839221" y="3011694"/>
            <a:ext cx="354010" cy="403202"/>
          </a:xfrm>
          <a:custGeom>
            <a:rect b="b" l="l" r="r" t="t"/>
            <a:pathLst>
              <a:path extrusionOk="0" h="638920" w="560954">
                <a:moveTo>
                  <a:pt x="0" y="159730"/>
                </a:moveTo>
                <a:lnTo>
                  <a:pt x="0" y="479190"/>
                </a:lnTo>
                <a:lnTo>
                  <a:pt x="280456" y="638920"/>
                </a:lnTo>
                <a:lnTo>
                  <a:pt x="560955" y="479190"/>
                </a:lnTo>
                <a:lnTo>
                  <a:pt x="560955" y="159730"/>
                </a:lnTo>
                <a:lnTo>
                  <a:pt x="280456" y="0"/>
                </a:lnTo>
                <a:close/>
              </a:path>
            </a:pathLst>
          </a:custGeom>
          <a:solidFill>
            <a:srgbClr val="F58832"/>
          </a:solidFill>
          <a:ln>
            <a:noFill/>
          </a:ln>
        </p:spPr>
        <p:txBody>
          <a:bodyPr anchorCtr="0" anchor="ctr" bIns="45700" lIns="91425" spcFirstLastPara="1" rIns="91425" wrap="square" tIns="45700">
            <a:norm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cxnSp>
        <p:nvCxnSpPr>
          <p:cNvPr id="27" name="Google Shape;27;p22"/>
          <p:cNvCxnSpPr/>
          <p:nvPr/>
        </p:nvCxnSpPr>
        <p:spPr>
          <a:xfrm>
            <a:off x="591343" y="5819760"/>
            <a:ext cx="4731545" cy="0"/>
          </a:xfrm>
          <a:prstGeom prst="straightConnector1">
            <a:avLst/>
          </a:prstGeom>
          <a:noFill/>
          <a:ln cap="flat" cmpd="sng" w="12700">
            <a:solidFill>
              <a:schemeClr val="accent1"/>
            </a:solidFill>
            <a:prstDash val="solid"/>
            <a:miter lim="800000"/>
            <a:headEnd len="sm" w="sm" type="none"/>
            <a:tailEnd len="sm" w="sm" type="none"/>
          </a:ln>
        </p:spPr>
      </p:cxnSp>
      <p:sp>
        <p:nvSpPr>
          <p:cNvPr id="28" name="Google Shape;28;p22"/>
          <p:cNvSpPr txBox="1"/>
          <p:nvPr>
            <p:ph idx="10" type="dt"/>
          </p:nvPr>
        </p:nvSpPr>
        <p:spPr>
          <a:xfrm>
            <a:off x="4029074" y="5941498"/>
            <a:ext cx="1293813" cy="215444"/>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sz="1400">
                <a:solidFill>
                  <a:schemeClr val="accent3"/>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2"/>
          <p:cNvSpPr txBox="1"/>
          <p:nvPr>
            <p:ph idx="3" type="body"/>
          </p:nvPr>
        </p:nvSpPr>
        <p:spPr>
          <a:xfrm>
            <a:off x="595988" y="5935590"/>
            <a:ext cx="1890037" cy="241547"/>
          </a:xfrm>
          <a:prstGeom prst="rect">
            <a:avLst/>
          </a:prstGeom>
          <a:noFill/>
          <a:ln>
            <a:noFill/>
          </a:ln>
        </p:spPr>
        <p:txBody>
          <a:bodyPr anchorCtr="0" anchor="ctr" bIns="0" lIns="0" spcFirstLastPara="1" rIns="0" wrap="square" tIns="0">
            <a:noAutofit/>
          </a:bodyPr>
          <a:lstStyle>
            <a:lvl1pPr indent="-228600" lvl="0" marL="457200" algn="l">
              <a:lnSpc>
                <a:spcPct val="100000"/>
              </a:lnSpc>
              <a:spcBef>
                <a:spcPts val="0"/>
              </a:spcBef>
              <a:spcAft>
                <a:spcPts val="0"/>
              </a:spcAft>
              <a:buClr>
                <a:schemeClr val="accent1"/>
              </a:buClr>
              <a:buSzPts val="1400"/>
              <a:buNone/>
              <a:defRPr b="0" sz="14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Tips">
  <p:cSld name="Top Tips">
    <p:spTree>
      <p:nvGrpSpPr>
        <p:cNvPr id="130" name="Shape 130"/>
        <p:cNvGrpSpPr/>
        <p:nvPr/>
      </p:nvGrpSpPr>
      <p:grpSpPr>
        <a:xfrm>
          <a:off x="0" y="0"/>
          <a:ext cx="0" cy="0"/>
          <a:chOff x="0" y="0"/>
          <a:chExt cx="0" cy="0"/>
        </a:xfrm>
      </p:grpSpPr>
      <p:sp>
        <p:nvSpPr>
          <p:cNvPr id="131" name="Google Shape;131;p31"/>
          <p:cNvSpPr/>
          <p:nvPr/>
        </p:nvSpPr>
        <p:spPr>
          <a:xfrm>
            <a:off x="3438208" y="0"/>
            <a:ext cx="2917931" cy="6858000"/>
          </a:xfrm>
          <a:prstGeom prst="rect">
            <a:avLst/>
          </a:prstGeom>
          <a:solidFill>
            <a:srgbClr val="F8F8F8"/>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132" name="Google Shape;132;p31"/>
          <p:cNvSpPr/>
          <p:nvPr/>
        </p:nvSpPr>
        <p:spPr>
          <a:xfrm>
            <a:off x="6356139" y="0"/>
            <a:ext cx="2917931" cy="6858000"/>
          </a:xfrm>
          <a:prstGeom prst="rect">
            <a:avLst/>
          </a:prstGeom>
          <a:solidFill>
            <a:schemeClr val="accent1"/>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133" name="Google Shape;133;p31"/>
          <p:cNvSpPr/>
          <p:nvPr/>
        </p:nvSpPr>
        <p:spPr>
          <a:xfrm>
            <a:off x="9274069" y="0"/>
            <a:ext cx="2917931" cy="6858000"/>
          </a:xfrm>
          <a:prstGeom prst="rect">
            <a:avLst/>
          </a:prstGeom>
          <a:solidFill>
            <a:srgbClr val="F8F8F8"/>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134" name="Google Shape;134;p31"/>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1"/>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36" name="Google Shape;136;p31"/>
          <p:cNvSpPr txBox="1"/>
          <p:nvPr>
            <p:ph type="title"/>
          </p:nvPr>
        </p:nvSpPr>
        <p:spPr>
          <a:xfrm>
            <a:off x="593726" y="472611"/>
            <a:ext cx="2490788" cy="131916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31"/>
          <p:cNvSpPr txBox="1"/>
          <p:nvPr>
            <p:ph idx="1" type="body"/>
          </p:nvPr>
        </p:nvSpPr>
        <p:spPr>
          <a:xfrm>
            <a:off x="3755683"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8" name="Google Shape;138;p31"/>
          <p:cNvSpPr txBox="1"/>
          <p:nvPr>
            <p:ph idx="2" type="body"/>
          </p:nvPr>
        </p:nvSpPr>
        <p:spPr>
          <a:xfrm>
            <a:off x="375549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1"/>
          <p:cNvSpPr txBox="1"/>
          <p:nvPr>
            <p:ph idx="3" type="body"/>
          </p:nvPr>
        </p:nvSpPr>
        <p:spPr>
          <a:xfrm>
            <a:off x="6673614"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lt1"/>
              </a:buClr>
              <a:buSzPts val="2000"/>
              <a:buNone/>
              <a:defRPr b="1" sz="20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31"/>
          <p:cNvSpPr txBox="1"/>
          <p:nvPr>
            <p:ph idx="4" type="body"/>
          </p:nvPr>
        </p:nvSpPr>
        <p:spPr>
          <a:xfrm>
            <a:off x="667342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600"/>
              <a:buNone/>
              <a:defRPr sz="1600">
                <a:solidFill>
                  <a:schemeClr val="lt1"/>
                </a:solidFill>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31"/>
          <p:cNvSpPr txBox="1"/>
          <p:nvPr>
            <p:ph idx="5" type="body"/>
          </p:nvPr>
        </p:nvSpPr>
        <p:spPr>
          <a:xfrm>
            <a:off x="9591543"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31"/>
          <p:cNvSpPr txBox="1"/>
          <p:nvPr>
            <p:ph idx="6" type="body"/>
          </p:nvPr>
        </p:nvSpPr>
        <p:spPr>
          <a:xfrm>
            <a:off x="959135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31"/>
          <p:cNvSpPr txBox="1"/>
          <p:nvPr>
            <p:ph idx="7" type="body"/>
          </p:nvPr>
        </p:nvSpPr>
        <p:spPr>
          <a:xfrm>
            <a:off x="5001928" y="1409010"/>
            <a:ext cx="1036738" cy="1180800"/>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4" name="Google Shape;144;p31"/>
          <p:cNvSpPr txBox="1"/>
          <p:nvPr>
            <p:ph idx="8" type="body"/>
          </p:nvPr>
        </p:nvSpPr>
        <p:spPr>
          <a:xfrm>
            <a:off x="7877607" y="1409746"/>
            <a:ext cx="1036738" cy="1180800"/>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31"/>
          <p:cNvSpPr txBox="1"/>
          <p:nvPr>
            <p:ph idx="9" type="body"/>
          </p:nvPr>
        </p:nvSpPr>
        <p:spPr>
          <a:xfrm>
            <a:off x="10837788" y="1409746"/>
            <a:ext cx="1036738" cy="1180800"/>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square with a black background&#10;&#10;AI-generated content may be incorrect." id="146" name="Google Shape;146;p31"/>
          <p:cNvPicPr preferRelativeResize="0"/>
          <p:nvPr/>
        </p:nvPicPr>
        <p:blipFill rotWithShape="1">
          <a:blip r:embed="rId2">
            <a:alphaModFix/>
          </a:blip>
          <a:srcRect b="0" l="0" r="0" t="0"/>
          <a:stretch/>
        </p:blipFill>
        <p:spPr>
          <a:xfrm>
            <a:off x="7619498" y="123808"/>
            <a:ext cx="1495742" cy="1703536"/>
          </a:xfrm>
          <a:prstGeom prst="rect">
            <a:avLst/>
          </a:prstGeom>
          <a:noFill/>
          <a:ln>
            <a:noFill/>
          </a:ln>
        </p:spPr>
      </p:pic>
      <p:sp>
        <p:nvSpPr>
          <p:cNvPr id="147" name="Google Shape;147;p31"/>
          <p:cNvSpPr/>
          <p:nvPr>
            <p:ph idx="13" type="pic"/>
          </p:nvPr>
        </p:nvSpPr>
        <p:spPr>
          <a:xfrm>
            <a:off x="5082015" y="1542210"/>
            <a:ext cx="914400" cy="914400"/>
          </a:xfrm>
          <a:prstGeom prst="rect">
            <a:avLst/>
          </a:prstGeom>
          <a:noFill/>
          <a:ln>
            <a:noFill/>
          </a:ln>
        </p:spPr>
      </p:sp>
      <p:sp>
        <p:nvSpPr>
          <p:cNvPr id="148" name="Google Shape;148;p31"/>
          <p:cNvSpPr/>
          <p:nvPr>
            <p:ph idx="14" type="pic"/>
          </p:nvPr>
        </p:nvSpPr>
        <p:spPr>
          <a:xfrm>
            <a:off x="7938776" y="1542210"/>
            <a:ext cx="914400" cy="914400"/>
          </a:xfrm>
          <a:prstGeom prst="rect">
            <a:avLst/>
          </a:prstGeom>
          <a:noFill/>
          <a:ln>
            <a:noFill/>
          </a:ln>
        </p:spPr>
      </p:sp>
      <p:sp>
        <p:nvSpPr>
          <p:cNvPr id="149" name="Google Shape;149;p31"/>
          <p:cNvSpPr/>
          <p:nvPr>
            <p:ph idx="15" type="pic"/>
          </p:nvPr>
        </p:nvSpPr>
        <p:spPr>
          <a:xfrm>
            <a:off x="10898957" y="1491356"/>
            <a:ext cx="914400" cy="914400"/>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estions?" showMasterSp="0">
  <p:cSld name="1_Questions?">
    <p:bg>
      <p:bgPr>
        <a:solidFill>
          <a:schemeClr val="accent1"/>
        </a:solidFill>
      </p:bgPr>
    </p:bg>
    <p:spTree>
      <p:nvGrpSpPr>
        <p:cNvPr id="150" name="Shape 150"/>
        <p:cNvGrpSpPr/>
        <p:nvPr/>
      </p:nvGrpSpPr>
      <p:grpSpPr>
        <a:xfrm>
          <a:off x="0" y="0"/>
          <a:ext cx="0" cy="0"/>
          <a:chOff x="0" y="0"/>
          <a:chExt cx="0" cy="0"/>
        </a:xfrm>
      </p:grpSpPr>
      <p:pic>
        <p:nvPicPr>
          <p:cNvPr descr="A black square with a black background&#10;&#10;AI-generated content may be incorrect." id="151" name="Google Shape;151;p32"/>
          <p:cNvPicPr preferRelativeResize="0"/>
          <p:nvPr/>
        </p:nvPicPr>
        <p:blipFill rotWithShape="1">
          <a:blip r:embed="rId2">
            <a:alphaModFix/>
          </a:blip>
          <a:srcRect b="0" l="0" r="0" t="23753"/>
          <a:stretch/>
        </p:blipFill>
        <p:spPr>
          <a:xfrm>
            <a:off x="2983262" y="0"/>
            <a:ext cx="3702022" cy="3214834"/>
          </a:xfrm>
          <a:custGeom>
            <a:rect b="b" l="l" r="r" t="t"/>
            <a:pathLst>
              <a:path extrusionOk="0" h="3214834" w="3702022">
                <a:moveTo>
                  <a:pt x="0" y="0"/>
                </a:moveTo>
                <a:lnTo>
                  <a:pt x="3702022" y="0"/>
                </a:lnTo>
                <a:lnTo>
                  <a:pt x="3702022" y="3214834"/>
                </a:lnTo>
                <a:lnTo>
                  <a:pt x="0" y="3214834"/>
                </a:lnTo>
                <a:close/>
              </a:path>
            </a:pathLst>
          </a:custGeom>
          <a:noFill/>
          <a:ln>
            <a:noFill/>
          </a:ln>
        </p:spPr>
      </p:pic>
      <p:pic>
        <p:nvPicPr>
          <p:cNvPr descr="A black square with a black background&#10;&#10;AI-generated content may be incorrect." id="152" name="Google Shape;152;p32"/>
          <p:cNvPicPr preferRelativeResize="0"/>
          <p:nvPr/>
        </p:nvPicPr>
        <p:blipFill rotWithShape="1">
          <a:blip r:embed="rId2">
            <a:alphaModFix/>
          </a:blip>
          <a:srcRect b="0" l="0" r="0" t="0"/>
          <a:stretch/>
        </p:blipFill>
        <p:spPr>
          <a:xfrm>
            <a:off x="3865087" y="522514"/>
            <a:ext cx="5703360" cy="6495690"/>
          </a:xfrm>
          <a:prstGeom prst="rect">
            <a:avLst/>
          </a:prstGeom>
          <a:noFill/>
          <a:ln>
            <a:noFill/>
          </a:ln>
        </p:spPr>
      </p:pic>
      <p:sp>
        <p:nvSpPr>
          <p:cNvPr id="153" name="Google Shape;153;p32"/>
          <p:cNvSpPr txBox="1"/>
          <p:nvPr>
            <p:ph type="title"/>
          </p:nvPr>
        </p:nvSpPr>
        <p:spPr>
          <a:xfrm>
            <a:off x="532552" y="3805417"/>
            <a:ext cx="5329238" cy="185346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6000"/>
              <a:buFont typeface="Verdana"/>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32"/>
          <p:cNvSpPr txBox="1"/>
          <p:nvPr>
            <p:ph idx="1" type="body"/>
          </p:nvPr>
        </p:nvSpPr>
        <p:spPr>
          <a:xfrm>
            <a:off x="7382537" y="4745763"/>
            <a:ext cx="4207801" cy="241547"/>
          </a:xfrm>
          <a:prstGeom prst="rect">
            <a:avLst/>
          </a:prstGeom>
          <a:noFill/>
          <a:ln>
            <a:noFill/>
          </a:ln>
        </p:spPr>
        <p:txBody>
          <a:bodyPr anchorCtr="0" anchor="b" bIns="0" lIns="0" spcFirstLastPara="1" rIns="0" wrap="square" tIns="0">
            <a:noAutofit/>
          </a:bodyPr>
          <a:lstStyle>
            <a:lvl1pPr indent="-228600" lvl="0" marL="457200" algn="r">
              <a:lnSpc>
                <a:spcPct val="110000"/>
              </a:lnSpc>
              <a:spcBef>
                <a:spcPts val="0"/>
              </a:spcBef>
              <a:spcAft>
                <a:spcPts val="0"/>
              </a:spcAft>
              <a:buClr>
                <a:schemeClr val="lt1"/>
              </a:buClr>
              <a:buSzPts val="1800"/>
              <a:buNone/>
              <a:defRPr b="1" sz="18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32"/>
          <p:cNvSpPr txBox="1"/>
          <p:nvPr>
            <p:ph idx="2" type="body"/>
          </p:nvPr>
        </p:nvSpPr>
        <p:spPr>
          <a:xfrm>
            <a:off x="11158737" y="5167310"/>
            <a:ext cx="431601" cy="491574"/>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6" name="Google Shape;156;p32"/>
          <p:cNvSpPr txBox="1"/>
          <p:nvPr>
            <p:ph idx="3" type="body"/>
          </p:nvPr>
        </p:nvSpPr>
        <p:spPr>
          <a:xfrm>
            <a:off x="7382537" y="5305600"/>
            <a:ext cx="3632200" cy="214995"/>
          </a:xfrm>
          <a:prstGeom prst="rect">
            <a:avLst/>
          </a:prstGeom>
          <a:noFill/>
          <a:ln>
            <a:noFill/>
          </a:ln>
        </p:spPr>
        <p:txBody>
          <a:bodyPr anchorCtr="0" anchor="t" bIns="0" lIns="0" spcFirstLastPara="1" rIns="0" wrap="square" tIns="0">
            <a:spAutoFit/>
          </a:bodyPr>
          <a:lstStyle>
            <a:lvl1pPr indent="-228600" lvl="0" marL="457200" algn="r">
              <a:lnSpc>
                <a:spcPct val="110000"/>
              </a:lnSpc>
              <a:spcBef>
                <a:spcPts val="0"/>
              </a:spcBef>
              <a:spcAft>
                <a:spcPts val="0"/>
              </a:spcAft>
              <a:buClr>
                <a:schemeClr val="lt1"/>
              </a:buClr>
              <a:buSzPts val="1400"/>
              <a:buNone/>
              <a:defRPr>
                <a:solidFill>
                  <a:schemeClr val="lt1"/>
                </a:solidFill>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square with a black background&#10;&#10;AI-generated content may be incorrect." id="157" name="Google Shape;157;p32"/>
          <p:cNvPicPr preferRelativeResize="0"/>
          <p:nvPr/>
        </p:nvPicPr>
        <p:blipFill rotWithShape="1">
          <a:blip r:embed="rId2">
            <a:alphaModFix/>
          </a:blip>
          <a:srcRect b="0" l="0" r="0" t="0"/>
          <a:stretch/>
        </p:blipFill>
        <p:spPr>
          <a:xfrm>
            <a:off x="8666915" y="734762"/>
            <a:ext cx="2701808" cy="3077154"/>
          </a:xfrm>
          <a:prstGeom prst="rect">
            <a:avLst/>
          </a:prstGeom>
          <a:noFill/>
          <a:ln>
            <a:noFill/>
          </a:ln>
        </p:spPr>
      </p:pic>
      <p:pic>
        <p:nvPicPr>
          <p:cNvPr descr="A black square with a black background&#10;&#10;AI-generated content may be incorrect." id="158" name="Google Shape;158;p32"/>
          <p:cNvPicPr preferRelativeResize="0"/>
          <p:nvPr/>
        </p:nvPicPr>
        <p:blipFill rotWithShape="1">
          <a:blip r:embed="rId2">
            <a:alphaModFix/>
          </a:blip>
          <a:srcRect b="61032" l="0" r="0" t="0"/>
          <a:stretch/>
        </p:blipFill>
        <p:spPr>
          <a:xfrm>
            <a:off x="4170928" y="5658884"/>
            <a:ext cx="2701808" cy="1199116"/>
          </a:xfrm>
          <a:custGeom>
            <a:rect b="b" l="l" r="r" t="t"/>
            <a:pathLst>
              <a:path extrusionOk="0" h="1199116" w="2701808">
                <a:moveTo>
                  <a:pt x="0" y="0"/>
                </a:moveTo>
                <a:lnTo>
                  <a:pt x="2701808" y="0"/>
                </a:lnTo>
                <a:lnTo>
                  <a:pt x="2701808" y="1199116"/>
                </a:lnTo>
                <a:lnTo>
                  <a:pt x="0" y="1199116"/>
                </a:lnTo>
                <a:close/>
              </a:path>
            </a:pathLst>
          </a:custGeom>
          <a:noFill/>
          <a:ln>
            <a:noFill/>
          </a:ln>
        </p:spPr>
      </p:pic>
      <p:grpSp>
        <p:nvGrpSpPr>
          <p:cNvPr id="159" name="Google Shape;159;p32"/>
          <p:cNvGrpSpPr/>
          <p:nvPr/>
        </p:nvGrpSpPr>
        <p:grpSpPr>
          <a:xfrm>
            <a:off x="611634" y="1187450"/>
            <a:ext cx="1825990" cy="2079716"/>
            <a:chOff x="611634" y="1187450"/>
            <a:chExt cx="1825990" cy="2079716"/>
          </a:xfrm>
        </p:grpSpPr>
        <p:sp>
          <p:nvSpPr>
            <p:cNvPr id="160" name="Google Shape;160;p32"/>
            <p:cNvSpPr/>
            <p:nvPr/>
          </p:nvSpPr>
          <p:spPr>
            <a:xfrm>
              <a:off x="611634" y="1187450"/>
              <a:ext cx="1825990" cy="2079716"/>
            </a:xfrm>
            <a:custGeom>
              <a:rect b="b" l="l" r="r" t="t"/>
              <a:pathLst>
                <a:path extrusionOk="0" h="491574" w="431601">
                  <a:moveTo>
                    <a:pt x="215800" y="0"/>
                  </a:moveTo>
                  <a:lnTo>
                    <a:pt x="431601" y="122916"/>
                  </a:lnTo>
                  <a:lnTo>
                    <a:pt x="431601" y="368745"/>
                  </a:lnTo>
                  <a:lnTo>
                    <a:pt x="215800" y="491574"/>
                  </a:lnTo>
                  <a:lnTo>
                    <a:pt x="0" y="368745"/>
                  </a:lnTo>
                  <a:lnTo>
                    <a:pt x="0" y="122916"/>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pic>
          <p:nvPicPr>
            <p:cNvPr id="161" name="Google Shape;161;p32"/>
            <p:cNvPicPr preferRelativeResize="0"/>
            <p:nvPr/>
          </p:nvPicPr>
          <p:blipFill rotWithShape="1">
            <a:blip r:embed="rId3">
              <a:alphaModFix/>
            </a:blip>
            <a:srcRect b="0" l="0" r="0" t="0"/>
            <a:stretch/>
          </p:blipFill>
          <p:spPr>
            <a:xfrm>
              <a:off x="763008" y="1907427"/>
              <a:ext cx="1523243" cy="639762"/>
            </a:xfrm>
            <a:prstGeom prst="rect">
              <a:avLst/>
            </a:prstGeom>
            <a:noFill/>
            <a:ln>
              <a:noFill/>
            </a:ln>
          </p:spPr>
        </p:pic>
      </p:grpSp>
      <p:grpSp>
        <p:nvGrpSpPr>
          <p:cNvPr id="162" name="Google Shape;162;p32"/>
          <p:cNvGrpSpPr/>
          <p:nvPr/>
        </p:nvGrpSpPr>
        <p:grpSpPr>
          <a:xfrm>
            <a:off x="2645960" y="1187450"/>
            <a:ext cx="1825990" cy="2079716"/>
            <a:chOff x="2645960" y="1187450"/>
            <a:chExt cx="1825990" cy="2079716"/>
          </a:xfrm>
        </p:grpSpPr>
        <p:sp>
          <p:nvSpPr>
            <p:cNvPr id="163" name="Google Shape;163;p32"/>
            <p:cNvSpPr/>
            <p:nvPr/>
          </p:nvSpPr>
          <p:spPr>
            <a:xfrm>
              <a:off x="2645960" y="1187450"/>
              <a:ext cx="1825990" cy="2079716"/>
            </a:xfrm>
            <a:custGeom>
              <a:rect b="b" l="l" r="r" t="t"/>
              <a:pathLst>
                <a:path extrusionOk="0" h="491574" w="431601">
                  <a:moveTo>
                    <a:pt x="215800" y="0"/>
                  </a:moveTo>
                  <a:lnTo>
                    <a:pt x="431601" y="122916"/>
                  </a:lnTo>
                  <a:lnTo>
                    <a:pt x="431601" y="368745"/>
                  </a:lnTo>
                  <a:lnTo>
                    <a:pt x="215800" y="491574"/>
                  </a:lnTo>
                  <a:lnTo>
                    <a:pt x="0" y="368745"/>
                  </a:lnTo>
                  <a:lnTo>
                    <a:pt x="0" y="122916"/>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pic>
          <p:nvPicPr>
            <p:cNvPr descr="A purple and black rectangle with text&#10;&#10;AI-generated content may be incorrect." id="164" name="Google Shape;164;p32"/>
            <p:cNvPicPr preferRelativeResize="0"/>
            <p:nvPr/>
          </p:nvPicPr>
          <p:blipFill rotWithShape="1">
            <a:blip r:embed="rId4">
              <a:alphaModFix/>
            </a:blip>
            <a:srcRect b="0" l="0" r="57090" t="0"/>
            <a:stretch/>
          </p:blipFill>
          <p:spPr>
            <a:xfrm>
              <a:off x="3032053" y="1930977"/>
              <a:ext cx="1053803" cy="592663"/>
            </a:xfrm>
            <a:prstGeom prst="rect">
              <a:avLst/>
            </a:prstGeom>
            <a:noFill/>
            <a:ln>
              <a:noFill/>
            </a:ln>
          </p:spPr>
        </p:pic>
      </p:grpSp>
      <p:sp>
        <p:nvSpPr>
          <p:cNvPr id="165" name="Google Shape;165;p32"/>
          <p:cNvSpPr/>
          <p:nvPr>
            <p:ph idx="4" type="pic"/>
          </p:nvPr>
        </p:nvSpPr>
        <p:spPr>
          <a:xfrm>
            <a:off x="11152922" y="5238245"/>
            <a:ext cx="431601" cy="349703"/>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howMasterSp="0">
  <p:cSld name="Divider">
    <p:bg>
      <p:bgPr>
        <a:solidFill>
          <a:schemeClr val="accent1"/>
        </a:solidFill>
      </p:bgPr>
    </p:bg>
    <p:spTree>
      <p:nvGrpSpPr>
        <p:cNvPr id="166" name="Shape 166"/>
        <p:cNvGrpSpPr/>
        <p:nvPr/>
      </p:nvGrpSpPr>
      <p:grpSpPr>
        <a:xfrm>
          <a:off x="0" y="0"/>
          <a:ext cx="0" cy="0"/>
          <a:chOff x="0" y="0"/>
          <a:chExt cx="0" cy="0"/>
        </a:xfrm>
      </p:grpSpPr>
      <p:sp>
        <p:nvSpPr>
          <p:cNvPr id="167" name="Google Shape;167;p33"/>
          <p:cNvSpPr txBox="1"/>
          <p:nvPr>
            <p:ph type="title"/>
          </p:nvPr>
        </p:nvSpPr>
        <p:spPr>
          <a:xfrm>
            <a:off x="1539876" y="3810000"/>
            <a:ext cx="9110662" cy="1676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3600"/>
              <a:buFont typeface="Verdana"/>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68" name="Google Shape;168;p33"/>
          <p:cNvGrpSpPr/>
          <p:nvPr/>
        </p:nvGrpSpPr>
        <p:grpSpPr>
          <a:xfrm>
            <a:off x="4695227" y="1187450"/>
            <a:ext cx="1825990" cy="2079716"/>
            <a:chOff x="4695227" y="2314575"/>
            <a:chExt cx="1825990" cy="2079716"/>
          </a:xfrm>
        </p:grpSpPr>
        <p:sp>
          <p:nvSpPr>
            <p:cNvPr id="169" name="Google Shape;169;p33"/>
            <p:cNvSpPr/>
            <p:nvPr/>
          </p:nvSpPr>
          <p:spPr>
            <a:xfrm>
              <a:off x="4695227" y="2314575"/>
              <a:ext cx="1825990" cy="2079716"/>
            </a:xfrm>
            <a:custGeom>
              <a:rect b="b" l="l" r="r" t="t"/>
              <a:pathLst>
                <a:path extrusionOk="0" h="491574" w="431601">
                  <a:moveTo>
                    <a:pt x="215800" y="0"/>
                  </a:moveTo>
                  <a:lnTo>
                    <a:pt x="431601" y="122916"/>
                  </a:lnTo>
                  <a:lnTo>
                    <a:pt x="431601" y="368745"/>
                  </a:lnTo>
                  <a:lnTo>
                    <a:pt x="215800" y="491574"/>
                  </a:lnTo>
                  <a:lnTo>
                    <a:pt x="0" y="368745"/>
                  </a:lnTo>
                  <a:lnTo>
                    <a:pt x="0" y="122916"/>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pic>
          <p:nvPicPr>
            <p:cNvPr id="170" name="Google Shape;170;p33"/>
            <p:cNvPicPr preferRelativeResize="0"/>
            <p:nvPr/>
          </p:nvPicPr>
          <p:blipFill rotWithShape="1">
            <a:blip r:embed="rId2">
              <a:alphaModFix/>
            </a:blip>
            <a:srcRect b="0" l="0" r="0" t="0"/>
            <a:stretch/>
          </p:blipFill>
          <p:spPr>
            <a:xfrm>
              <a:off x="4846601" y="3034552"/>
              <a:ext cx="1523243" cy="639762"/>
            </a:xfrm>
            <a:prstGeom prst="rect">
              <a:avLst/>
            </a:prstGeom>
            <a:noFill/>
            <a:ln>
              <a:noFill/>
            </a:ln>
          </p:spPr>
        </p:pic>
      </p:grpSp>
      <p:pic>
        <p:nvPicPr>
          <p:cNvPr descr="A black square with a black background&#10;&#10;AI-generated content may be incorrect." id="171" name="Google Shape;171;p33"/>
          <p:cNvPicPr preferRelativeResize="0"/>
          <p:nvPr/>
        </p:nvPicPr>
        <p:blipFill rotWithShape="1">
          <a:blip r:embed="rId3">
            <a:alphaModFix/>
          </a:blip>
          <a:srcRect b="25313" l="0" r="0" t="0"/>
          <a:stretch/>
        </p:blipFill>
        <p:spPr>
          <a:xfrm rot="-8051597">
            <a:off x="7488913" y="-1534603"/>
            <a:ext cx="4724374" cy="4018660"/>
          </a:xfrm>
          <a:custGeom>
            <a:rect b="b" l="l" r="r" t="t"/>
            <a:pathLst>
              <a:path extrusionOk="0" h="4018660" w="4724374">
                <a:moveTo>
                  <a:pt x="4724374" y="260691"/>
                </a:moveTo>
                <a:lnTo>
                  <a:pt x="1070765" y="4018660"/>
                </a:lnTo>
                <a:lnTo>
                  <a:pt x="0" y="2977630"/>
                </a:lnTo>
                <a:lnTo>
                  <a:pt x="0" y="0"/>
                </a:lnTo>
                <a:lnTo>
                  <a:pt x="4724374" y="0"/>
                </a:lnTo>
                <a:close/>
              </a:path>
            </a:pathLst>
          </a:custGeom>
          <a:noFill/>
          <a:ln>
            <a:noFill/>
          </a:ln>
        </p:spPr>
      </p:pic>
      <p:pic>
        <p:nvPicPr>
          <p:cNvPr descr="A black square with a black background&#10;&#10;AI-generated content may be incorrect." id="172" name="Google Shape;172;p33"/>
          <p:cNvPicPr preferRelativeResize="0"/>
          <p:nvPr/>
        </p:nvPicPr>
        <p:blipFill rotWithShape="1">
          <a:blip r:embed="rId3">
            <a:alphaModFix/>
          </a:blip>
          <a:srcRect b="26477" l="0" r="0" t="0"/>
          <a:stretch/>
        </p:blipFill>
        <p:spPr>
          <a:xfrm rot="-7665088">
            <a:off x="9551235" y="679972"/>
            <a:ext cx="4490486" cy="3760207"/>
          </a:xfrm>
          <a:custGeom>
            <a:rect b="b" l="l" r="r" t="t"/>
            <a:pathLst>
              <a:path extrusionOk="0" h="3760207" w="4490486">
                <a:moveTo>
                  <a:pt x="4490486" y="3161992"/>
                </a:moveTo>
                <a:lnTo>
                  <a:pt x="4027274" y="3760207"/>
                </a:lnTo>
                <a:lnTo>
                  <a:pt x="0" y="641793"/>
                </a:lnTo>
                <a:lnTo>
                  <a:pt x="0" y="0"/>
                </a:lnTo>
                <a:lnTo>
                  <a:pt x="4490486" y="0"/>
                </a:lnTo>
                <a:close/>
              </a:path>
            </a:pathLst>
          </a:custGeom>
          <a:noFill/>
          <a:ln>
            <a:noFill/>
          </a:ln>
        </p:spPr>
      </p:pic>
      <p:pic>
        <p:nvPicPr>
          <p:cNvPr descr="A black square with a black background&#10;&#10;AI-generated content may be incorrect." id="173" name="Google Shape;173;p33"/>
          <p:cNvPicPr preferRelativeResize="0"/>
          <p:nvPr/>
        </p:nvPicPr>
        <p:blipFill rotWithShape="1">
          <a:blip r:embed="rId3">
            <a:alphaModFix/>
          </a:blip>
          <a:srcRect b="33746" l="0" r="0" t="0"/>
          <a:stretch/>
        </p:blipFill>
        <p:spPr>
          <a:xfrm rot="1819982">
            <a:off x="427479" y="4663029"/>
            <a:ext cx="4873156" cy="3677200"/>
          </a:xfrm>
          <a:custGeom>
            <a:rect b="b" l="l" r="r" t="t"/>
            <a:pathLst>
              <a:path extrusionOk="0" h="3677200" w="4873156">
                <a:moveTo>
                  <a:pt x="0" y="0"/>
                </a:moveTo>
                <a:lnTo>
                  <a:pt x="4873156" y="0"/>
                </a:lnTo>
                <a:lnTo>
                  <a:pt x="4873156" y="825788"/>
                </a:lnTo>
                <a:lnTo>
                  <a:pt x="0" y="3677200"/>
                </a:lnTo>
                <a:close/>
              </a:path>
            </a:pathLst>
          </a:custGeom>
          <a:noFill/>
          <a:ln>
            <a:noFill/>
          </a:ln>
        </p:spPr>
      </p:pic>
      <p:pic>
        <p:nvPicPr>
          <p:cNvPr descr="A black square with a black background&#10;&#10;AI-generated content may be incorrect." id="174" name="Google Shape;174;p33"/>
          <p:cNvPicPr preferRelativeResize="0"/>
          <p:nvPr/>
        </p:nvPicPr>
        <p:blipFill rotWithShape="1">
          <a:blip r:embed="rId3">
            <a:alphaModFix/>
          </a:blip>
          <a:srcRect b="32638" l="31906" r="0" t="0"/>
          <a:stretch/>
        </p:blipFill>
        <p:spPr>
          <a:xfrm rot="1819982">
            <a:off x="-1171198" y="3108339"/>
            <a:ext cx="3318320" cy="3738689"/>
          </a:xfrm>
          <a:custGeom>
            <a:rect b="b" l="l" r="r" t="t"/>
            <a:pathLst>
              <a:path extrusionOk="0" h="3738689" w="3318320">
                <a:moveTo>
                  <a:pt x="0" y="0"/>
                </a:moveTo>
                <a:lnTo>
                  <a:pt x="3318320" y="0"/>
                </a:lnTo>
                <a:lnTo>
                  <a:pt x="3318320" y="3077078"/>
                </a:lnTo>
                <a:lnTo>
                  <a:pt x="2187606" y="3738689"/>
                </a:lnTo>
                <a:close/>
              </a:path>
            </a:pathLst>
          </a:cu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175" name="Shape 175"/>
        <p:cNvGrpSpPr/>
        <p:nvPr/>
      </p:nvGrpSpPr>
      <p:grpSpPr>
        <a:xfrm>
          <a:off x="0" y="0"/>
          <a:ext cx="0" cy="0"/>
          <a:chOff x="0" y="0"/>
          <a:chExt cx="0" cy="0"/>
        </a:xfrm>
      </p:grpSpPr>
      <p:cxnSp>
        <p:nvCxnSpPr>
          <p:cNvPr id="176" name="Google Shape;176;p34"/>
          <p:cNvCxnSpPr/>
          <p:nvPr/>
        </p:nvCxnSpPr>
        <p:spPr>
          <a:xfrm>
            <a:off x="6492635" y="1844824"/>
            <a:ext cx="0" cy="3829078"/>
          </a:xfrm>
          <a:prstGeom prst="straightConnector1">
            <a:avLst/>
          </a:prstGeom>
          <a:noFill/>
          <a:ln cap="flat" cmpd="sng" w="12700">
            <a:solidFill>
              <a:srgbClr val="F9CEA6"/>
            </a:solidFill>
            <a:prstDash val="lgDash"/>
            <a:miter lim="800000"/>
            <a:headEnd len="sm" w="sm" type="none"/>
            <a:tailEnd len="sm" w="sm" type="none"/>
          </a:ln>
        </p:spPr>
      </p:cxnSp>
      <p:cxnSp>
        <p:nvCxnSpPr>
          <p:cNvPr id="177" name="Google Shape;177;p34"/>
          <p:cNvCxnSpPr>
            <a:stCxn id="178" idx="0"/>
            <a:endCxn id="179" idx="3"/>
          </p:cNvCxnSpPr>
          <p:nvPr/>
        </p:nvCxnSpPr>
        <p:spPr>
          <a:xfrm>
            <a:off x="809526" y="1844824"/>
            <a:ext cx="215700" cy="3583200"/>
          </a:xfrm>
          <a:prstGeom prst="straightConnector1">
            <a:avLst/>
          </a:prstGeom>
          <a:noFill/>
          <a:ln cap="flat" cmpd="sng" w="12700">
            <a:solidFill>
              <a:srgbClr val="F9CEA6"/>
            </a:solidFill>
            <a:prstDash val="lgDash"/>
            <a:miter lim="800000"/>
            <a:headEnd len="sm" w="sm" type="none"/>
            <a:tailEnd len="sm" w="sm" type="none"/>
          </a:ln>
        </p:spPr>
      </p:cxnSp>
      <p:sp>
        <p:nvSpPr>
          <p:cNvPr id="180" name="Google Shape;180;p34"/>
          <p:cNvSpPr txBox="1"/>
          <p:nvPr>
            <p:ph idx="1" type="body"/>
          </p:nvPr>
        </p:nvSpPr>
        <p:spPr>
          <a:xfrm>
            <a:off x="593725" y="2964641"/>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4"/>
          <p:cNvSpPr txBox="1"/>
          <p:nvPr>
            <p:ph idx="2" type="body"/>
          </p:nvPr>
        </p:nvSpPr>
        <p:spPr>
          <a:xfrm>
            <a:off x="1212994" y="1865611"/>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2" name="Google Shape;182;p34"/>
          <p:cNvSpPr txBox="1"/>
          <p:nvPr>
            <p:ph idx="3" type="body"/>
          </p:nvPr>
        </p:nvSpPr>
        <p:spPr>
          <a:xfrm>
            <a:off x="746163" y="3102203"/>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 name="Google Shape;183;p34"/>
          <p:cNvSpPr txBox="1"/>
          <p:nvPr>
            <p:ph idx="4" type="body"/>
          </p:nvPr>
        </p:nvSpPr>
        <p:spPr>
          <a:xfrm>
            <a:off x="1212994" y="2985428"/>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4" name="Google Shape;184;p34"/>
          <p:cNvSpPr txBox="1"/>
          <p:nvPr>
            <p:ph idx="5" type="body"/>
          </p:nvPr>
        </p:nvSpPr>
        <p:spPr>
          <a:xfrm>
            <a:off x="1212994" y="4112174"/>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 name="Google Shape;185;p34"/>
          <p:cNvSpPr txBox="1"/>
          <p:nvPr>
            <p:ph idx="6" type="body"/>
          </p:nvPr>
        </p:nvSpPr>
        <p:spPr>
          <a:xfrm>
            <a:off x="1212994" y="5203115"/>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 name="Google Shape;186;p34"/>
          <p:cNvSpPr txBox="1"/>
          <p:nvPr>
            <p:ph idx="7" type="body"/>
          </p:nvPr>
        </p:nvSpPr>
        <p:spPr>
          <a:xfrm>
            <a:off x="6883931" y="1865611"/>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7" name="Google Shape;187;p34"/>
          <p:cNvSpPr txBox="1"/>
          <p:nvPr>
            <p:ph idx="8" type="body"/>
          </p:nvPr>
        </p:nvSpPr>
        <p:spPr>
          <a:xfrm>
            <a:off x="6883931" y="2985428"/>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34"/>
          <p:cNvSpPr txBox="1"/>
          <p:nvPr>
            <p:ph idx="9" type="body"/>
          </p:nvPr>
        </p:nvSpPr>
        <p:spPr>
          <a:xfrm>
            <a:off x="6883931" y="4112174"/>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4"/>
          <p:cNvSpPr txBox="1"/>
          <p:nvPr>
            <p:ph idx="13" type="body"/>
          </p:nvPr>
        </p:nvSpPr>
        <p:spPr>
          <a:xfrm>
            <a:off x="6883931" y="5203115"/>
            <a:ext cx="4712756" cy="450000"/>
          </a:xfrm>
          <a:prstGeom prst="rect">
            <a:avLst/>
          </a:prstGeom>
          <a:noFill/>
          <a:ln>
            <a:noFill/>
          </a:ln>
        </p:spPr>
        <p:txBody>
          <a:bodyPr anchorCtr="0" anchor="ctr"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90" name="Google Shape;190;p34"/>
          <p:cNvCxnSpPr/>
          <p:nvPr/>
        </p:nvCxnSpPr>
        <p:spPr>
          <a:xfrm>
            <a:off x="652589" y="2765546"/>
            <a:ext cx="0" cy="0"/>
          </a:xfrm>
          <a:prstGeom prst="straightConnector1">
            <a:avLst/>
          </a:prstGeom>
          <a:noFill/>
          <a:ln cap="flat" cmpd="sng" w="15875">
            <a:solidFill>
              <a:schemeClr val="accent2"/>
            </a:solidFill>
            <a:prstDash val="solid"/>
            <a:miter lim="800000"/>
            <a:headEnd len="sm" w="sm" type="none"/>
            <a:tailEnd len="sm" w="sm" type="none"/>
          </a:ln>
        </p:spPr>
      </p:cxnSp>
      <p:sp>
        <p:nvSpPr>
          <p:cNvPr id="178" name="Google Shape;178;p34"/>
          <p:cNvSpPr txBox="1"/>
          <p:nvPr>
            <p:ph idx="14" type="body"/>
          </p:nvPr>
        </p:nvSpPr>
        <p:spPr>
          <a:xfrm>
            <a:off x="593725" y="1844824"/>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34"/>
          <p:cNvSpPr txBox="1"/>
          <p:nvPr>
            <p:ph idx="15" type="body"/>
          </p:nvPr>
        </p:nvSpPr>
        <p:spPr>
          <a:xfrm>
            <a:off x="753578" y="1982386"/>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34"/>
          <p:cNvSpPr txBox="1"/>
          <p:nvPr>
            <p:ph idx="16" type="body"/>
          </p:nvPr>
        </p:nvSpPr>
        <p:spPr>
          <a:xfrm>
            <a:off x="593725" y="5182328"/>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2" name="Google Shape;192;p34"/>
          <p:cNvSpPr txBox="1"/>
          <p:nvPr>
            <p:ph idx="17" type="body"/>
          </p:nvPr>
        </p:nvSpPr>
        <p:spPr>
          <a:xfrm>
            <a:off x="746163" y="5319890"/>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93" name="Google Shape;193;p34"/>
          <p:cNvCxnSpPr/>
          <p:nvPr/>
        </p:nvCxnSpPr>
        <p:spPr>
          <a:xfrm>
            <a:off x="652589" y="4954356"/>
            <a:ext cx="0" cy="0"/>
          </a:xfrm>
          <a:prstGeom prst="straightConnector1">
            <a:avLst/>
          </a:prstGeom>
          <a:noFill/>
          <a:ln cap="flat" cmpd="sng" w="15875">
            <a:solidFill>
              <a:schemeClr val="accent2"/>
            </a:solidFill>
            <a:prstDash val="solid"/>
            <a:miter lim="800000"/>
            <a:headEnd len="sm" w="sm" type="none"/>
            <a:tailEnd len="sm" w="sm" type="none"/>
          </a:ln>
        </p:spPr>
      </p:cxnSp>
      <p:sp>
        <p:nvSpPr>
          <p:cNvPr id="194" name="Google Shape;194;p34"/>
          <p:cNvSpPr txBox="1"/>
          <p:nvPr>
            <p:ph idx="18" type="body"/>
          </p:nvPr>
        </p:nvSpPr>
        <p:spPr>
          <a:xfrm>
            <a:off x="593725" y="4091387"/>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4"/>
          <p:cNvSpPr txBox="1"/>
          <p:nvPr>
            <p:ph idx="19" type="body"/>
          </p:nvPr>
        </p:nvSpPr>
        <p:spPr>
          <a:xfrm>
            <a:off x="753578" y="4228949"/>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34"/>
          <p:cNvSpPr txBox="1"/>
          <p:nvPr>
            <p:ph idx="20" type="body"/>
          </p:nvPr>
        </p:nvSpPr>
        <p:spPr>
          <a:xfrm>
            <a:off x="6276835" y="2964641"/>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7" name="Google Shape;197;p34"/>
          <p:cNvSpPr txBox="1"/>
          <p:nvPr>
            <p:ph idx="21" type="body"/>
          </p:nvPr>
        </p:nvSpPr>
        <p:spPr>
          <a:xfrm>
            <a:off x="6429273" y="3102203"/>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98" name="Google Shape;198;p34"/>
          <p:cNvCxnSpPr/>
          <p:nvPr/>
        </p:nvCxnSpPr>
        <p:spPr>
          <a:xfrm>
            <a:off x="6335699" y="2765546"/>
            <a:ext cx="0" cy="0"/>
          </a:xfrm>
          <a:prstGeom prst="straightConnector1">
            <a:avLst/>
          </a:prstGeom>
          <a:noFill/>
          <a:ln cap="flat" cmpd="sng" w="15875">
            <a:solidFill>
              <a:schemeClr val="accent2"/>
            </a:solidFill>
            <a:prstDash val="solid"/>
            <a:miter lim="800000"/>
            <a:headEnd len="sm" w="sm" type="none"/>
            <a:tailEnd len="sm" w="sm" type="none"/>
          </a:ln>
        </p:spPr>
      </p:cxnSp>
      <p:sp>
        <p:nvSpPr>
          <p:cNvPr id="199" name="Google Shape;199;p34"/>
          <p:cNvSpPr txBox="1"/>
          <p:nvPr>
            <p:ph idx="22" type="body"/>
          </p:nvPr>
        </p:nvSpPr>
        <p:spPr>
          <a:xfrm>
            <a:off x="6276835" y="1844824"/>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0" name="Google Shape;200;p34"/>
          <p:cNvSpPr txBox="1"/>
          <p:nvPr>
            <p:ph idx="23" type="body"/>
          </p:nvPr>
        </p:nvSpPr>
        <p:spPr>
          <a:xfrm>
            <a:off x="6436688" y="1982386"/>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1" name="Google Shape;201;p34"/>
          <p:cNvSpPr txBox="1"/>
          <p:nvPr>
            <p:ph idx="24" type="body"/>
          </p:nvPr>
        </p:nvSpPr>
        <p:spPr>
          <a:xfrm>
            <a:off x="6276835" y="5182328"/>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2" name="Google Shape;202;p34"/>
          <p:cNvSpPr txBox="1"/>
          <p:nvPr>
            <p:ph idx="25" type="body"/>
          </p:nvPr>
        </p:nvSpPr>
        <p:spPr>
          <a:xfrm>
            <a:off x="6429273" y="5319890"/>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03" name="Google Shape;203;p34"/>
          <p:cNvCxnSpPr/>
          <p:nvPr/>
        </p:nvCxnSpPr>
        <p:spPr>
          <a:xfrm>
            <a:off x="6335699" y="4954356"/>
            <a:ext cx="0" cy="0"/>
          </a:xfrm>
          <a:prstGeom prst="straightConnector1">
            <a:avLst/>
          </a:prstGeom>
          <a:noFill/>
          <a:ln cap="flat" cmpd="sng" w="15875">
            <a:solidFill>
              <a:schemeClr val="accent2"/>
            </a:solidFill>
            <a:prstDash val="solid"/>
            <a:miter lim="800000"/>
            <a:headEnd len="sm" w="sm" type="none"/>
            <a:tailEnd len="sm" w="sm" type="none"/>
          </a:ln>
        </p:spPr>
      </p:cxnSp>
      <p:sp>
        <p:nvSpPr>
          <p:cNvPr id="204" name="Google Shape;204;p34"/>
          <p:cNvSpPr txBox="1"/>
          <p:nvPr>
            <p:ph idx="26" type="body"/>
          </p:nvPr>
        </p:nvSpPr>
        <p:spPr>
          <a:xfrm>
            <a:off x="6276835" y="4091387"/>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5" name="Google Shape;205;p34"/>
          <p:cNvSpPr txBox="1"/>
          <p:nvPr>
            <p:ph idx="27" type="body"/>
          </p:nvPr>
        </p:nvSpPr>
        <p:spPr>
          <a:xfrm>
            <a:off x="6436688" y="4228949"/>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6" name="Google Shape;206;p34"/>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200"/>
              <a:buFont typeface="Verdan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 Text">
  <p:cSld name="Chart + Text">
    <p:spTree>
      <p:nvGrpSpPr>
        <p:cNvPr id="207" name="Shape 207"/>
        <p:cNvGrpSpPr/>
        <p:nvPr/>
      </p:nvGrpSpPr>
      <p:grpSpPr>
        <a:xfrm>
          <a:off x="0" y="0"/>
          <a:ext cx="0" cy="0"/>
          <a:chOff x="0" y="0"/>
          <a:chExt cx="0" cy="0"/>
        </a:xfrm>
      </p:grpSpPr>
      <p:sp>
        <p:nvSpPr>
          <p:cNvPr id="208" name="Google Shape;208;p35"/>
          <p:cNvSpPr/>
          <p:nvPr/>
        </p:nvSpPr>
        <p:spPr>
          <a:xfrm>
            <a:off x="584282" y="1776247"/>
            <a:ext cx="5684756" cy="4349916"/>
          </a:xfrm>
          <a:custGeom>
            <a:rect b="b" l="l" r="r" t="t"/>
            <a:pathLst>
              <a:path extrusionOk="0" h="4349916" w="568475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209" name="Google Shape;209;p35"/>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0" name="Google Shape;210;p35"/>
          <p:cNvSpPr txBox="1"/>
          <p:nvPr>
            <p:ph idx="1" type="body"/>
          </p:nvPr>
        </p:nvSpPr>
        <p:spPr>
          <a:xfrm>
            <a:off x="6867524" y="1776247"/>
            <a:ext cx="4720467" cy="49236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1" name="Google Shape;211;p35"/>
          <p:cNvSpPr txBox="1"/>
          <p:nvPr>
            <p:ph idx="2" type="body"/>
          </p:nvPr>
        </p:nvSpPr>
        <p:spPr>
          <a:xfrm>
            <a:off x="6867525" y="2447109"/>
            <a:ext cx="4729162" cy="3039291"/>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rgbClr val="262626"/>
              </a:buClr>
              <a:buSzPts val="1600"/>
              <a:buNone/>
              <a:defRPr sz="1600">
                <a:solidFill>
                  <a:srgbClr val="262626"/>
                </a:solidFill>
                <a:latin typeface="Verdana"/>
                <a:ea typeface="Verdana"/>
                <a:cs typeface="Verdana"/>
                <a:sym typeface="Verdana"/>
              </a:defRPr>
            </a:lvl1pPr>
            <a:lvl2pPr indent="-313055" lvl="1" marL="914400" algn="l">
              <a:lnSpc>
                <a:spcPct val="110000"/>
              </a:lnSpc>
              <a:spcBef>
                <a:spcPts val="600"/>
              </a:spcBef>
              <a:spcAft>
                <a:spcPts val="0"/>
              </a:spcAft>
              <a:buClr>
                <a:schemeClr val="dk1"/>
              </a:buClr>
              <a:buSzPts val="1330"/>
              <a:buFont typeface="Verdana"/>
              <a:buChar char="•"/>
              <a:defRPr/>
            </a:lvl2pPr>
            <a:lvl3pPr indent="-342900" lvl="2" marL="1371600" algn="l">
              <a:lnSpc>
                <a:spcPct val="110000"/>
              </a:lnSpc>
              <a:spcBef>
                <a:spcPts val="6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2" name="Google Shape;212;p35"/>
          <p:cNvSpPr/>
          <p:nvPr>
            <p:ph idx="3" type="chart"/>
          </p:nvPr>
        </p:nvSpPr>
        <p:spPr>
          <a:xfrm>
            <a:off x="739065" y="1921608"/>
            <a:ext cx="5375191" cy="4059195"/>
          </a:xfrm>
          <a:prstGeom prst="rect">
            <a:avLst/>
          </a:prstGeom>
          <a:noFill/>
          <a:ln>
            <a:noFill/>
          </a:ln>
        </p:spPr>
        <p:txBody>
          <a:bodyPr anchorCtr="0" anchor="t" bIns="0" lIns="0" spcFirstLastPara="1" rIns="0" wrap="square" tIns="0">
            <a:noAutofit/>
          </a:bodyPr>
          <a:lstStyle>
            <a:lvl1pPr lvl="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lvl="1"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lvl="2"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lvl="3"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lvl="4"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sp>
        <p:nvSpPr>
          <p:cNvPr id="213" name="Google Shape;213;p35"/>
          <p:cNvSpPr txBox="1"/>
          <p:nvPr>
            <p:ph idx="4" type="body"/>
          </p:nvPr>
        </p:nvSpPr>
        <p:spPr>
          <a:xfrm>
            <a:off x="6872561" y="5699679"/>
            <a:ext cx="941114" cy="369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2600"/>
              <a:buNone/>
              <a:defRPr b="1" sz="2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4" name="Google Shape;214;p35"/>
          <p:cNvSpPr txBox="1"/>
          <p:nvPr>
            <p:ph idx="5" type="body"/>
          </p:nvPr>
        </p:nvSpPr>
        <p:spPr>
          <a:xfrm>
            <a:off x="7984423" y="5756616"/>
            <a:ext cx="1384979" cy="369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rgbClr val="262626"/>
              </a:buClr>
              <a:buSzPts val="1400"/>
              <a:buNone/>
              <a:defRPr>
                <a:solidFill>
                  <a:srgbClr val="262626"/>
                </a:solidFill>
                <a:latin typeface="Verdana"/>
                <a:ea typeface="Verdana"/>
                <a:cs typeface="Verdana"/>
                <a:sym typeface="Verdana"/>
              </a:defRPr>
            </a:lvl1pPr>
            <a:lvl2pPr indent="-313055" lvl="1" marL="914400" algn="l">
              <a:lnSpc>
                <a:spcPct val="110000"/>
              </a:lnSpc>
              <a:spcBef>
                <a:spcPts val="0"/>
              </a:spcBef>
              <a:spcAft>
                <a:spcPts val="0"/>
              </a:spcAft>
              <a:buClr>
                <a:schemeClr val="dk1"/>
              </a:buClr>
              <a:buSzPts val="1330"/>
              <a:buFont typeface="Verdana"/>
              <a:buChar char="•"/>
              <a:defRPr/>
            </a:lvl2pPr>
            <a:lvl3pPr indent="-342900" lvl="2" marL="1371600" algn="l">
              <a:lnSpc>
                <a:spcPct val="110000"/>
              </a:lnSpc>
              <a:spcBef>
                <a:spcPts val="6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5" name="Google Shape;215;p35"/>
          <p:cNvSpPr txBox="1"/>
          <p:nvPr>
            <p:ph idx="6" type="body"/>
          </p:nvPr>
        </p:nvSpPr>
        <p:spPr>
          <a:xfrm>
            <a:off x="9543600" y="5699679"/>
            <a:ext cx="946149" cy="369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2600"/>
              <a:buNone/>
              <a:defRPr b="1" sz="2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5"/>
          <p:cNvSpPr txBox="1"/>
          <p:nvPr>
            <p:ph idx="7" type="body"/>
          </p:nvPr>
        </p:nvSpPr>
        <p:spPr>
          <a:xfrm>
            <a:off x="10554233" y="5756616"/>
            <a:ext cx="1042455" cy="369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rgbClr val="262626"/>
              </a:buClr>
              <a:buSzPts val="1400"/>
              <a:buNone/>
              <a:defRPr>
                <a:solidFill>
                  <a:srgbClr val="262626"/>
                </a:solidFill>
                <a:latin typeface="Verdana"/>
                <a:ea typeface="Verdana"/>
                <a:cs typeface="Verdana"/>
                <a:sym typeface="Verdana"/>
              </a:defRPr>
            </a:lvl1pPr>
            <a:lvl2pPr indent="-313055" lvl="1" marL="914400" algn="l">
              <a:lnSpc>
                <a:spcPct val="110000"/>
              </a:lnSpc>
              <a:spcBef>
                <a:spcPts val="0"/>
              </a:spcBef>
              <a:spcAft>
                <a:spcPts val="0"/>
              </a:spcAft>
              <a:buClr>
                <a:schemeClr val="dk1"/>
              </a:buClr>
              <a:buSzPts val="1330"/>
              <a:buFont typeface="Verdana"/>
              <a:buChar char="•"/>
              <a:defRPr/>
            </a:lvl2pPr>
            <a:lvl3pPr indent="-342900" lvl="2" marL="1371600" algn="l">
              <a:lnSpc>
                <a:spcPct val="110000"/>
              </a:lnSpc>
              <a:spcBef>
                <a:spcPts val="6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35"/>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images">
  <p:cSld name="Two images">
    <p:spTree>
      <p:nvGrpSpPr>
        <p:cNvPr id="218" name="Shape 218"/>
        <p:cNvGrpSpPr/>
        <p:nvPr/>
      </p:nvGrpSpPr>
      <p:grpSpPr>
        <a:xfrm>
          <a:off x="0" y="0"/>
          <a:ext cx="0" cy="0"/>
          <a:chOff x="0" y="0"/>
          <a:chExt cx="0" cy="0"/>
        </a:xfrm>
      </p:grpSpPr>
      <p:sp>
        <p:nvSpPr>
          <p:cNvPr id="219" name="Google Shape;219;p36"/>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6"/>
          <p:cNvSpPr/>
          <p:nvPr>
            <p:ph idx="2" type="pic"/>
          </p:nvPr>
        </p:nvSpPr>
        <p:spPr>
          <a:xfrm>
            <a:off x="593725" y="1828801"/>
            <a:ext cx="5327650" cy="2668588"/>
          </a:xfrm>
          <a:prstGeom prst="roundRect">
            <a:avLst>
              <a:gd fmla="val 4731" name="adj"/>
            </a:avLst>
          </a:prstGeom>
          <a:noFill/>
          <a:ln>
            <a:noFill/>
          </a:ln>
        </p:spPr>
      </p:sp>
      <p:sp>
        <p:nvSpPr>
          <p:cNvPr id="221" name="Google Shape;221;p36"/>
          <p:cNvSpPr/>
          <p:nvPr>
            <p:ph idx="3" type="pic"/>
          </p:nvPr>
        </p:nvSpPr>
        <p:spPr>
          <a:xfrm>
            <a:off x="6269038" y="1828801"/>
            <a:ext cx="5348213" cy="2668588"/>
          </a:xfrm>
          <a:prstGeom prst="roundRect">
            <a:avLst>
              <a:gd fmla="val 4731" name="adj"/>
            </a:avLst>
          </a:prstGeom>
          <a:noFill/>
          <a:ln>
            <a:noFill/>
          </a:ln>
        </p:spPr>
      </p:sp>
      <p:sp>
        <p:nvSpPr>
          <p:cNvPr id="222" name="Google Shape;222;p36"/>
          <p:cNvSpPr txBox="1"/>
          <p:nvPr>
            <p:ph idx="1" type="body"/>
          </p:nvPr>
        </p:nvSpPr>
        <p:spPr>
          <a:xfrm>
            <a:off x="6282880" y="4822822"/>
            <a:ext cx="5318953" cy="241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3" name="Google Shape;223;p36"/>
          <p:cNvSpPr txBox="1"/>
          <p:nvPr>
            <p:ph idx="4" type="body"/>
          </p:nvPr>
        </p:nvSpPr>
        <p:spPr>
          <a:xfrm>
            <a:off x="6281956" y="5204804"/>
            <a:ext cx="5320800" cy="9216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4" name="Google Shape;224;p36"/>
          <p:cNvSpPr txBox="1"/>
          <p:nvPr>
            <p:ph idx="5" type="body"/>
          </p:nvPr>
        </p:nvSpPr>
        <p:spPr>
          <a:xfrm>
            <a:off x="595988" y="4822822"/>
            <a:ext cx="5318953" cy="241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5" name="Google Shape;225;p36"/>
          <p:cNvSpPr txBox="1"/>
          <p:nvPr>
            <p:ph idx="6" type="body"/>
          </p:nvPr>
        </p:nvSpPr>
        <p:spPr>
          <a:xfrm>
            <a:off x="595064" y="5204804"/>
            <a:ext cx="5320800" cy="9216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26" name="Google Shape;226;p36"/>
          <p:cNvCxnSpPr/>
          <p:nvPr/>
        </p:nvCxnSpPr>
        <p:spPr>
          <a:xfrm>
            <a:off x="6269038" y="5138738"/>
            <a:ext cx="5327650" cy="0"/>
          </a:xfrm>
          <a:prstGeom prst="straightConnector1">
            <a:avLst/>
          </a:prstGeom>
          <a:noFill/>
          <a:ln cap="flat" cmpd="sng" w="12700">
            <a:solidFill>
              <a:schemeClr val="accent1"/>
            </a:solidFill>
            <a:prstDash val="solid"/>
            <a:miter lim="800000"/>
            <a:headEnd len="sm" w="sm" type="none"/>
            <a:tailEnd len="sm" w="sm" type="none"/>
          </a:ln>
        </p:spPr>
      </p:cxnSp>
      <p:cxnSp>
        <p:nvCxnSpPr>
          <p:cNvPr id="227" name="Google Shape;227;p36"/>
          <p:cNvCxnSpPr/>
          <p:nvPr/>
        </p:nvCxnSpPr>
        <p:spPr>
          <a:xfrm>
            <a:off x="592570" y="5138738"/>
            <a:ext cx="5327650" cy="0"/>
          </a:xfrm>
          <a:prstGeom prst="straightConnector1">
            <a:avLst/>
          </a:prstGeom>
          <a:noFill/>
          <a:ln cap="flat" cmpd="sng" w="12700">
            <a:solidFill>
              <a:schemeClr val="accent1"/>
            </a:solidFill>
            <a:prstDash val="solid"/>
            <a:miter lim="800000"/>
            <a:headEnd len="sm" w="sm" type="none"/>
            <a:tailEnd len="sm" w="sm" type="none"/>
          </a:ln>
        </p:spPr>
      </p:cxnSp>
      <p:sp>
        <p:nvSpPr>
          <p:cNvPr id="228" name="Google Shape;228;p36"/>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images bottom">
  <p:cSld name="Two images bottom">
    <p:spTree>
      <p:nvGrpSpPr>
        <p:cNvPr id="229" name="Shape 229"/>
        <p:cNvGrpSpPr/>
        <p:nvPr/>
      </p:nvGrpSpPr>
      <p:grpSpPr>
        <a:xfrm>
          <a:off x="0" y="0"/>
          <a:ext cx="0" cy="0"/>
          <a:chOff x="0" y="0"/>
          <a:chExt cx="0" cy="0"/>
        </a:xfrm>
      </p:grpSpPr>
      <p:sp>
        <p:nvSpPr>
          <p:cNvPr id="230" name="Google Shape;230;p37"/>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1" name="Google Shape;231;p37"/>
          <p:cNvSpPr/>
          <p:nvPr>
            <p:ph idx="2" type="pic"/>
          </p:nvPr>
        </p:nvSpPr>
        <p:spPr>
          <a:xfrm>
            <a:off x="551923" y="3429000"/>
            <a:ext cx="5327650" cy="2668588"/>
          </a:xfrm>
          <a:prstGeom prst="roundRect">
            <a:avLst>
              <a:gd fmla="val 4731" name="adj"/>
            </a:avLst>
          </a:prstGeom>
          <a:noFill/>
          <a:ln>
            <a:noFill/>
          </a:ln>
        </p:spPr>
      </p:sp>
      <p:sp>
        <p:nvSpPr>
          <p:cNvPr id="232" name="Google Shape;232;p37"/>
          <p:cNvSpPr/>
          <p:nvPr>
            <p:ph idx="3" type="pic"/>
          </p:nvPr>
        </p:nvSpPr>
        <p:spPr>
          <a:xfrm>
            <a:off x="6227236" y="3429000"/>
            <a:ext cx="5348213" cy="2668588"/>
          </a:xfrm>
          <a:prstGeom prst="roundRect">
            <a:avLst>
              <a:gd fmla="val 4731" name="adj"/>
            </a:avLst>
          </a:prstGeom>
          <a:noFill/>
          <a:ln>
            <a:noFill/>
          </a:ln>
        </p:spPr>
      </p:sp>
      <p:sp>
        <p:nvSpPr>
          <p:cNvPr id="233" name="Google Shape;233;p37"/>
          <p:cNvSpPr txBox="1"/>
          <p:nvPr>
            <p:ph idx="1" type="body"/>
          </p:nvPr>
        </p:nvSpPr>
        <p:spPr>
          <a:xfrm>
            <a:off x="6261641" y="1828801"/>
            <a:ext cx="5318953" cy="241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4" name="Google Shape;234;p37"/>
          <p:cNvSpPr txBox="1"/>
          <p:nvPr>
            <p:ph idx="4" type="body"/>
          </p:nvPr>
        </p:nvSpPr>
        <p:spPr>
          <a:xfrm>
            <a:off x="6260717" y="2210783"/>
            <a:ext cx="5320800" cy="9216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5" name="Google Shape;235;p37"/>
          <p:cNvSpPr txBox="1"/>
          <p:nvPr>
            <p:ph idx="5" type="body"/>
          </p:nvPr>
        </p:nvSpPr>
        <p:spPr>
          <a:xfrm>
            <a:off x="574749" y="1828801"/>
            <a:ext cx="5318953" cy="24154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6" name="Google Shape;236;p37"/>
          <p:cNvSpPr txBox="1"/>
          <p:nvPr>
            <p:ph idx="6" type="body"/>
          </p:nvPr>
        </p:nvSpPr>
        <p:spPr>
          <a:xfrm>
            <a:off x="573825" y="2210783"/>
            <a:ext cx="5320800" cy="9216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237" name="Google Shape;237;p37"/>
          <p:cNvCxnSpPr/>
          <p:nvPr/>
        </p:nvCxnSpPr>
        <p:spPr>
          <a:xfrm>
            <a:off x="6247799" y="2144717"/>
            <a:ext cx="5327650" cy="0"/>
          </a:xfrm>
          <a:prstGeom prst="straightConnector1">
            <a:avLst/>
          </a:prstGeom>
          <a:noFill/>
          <a:ln cap="flat" cmpd="sng" w="12700">
            <a:solidFill>
              <a:schemeClr val="accent1"/>
            </a:solidFill>
            <a:prstDash val="solid"/>
            <a:miter lim="800000"/>
            <a:headEnd len="sm" w="sm" type="none"/>
            <a:tailEnd len="sm" w="sm" type="none"/>
          </a:ln>
        </p:spPr>
      </p:cxnSp>
      <p:cxnSp>
        <p:nvCxnSpPr>
          <p:cNvPr id="238" name="Google Shape;238;p37"/>
          <p:cNvCxnSpPr/>
          <p:nvPr/>
        </p:nvCxnSpPr>
        <p:spPr>
          <a:xfrm>
            <a:off x="571331" y="2144717"/>
            <a:ext cx="5327650" cy="0"/>
          </a:xfrm>
          <a:prstGeom prst="straightConnector1">
            <a:avLst/>
          </a:prstGeom>
          <a:noFill/>
          <a:ln cap="flat" cmpd="sng" w="12700">
            <a:solidFill>
              <a:schemeClr val="accent1"/>
            </a:solidFill>
            <a:prstDash val="solid"/>
            <a:miter lim="800000"/>
            <a:headEnd len="sm" w="sm" type="none"/>
            <a:tailEnd len="sm" w="sm" type="none"/>
          </a:ln>
        </p:spPr>
      </p:cxnSp>
      <p:sp>
        <p:nvSpPr>
          <p:cNvPr id="239" name="Google Shape;239;p37"/>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240" name="Shape 240"/>
        <p:cNvGrpSpPr/>
        <p:nvPr/>
      </p:nvGrpSpPr>
      <p:grpSpPr>
        <a:xfrm>
          <a:off x="0" y="0"/>
          <a:ext cx="0" cy="0"/>
          <a:chOff x="0" y="0"/>
          <a:chExt cx="0" cy="0"/>
        </a:xfrm>
      </p:grpSpPr>
      <p:sp>
        <p:nvSpPr>
          <p:cNvPr id="241" name="Google Shape;241;p38"/>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2" name="Google Shape;242;p38"/>
          <p:cNvSpPr txBox="1"/>
          <p:nvPr>
            <p:ph idx="1" type="body"/>
          </p:nvPr>
        </p:nvSpPr>
        <p:spPr>
          <a:xfrm>
            <a:off x="722556" y="2277496"/>
            <a:ext cx="2362377" cy="483043"/>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3" name="Google Shape;243;p38"/>
          <p:cNvSpPr txBox="1"/>
          <p:nvPr>
            <p:ph idx="2" type="body"/>
          </p:nvPr>
        </p:nvSpPr>
        <p:spPr>
          <a:xfrm>
            <a:off x="722944" y="5593257"/>
            <a:ext cx="2361600" cy="53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4" name="Google Shape;244;p38"/>
          <p:cNvSpPr txBox="1"/>
          <p:nvPr>
            <p:ph idx="3" type="body"/>
          </p:nvPr>
        </p:nvSpPr>
        <p:spPr>
          <a:xfrm>
            <a:off x="3564396" y="2277496"/>
            <a:ext cx="2362377" cy="483043"/>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5" name="Google Shape;245;p38"/>
          <p:cNvSpPr txBox="1"/>
          <p:nvPr>
            <p:ph idx="4" type="body"/>
          </p:nvPr>
        </p:nvSpPr>
        <p:spPr>
          <a:xfrm>
            <a:off x="6400822" y="2277496"/>
            <a:ext cx="2362377" cy="483043"/>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6" name="Google Shape;246;p38"/>
          <p:cNvSpPr txBox="1"/>
          <p:nvPr>
            <p:ph idx="5" type="body"/>
          </p:nvPr>
        </p:nvSpPr>
        <p:spPr>
          <a:xfrm>
            <a:off x="9240076" y="2277496"/>
            <a:ext cx="2362377" cy="483043"/>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7" name="Google Shape;247;p38"/>
          <p:cNvSpPr/>
          <p:nvPr>
            <p:ph idx="6" type="pic"/>
          </p:nvPr>
        </p:nvSpPr>
        <p:spPr>
          <a:xfrm>
            <a:off x="722556" y="2946707"/>
            <a:ext cx="2370655" cy="2460274"/>
          </a:xfrm>
          <a:prstGeom prst="roundRect">
            <a:avLst>
              <a:gd fmla="val 4230" name="adj"/>
            </a:avLst>
          </a:prstGeom>
          <a:noFill/>
          <a:ln>
            <a:noFill/>
          </a:ln>
        </p:spPr>
      </p:sp>
      <p:sp>
        <p:nvSpPr>
          <p:cNvPr id="248" name="Google Shape;248;p38"/>
          <p:cNvSpPr/>
          <p:nvPr>
            <p:ph idx="7" type="pic"/>
          </p:nvPr>
        </p:nvSpPr>
        <p:spPr>
          <a:xfrm>
            <a:off x="3564396" y="2946707"/>
            <a:ext cx="2370655" cy="2460274"/>
          </a:xfrm>
          <a:prstGeom prst="roundRect">
            <a:avLst>
              <a:gd fmla="val 4230" name="adj"/>
            </a:avLst>
          </a:prstGeom>
          <a:noFill/>
          <a:ln>
            <a:noFill/>
          </a:ln>
        </p:spPr>
      </p:sp>
      <p:sp>
        <p:nvSpPr>
          <p:cNvPr id="249" name="Google Shape;249;p38"/>
          <p:cNvSpPr/>
          <p:nvPr>
            <p:ph idx="8" type="pic"/>
          </p:nvPr>
        </p:nvSpPr>
        <p:spPr>
          <a:xfrm>
            <a:off x="6400822" y="2946707"/>
            <a:ext cx="2370655" cy="2460274"/>
          </a:xfrm>
          <a:prstGeom prst="roundRect">
            <a:avLst>
              <a:gd fmla="val 4230" name="adj"/>
            </a:avLst>
          </a:prstGeom>
          <a:noFill/>
          <a:ln>
            <a:noFill/>
          </a:ln>
        </p:spPr>
      </p:sp>
      <p:sp>
        <p:nvSpPr>
          <p:cNvPr id="250" name="Google Shape;250;p38"/>
          <p:cNvSpPr/>
          <p:nvPr>
            <p:ph idx="9" type="pic"/>
          </p:nvPr>
        </p:nvSpPr>
        <p:spPr>
          <a:xfrm>
            <a:off x="9240076" y="2946707"/>
            <a:ext cx="2370655" cy="2460274"/>
          </a:xfrm>
          <a:prstGeom prst="roundRect">
            <a:avLst>
              <a:gd fmla="val 4230" name="adj"/>
            </a:avLst>
          </a:prstGeom>
          <a:noFill/>
          <a:ln>
            <a:noFill/>
          </a:ln>
        </p:spPr>
      </p:sp>
      <p:sp>
        <p:nvSpPr>
          <p:cNvPr id="251" name="Google Shape;251;p38"/>
          <p:cNvSpPr txBox="1"/>
          <p:nvPr>
            <p:ph idx="13" type="body"/>
          </p:nvPr>
        </p:nvSpPr>
        <p:spPr>
          <a:xfrm>
            <a:off x="3564784" y="5593257"/>
            <a:ext cx="2361600" cy="53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2" name="Google Shape;252;p38"/>
          <p:cNvSpPr txBox="1"/>
          <p:nvPr>
            <p:ph idx="14" type="body"/>
          </p:nvPr>
        </p:nvSpPr>
        <p:spPr>
          <a:xfrm>
            <a:off x="6401211" y="5593257"/>
            <a:ext cx="2361600" cy="53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3" name="Google Shape;253;p38"/>
          <p:cNvSpPr txBox="1"/>
          <p:nvPr>
            <p:ph idx="15" type="body"/>
          </p:nvPr>
        </p:nvSpPr>
        <p:spPr>
          <a:xfrm>
            <a:off x="9240465" y="5593257"/>
            <a:ext cx="2361600" cy="53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4" name="Google Shape;254;p38"/>
          <p:cNvSpPr/>
          <p:nvPr/>
        </p:nvSpPr>
        <p:spPr>
          <a:xfrm>
            <a:off x="492188" y="182308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55" name="Google Shape;255;p38"/>
          <p:cNvSpPr/>
          <p:nvPr/>
        </p:nvSpPr>
        <p:spPr>
          <a:xfrm>
            <a:off x="3331648" y="182308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56" name="Google Shape;256;p38"/>
          <p:cNvSpPr/>
          <p:nvPr/>
        </p:nvSpPr>
        <p:spPr>
          <a:xfrm>
            <a:off x="6168008" y="182308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cxnSp>
        <p:nvCxnSpPr>
          <p:cNvPr id="257" name="Google Shape;257;p38"/>
          <p:cNvCxnSpPr/>
          <p:nvPr/>
        </p:nvCxnSpPr>
        <p:spPr>
          <a:xfrm>
            <a:off x="592940" y="1892299"/>
            <a:ext cx="785" cy="4233863"/>
          </a:xfrm>
          <a:prstGeom prst="straightConnector1">
            <a:avLst/>
          </a:prstGeom>
          <a:noFill/>
          <a:ln cap="flat" cmpd="sng" w="12700">
            <a:solidFill>
              <a:schemeClr val="accent2"/>
            </a:solidFill>
            <a:prstDash val="solid"/>
            <a:miter lim="800000"/>
            <a:headEnd len="sm" w="sm" type="none"/>
            <a:tailEnd len="sm" w="sm" type="none"/>
          </a:ln>
        </p:spPr>
      </p:cxnSp>
      <p:cxnSp>
        <p:nvCxnSpPr>
          <p:cNvPr id="258" name="Google Shape;258;p38"/>
          <p:cNvCxnSpPr/>
          <p:nvPr/>
        </p:nvCxnSpPr>
        <p:spPr>
          <a:xfrm>
            <a:off x="3432400" y="1892299"/>
            <a:ext cx="785" cy="4233863"/>
          </a:xfrm>
          <a:prstGeom prst="straightConnector1">
            <a:avLst/>
          </a:prstGeom>
          <a:noFill/>
          <a:ln cap="flat" cmpd="sng" w="12700">
            <a:solidFill>
              <a:schemeClr val="accent2"/>
            </a:solidFill>
            <a:prstDash val="solid"/>
            <a:miter lim="800000"/>
            <a:headEnd len="sm" w="sm" type="none"/>
            <a:tailEnd len="sm" w="sm" type="none"/>
          </a:ln>
        </p:spPr>
      </p:cxnSp>
      <p:cxnSp>
        <p:nvCxnSpPr>
          <p:cNvPr id="259" name="Google Shape;259;p38"/>
          <p:cNvCxnSpPr/>
          <p:nvPr/>
        </p:nvCxnSpPr>
        <p:spPr>
          <a:xfrm>
            <a:off x="6268760" y="1892299"/>
            <a:ext cx="785" cy="4233863"/>
          </a:xfrm>
          <a:prstGeom prst="straightConnector1">
            <a:avLst/>
          </a:prstGeom>
          <a:noFill/>
          <a:ln cap="flat" cmpd="sng" w="12700">
            <a:solidFill>
              <a:schemeClr val="accent2"/>
            </a:solidFill>
            <a:prstDash val="solid"/>
            <a:miter lim="800000"/>
            <a:headEnd len="sm" w="sm" type="none"/>
            <a:tailEnd len="sm" w="sm" type="none"/>
          </a:ln>
        </p:spPr>
      </p:cxnSp>
      <p:cxnSp>
        <p:nvCxnSpPr>
          <p:cNvPr id="260" name="Google Shape;260;p38"/>
          <p:cNvCxnSpPr/>
          <p:nvPr/>
        </p:nvCxnSpPr>
        <p:spPr>
          <a:xfrm>
            <a:off x="9112932" y="1892299"/>
            <a:ext cx="785" cy="4233863"/>
          </a:xfrm>
          <a:prstGeom prst="straightConnector1">
            <a:avLst/>
          </a:prstGeom>
          <a:noFill/>
          <a:ln cap="flat" cmpd="sng" w="12700">
            <a:solidFill>
              <a:schemeClr val="accent2"/>
            </a:solidFill>
            <a:prstDash val="solid"/>
            <a:miter lim="800000"/>
            <a:headEnd len="sm" w="sm" type="none"/>
            <a:tailEnd len="sm" w="sm" type="none"/>
          </a:ln>
        </p:spPr>
      </p:cxnSp>
      <p:sp>
        <p:nvSpPr>
          <p:cNvPr id="261" name="Google Shape;261;p38"/>
          <p:cNvSpPr/>
          <p:nvPr/>
        </p:nvSpPr>
        <p:spPr>
          <a:xfrm>
            <a:off x="9012180" y="182308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62" name="Google Shape;262;p38"/>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Timeline">
    <p:spTree>
      <p:nvGrpSpPr>
        <p:cNvPr id="263" name="Shape 263"/>
        <p:cNvGrpSpPr/>
        <p:nvPr/>
      </p:nvGrpSpPr>
      <p:grpSpPr>
        <a:xfrm>
          <a:off x="0" y="0"/>
          <a:ext cx="0" cy="0"/>
          <a:chOff x="0" y="0"/>
          <a:chExt cx="0" cy="0"/>
        </a:xfrm>
      </p:grpSpPr>
      <p:sp>
        <p:nvSpPr>
          <p:cNvPr id="264" name="Google Shape;264;p39"/>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65" name="Google Shape;265;p39"/>
          <p:cNvCxnSpPr/>
          <p:nvPr/>
        </p:nvCxnSpPr>
        <p:spPr>
          <a:xfrm>
            <a:off x="0" y="5732283"/>
            <a:ext cx="11596688" cy="0"/>
          </a:xfrm>
          <a:prstGeom prst="straightConnector1">
            <a:avLst/>
          </a:prstGeom>
          <a:noFill/>
          <a:ln cap="flat" cmpd="sng" w="12700">
            <a:solidFill>
              <a:schemeClr val="accent3"/>
            </a:solidFill>
            <a:prstDash val="solid"/>
            <a:miter lim="800000"/>
            <a:headEnd len="sm" w="sm" type="none"/>
            <a:tailEnd len="med" w="med" type="stealth"/>
          </a:ln>
        </p:spPr>
      </p:cxnSp>
      <p:cxnSp>
        <p:nvCxnSpPr>
          <p:cNvPr id="266" name="Google Shape;266;p39"/>
          <p:cNvCxnSpPr/>
          <p:nvPr/>
        </p:nvCxnSpPr>
        <p:spPr>
          <a:xfrm>
            <a:off x="776605" y="1823085"/>
            <a:ext cx="0" cy="3823561"/>
          </a:xfrm>
          <a:prstGeom prst="straightConnector1">
            <a:avLst/>
          </a:prstGeom>
          <a:noFill/>
          <a:ln cap="flat" cmpd="sng" w="12700">
            <a:solidFill>
              <a:srgbClr val="F9CEA6"/>
            </a:solidFill>
            <a:prstDash val="lgDash"/>
            <a:miter lim="800000"/>
            <a:headEnd len="sm" w="sm" type="none"/>
            <a:tailEnd len="sm" w="sm" type="none"/>
          </a:ln>
        </p:spPr>
      </p:cxnSp>
      <p:cxnSp>
        <p:nvCxnSpPr>
          <p:cNvPr id="267" name="Google Shape;267;p39"/>
          <p:cNvCxnSpPr/>
          <p:nvPr/>
        </p:nvCxnSpPr>
        <p:spPr>
          <a:xfrm>
            <a:off x="9105900" y="1823085"/>
            <a:ext cx="1" cy="3823200"/>
          </a:xfrm>
          <a:prstGeom prst="straightConnector1">
            <a:avLst/>
          </a:prstGeom>
          <a:noFill/>
          <a:ln cap="flat" cmpd="sng" w="12700">
            <a:solidFill>
              <a:srgbClr val="F9CEA6"/>
            </a:solidFill>
            <a:prstDash val="lgDash"/>
            <a:miter lim="800000"/>
            <a:headEnd len="sm" w="sm" type="none"/>
            <a:tailEnd len="sm" w="sm" type="none"/>
          </a:ln>
        </p:spPr>
      </p:cxnSp>
      <p:cxnSp>
        <p:nvCxnSpPr>
          <p:cNvPr id="268" name="Google Shape;268;p39"/>
          <p:cNvCxnSpPr/>
          <p:nvPr/>
        </p:nvCxnSpPr>
        <p:spPr>
          <a:xfrm flipH="1">
            <a:off x="3552684" y="1823085"/>
            <a:ext cx="529" cy="3823200"/>
          </a:xfrm>
          <a:prstGeom prst="straightConnector1">
            <a:avLst/>
          </a:prstGeom>
          <a:noFill/>
          <a:ln cap="flat" cmpd="sng" w="12700">
            <a:solidFill>
              <a:srgbClr val="F9CEA6"/>
            </a:solidFill>
            <a:prstDash val="lgDash"/>
            <a:miter lim="800000"/>
            <a:headEnd len="sm" w="sm" type="none"/>
            <a:tailEnd len="sm" w="sm" type="none"/>
          </a:ln>
        </p:spPr>
      </p:cxnSp>
      <p:cxnSp>
        <p:nvCxnSpPr>
          <p:cNvPr id="269" name="Google Shape;269;p39"/>
          <p:cNvCxnSpPr/>
          <p:nvPr/>
        </p:nvCxnSpPr>
        <p:spPr>
          <a:xfrm>
            <a:off x="6329292" y="1823085"/>
            <a:ext cx="529" cy="3823200"/>
          </a:xfrm>
          <a:prstGeom prst="straightConnector1">
            <a:avLst/>
          </a:prstGeom>
          <a:noFill/>
          <a:ln cap="flat" cmpd="sng" w="12700">
            <a:solidFill>
              <a:srgbClr val="F9CEA6"/>
            </a:solidFill>
            <a:prstDash val="lgDash"/>
            <a:miter lim="800000"/>
            <a:headEnd len="sm" w="sm" type="none"/>
            <a:tailEnd len="sm" w="sm" type="none"/>
          </a:ln>
        </p:spPr>
      </p:cxnSp>
      <p:sp>
        <p:nvSpPr>
          <p:cNvPr id="270" name="Google Shape;270;p39"/>
          <p:cNvSpPr txBox="1"/>
          <p:nvPr>
            <p:ph idx="1" type="body"/>
          </p:nvPr>
        </p:nvSpPr>
        <p:spPr>
          <a:xfrm>
            <a:off x="913774" y="2463520"/>
            <a:ext cx="2353619" cy="46256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p39"/>
          <p:cNvSpPr txBox="1"/>
          <p:nvPr>
            <p:ph idx="2" type="body"/>
          </p:nvPr>
        </p:nvSpPr>
        <p:spPr>
          <a:xfrm>
            <a:off x="913774" y="4496583"/>
            <a:ext cx="2350800" cy="108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2" name="Google Shape;272;p39"/>
          <p:cNvSpPr txBox="1"/>
          <p:nvPr>
            <p:ph idx="3" type="body"/>
          </p:nvPr>
        </p:nvSpPr>
        <p:spPr>
          <a:xfrm>
            <a:off x="599600" y="1771673"/>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3" name="Google Shape;273;p39"/>
          <p:cNvSpPr txBox="1"/>
          <p:nvPr>
            <p:ph idx="4" type="body"/>
          </p:nvPr>
        </p:nvSpPr>
        <p:spPr>
          <a:xfrm>
            <a:off x="2843336" y="5955527"/>
            <a:ext cx="1419224" cy="170636"/>
          </a:xfrm>
          <a:prstGeom prst="rect">
            <a:avLst/>
          </a:prstGeom>
          <a:noFill/>
          <a:ln>
            <a:noFill/>
          </a:ln>
        </p:spPr>
        <p:txBody>
          <a:bodyPr anchorCtr="0" anchor="t" bIns="0" lIns="0" spcFirstLastPara="1" rIns="0" wrap="square" tIns="0">
            <a:noAutofit/>
          </a:bodyPr>
          <a:lstStyle>
            <a:lvl1pPr indent="-228600" lvl="0" marL="457200" algn="ctr">
              <a:lnSpc>
                <a:spcPct val="110000"/>
              </a:lnSpc>
              <a:spcBef>
                <a:spcPts val="0"/>
              </a:spcBef>
              <a:spcAft>
                <a:spcPts val="0"/>
              </a:spcAft>
              <a:buClr>
                <a:schemeClr val="accent3"/>
              </a:buClr>
              <a:buSzPts val="1100"/>
              <a:buNone/>
              <a:defRPr b="0" sz="1100">
                <a:solidFill>
                  <a:schemeClr val="accent3"/>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4" name="Google Shape;274;p39"/>
          <p:cNvSpPr txBox="1"/>
          <p:nvPr>
            <p:ph idx="5" type="body"/>
          </p:nvPr>
        </p:nvSpPr>
        <p:spPr>
          <a:xfrm>
            <a:off x="593725" y="5955527"/>
            <a:ext cx="1419224" cy="170636"/>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3"/>
              </a:buClr>
              <a:buSzPts val="1100"/>
              <a:buNone/>
              <a:defRPr b="0" sz="1100">
                <a:solidFill>
                  <a:schemeClr val="accent3"/>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5" name="Google Shape;275;p39"/>
          <p:cNvSpPr txBox="1"/>
          <p:nvPr>
            <p:ph idx="6" type="body"/>
          </p:nvPr>
        </p:nvSpPr>
        <p:spPr>
          <a:xfrm>
            <a:off x="5619944" y="5955527"/>
            <a:ext cx="1419224" cy="170636"/>
          </a:xfrm>
          <a:prstGeom prst="rect">
            <a:avLst/>
          </a:prstGeom>
          <a:noFill/>
          <a:ln>
            <a:noFill/>
          </a:ln>
        </p:spPr>
        <p:txBody>
          <a:bodyPr anchorCtr="0" anchor="t" bIns="0" lIns="0" spcFirstLastPara="1" rIns="0" wrap="square" tIns="0">
            <a:noAutofit/>
          </a:bodyPr>
          <a:lstStyle>
            <a:lvl1pPr indent="-228600" lvl="0" marL="457200" algn="ctr">
              <a:lnSpc>
                <a:spcPct val="110000"/>
              </a:lnSpc>
              <a:spcBef>
                <a:spcPts val="0"/>
              </a:spcBef>
              <a:spcAft>
                <a:spcPts val="0"/>
              </a:spcAft>
              <a:buClr>
                <a:schemeClr val="accent3"/>
              </a:buClr>
              <a:buSzPts val="1100"/>
              <a:buNone/>
              <a:defRPr b="0" sz="1100">
                <a:solidFill>
                  <a:schemeClr val="accent3"/>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6" name="Google Shape;276;p39"/>
          <p:cNvSpPr txBox="1"/>
          <p:nvPr>
            <p:ph idx="7" type="body"/>
          </p:nvPr>
        </p:nvSpPr>
        <p:spPr>
          <a:xfrm>
            <a:off x="8396289" y="5955527"/>
            <a:ext cx="1419224" cy="170636"/>
          </a:xfrm>
          <a:prstGeom prst="rect">
            <a:avLst/>
          </a:prstGeom>
          <a:noFill/>
          <a:ln>
            <a:noFill/>
          </a:ln>
        </p:spPr>
        <p:txBody>
          <a:bodyPr anchorCtr="0" anchor="t" bIns="0" lIns="0" spcFirstLastPara="1" rIns="0" wrap="square" tIns="0">
            <a:noAutofit/>
          </a:bodyPr>
          <a:lstStyle>
            <a:lvl1pPr indent="-228600" lvl="0" marL="457200" algn="ctr">
              <a:lnSpc>
                <a:spcPct val="110000"/>
              </a:lnSpc>
              <a:spcBef>
                <a:spcPts val="0"/>
              </a:spcBef>
              <a:spcAft>
                <a:spcPts val="0"/>
              </a:spcAft>
              <a:buClr>
                <a:schemeClr val="accent3"/>
              </a:buClr>
              <a:buSzPts val="1100"/>
              <a:buNone/>
              <a:defRPr b="0" sz="1100">
                <a:solidFill>
                  <a:schemeClr val="accent3"/>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7" name="Google Shape;277;p39"/>
          <p:cNvSpPr txBox="1"/>
          <p:nvPr>
            <p:ph idx="8" type="body"/>
          </p:nvPr>
        </p:nvSpPr>
        <p:spPr>
          <a:xfrm>
            <a:off x="3688748" y="4496583"/>
            <a:ext cx="2350800" cy="108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8" name="Google Shape;278;p39"/>
          <p:cNvSpPr txBox="1"/>
          <p:nvPr>
            <p:ph idx="9" type="body"/>
          </p:nvPr>
        </p:nvSpPr>
        <p:spPr>
          <a:xfrm>
            <a:off x="6471167" y="4496583"/>
            <a:ext cx="2350800" cy="108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9" name="Google Shape;279;p39"/>
          <p:cNvSpPr txBox="1"/>
          <p:nvPr>
            <p:ph idx="13" type="body"/>
          </p:nvPr>
        </p:nvSpPr>
        <p:spPr>
          <a:xfrm>
            <a:off x="9265762" y="4496583"/>
            <a:ext cx="2350800" cy="108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0" name="Google Shape;280;p39"/>
          <p:cNvSpPr txBox="1"/>
          <p:nvPr>
            <p:ph idx="14" type="body"/>
          </p:nvPr>
        </p:nvSpPr>
        <p:spPr>
          <a:xfrm>
            <a:off x="913130" y="3161780"/>
            <a:ext cx="2350800" cy="1188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1" name="Google Shape;281;p39"/>
          <p:cNvSpPr txBox="1"/>
          <p:nvPr>
            <p:ph idx="15" type="body"/>
          </p:nvPr>
        </p:nvSpPr>
        <p:spPr>
          <a:xfrm>
            <a:off x="3687338" y="2463520"/>
            <a:ext cx="2353619" cy="46256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2" name="Google Shape;282;p39"/>
          <p:cNvSpPr txBox="1"/>
          <p:nvPr>
            <p:ph idx="16" type="body"/>
          </p:nvPr>
        </p:nvSpPr>
        <p:spPr>
          <a:xfrm>
            <a:off x="3687338" y="3161780"/>
            <a:ext cx="2350800" cy="1188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3" name="Google Shape;283;p39"/>
          <p:cNvSpPr txBox="1"/>
          <p:nvPr>
            <p:ph idx="17" type="body"/>
          </p:nvPr>
        </p:nvSpPr>
        <p:spPr>
          <a:xfrm>
            <a:off x="6469757" y="2463520"/>
            <a:ext cx="2353619" cy="46256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4" name="Google Shape;284;p39"/>
          <p:cNvSpPr txBox="1"/>
          <p:nvPr>
            <p:ph idx="18" type="body"/>
          </p:nvPr>
        </p:nvSpPr>
        <p:spPr>
          <a:xfrm>
            <a:off x="6469757" y="3161780"/>
            <a:ext cx="2350800" cy="1188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5" name="Google Shape;285;p39"/>
          <p:cNvSpPr txBox="1"/>
          <p:nvPr>
            <p:ph idx="19" type="body"/>
          </p:nvPr>
        </p:nvSpPr>
        <p:spPr>
          <a:xfrm>
            <a:off x="9264352" y="2463520"/>
            <a:ext cx="2353619" cy="46256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6" name="Google Shape;286;p39"/>
          <p:cNvSpPr txBox="1"/>
          <p:nvPr>
            <p:ph idx="20" type="body"/>
          </p:nvPr>
        </p:nvSpPr>
        <p:spPr>
          <a:xfrm>
            <a:off x="9264352" y="3161780"/>
            <a:ext cx="2350800" cy="1188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7" name="Google Shape;287;p39"/>
          <p:cNvSpPr/>
          <p:nvPr/>
        </p:nvSpPr>
        <p:spPr>
          <a:xfrm>
            <a:off x="673713" y="560972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88" name="Google Shape;288;p39"/>
          <p:cNvSpPr/>
          <p:nvPr/>
        </p:nvSpPr>
        <p:spPr>
          <a:xfrm>
            <a:off x="3451803" y="560972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89" name="Google Shape;289;p39"/>
          <p:cNvSpPr/>
          <p:nvPr/>
        </p:nvSpPr>
        <p:spPr>
          <a:xfrm>
            <a:off x="6228411" y="560972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90" name="Google Shape;290;p39"/>
          <p:cNvSpPr/>
          <p:nvPr/>
        </p:nvSpPr>
        <p:spPr>
          <a:xfrm>
            <a:off x="9004756" y="5609725"/>
            <a:ext cx="202290" cy="230400"/>
          </a:xfrm>
          <a:custGeom>
            <a:rect b="b" l="l" r="r" t="t"/>
            <a:pathLst>
              <a:path extrusionOk="0" h="245115" w="215210">
                <a:moveTo>
                  <a:pt x="0" y="61290"/>
                </a:moveTo>
                <a:lnTo>
                  <a:pt x="0" y="183869"/>
                </a:lnTo>
                <a:lnTo>
                  <a:pt x="107605" y="245116"/>
                </a:lnTo>
                <a:lnTo>
                  <a:pt x="215211" y="183869"/>
                </a:lnTo>
                <a:lnTo>
                  <a:pt x="215211" y="61290"/>
                </a:lnTo>
                <a:lnTo>
                  <a:pt x="107605"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91" name="Google Shape;291;p39"/>
          <p:cNvSpPr txBox="1"/>
          <p:nvPr>
            <p:ph idx="21" type="body"/>
          </p:nvPr>
        </p:nvSpPr>
        <p:spPr>
          <a:xfrm>
            <a:off x="3375943" y="1771673"/>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2" name="Google Shape;292;p39"/>
          <p:cNvSpPr txBox="1"/>
          <p:nvPr>
            <p:ph idx="22" type="body"/>
          </p:nvPr>
        </p:nvSpPr>
        <p:spPr>
          <a:xfrm>
            <a:off x="6152551" y="1771673"/>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3" name="Google Shape;293;p39"/>
          <p:cNvSpPr txBox="1"/>
          <p:nvPr>
            <p:ph idx="23" type="body"/>
          </p:nvPr>
        </p:nvSpPr>
        <p:spPr>
          <a:xfrm>
            <a:off x="8928896" y="1771673"/>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4" name="Google Shape;294;p39"/>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ve steps">
  <p:cSld name="Five steps">
    <p:spTree>
      <p:nvGrpSpPr>
        <p:cNvPr id="295" name="Shape 295"/>
        <p:cNvGrpSpPr/>
        <p:nvPr/>
      </p:nvGrpSpPr>
      <p:grpSpPr>
        <a:xfrm>
          <a:off x="0" y="0"/>
          <a:ext cx="0" cy="0"/>
          <a:chOff x="0" y="0"/>
          <a:chExt cx="0" cy="0"/>
        </a:xfrm>
      </p:grpSpPr>
      <p:sp>
        <p:nvSpPr>
          <p:cNvPr id="296" name="Google Shape;296;p40"/>
          <p:cNvSpPr/>
          <p:nvPr/>
        </p:nvSpPr>
        <p:spPr>
          <a:xfrm>
            <a:off x="593724" y="1823339"/>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297" name="Google Shape;297;p40"/>
          <p:cNvSpPr/>
          <p:nvPr/>
        </p:nvSpPr>
        <p:spPr>
          <a:xfrm>
            <a:off x="1487487"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298" name="Google Shape;298;p40"/>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 name="Google Shape;299;p40"/>
          <p:cNvSpPr/>
          <p:nvPr/>
        </p:nvSpPr>
        <p:spPr>
          <a:xfrm>
            <a:off x="6045200"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00" name="Google Shape;300;p40"/>
          <p:cNvSpPr/>
          <p:nvPr/>
        </p:nvSpPr>
        <p:spPr>
          <a:xfrm flipH="1" rot="10800000">
            <a:off x="3752445"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01" name="Google Shape;301;p40"/>
          <p:cNvSpPr/>
          <p:nvPr/>
        </p:nvSpPr>
        <p:spPr>
          <a:xfrm flipH="1" rot="10800000">
            <a:off x="8302252"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02" name="Google Shape;302;p40"/>
          <p:cNvSpPr/>
          <p:nvPr/>
        </p:nvSpPr>
        <p:spPr>
          <a:xfrm>
            <a:off x="2854500"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03" name="Google Shape;303;p40"/>
          <p:cNvSpPr/>
          <p:nvPr/>
        </p:nvSpPr>
        <p:spPr>
          <a:xfrm>
            <a:off x="5112779"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04" name="Google Shape;304;p40"/>
          <p:cNvSpPr/>
          <p:nvPr/>
        </p:nvSpPr>
        <p:spPr>
          <a:xfrm>
            <a:off x="7371056"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05" name="Google Shape;305;p40"/>
          <p:cNvSpPr/>
          <p:nvPr/>
        </p:nvSpPr>
        <p:spPr>
          <a:xfrm>
            <a:off x="9629335"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06" name="Google Shape;306;p40"/>
          <p:cNvSpPr txBox="1"/>
          <p:nvPr>
            <p:ph idx="1" type="body"/>
          </p:nvPr>
        </p:nvSpPr>
        <p:spPr>
          <a:xfrm>
            <a:off x="730894"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7" name="Google Shape;307;p40"/>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8" name="Google Shape;308;p40"/>
          <p:cNvSpPr txBox="1"/>
          <p:nvPr>
            <p:ph idx="3" type="body"/>
          </p:nvPr>
        </p:nvSpPr>
        <p:spPr>
          <a:xfrm>
            <a:off x="729738" y="3088264"/>
            <a:ext cx="1756800"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9" name="Google Shape;309;p40"/>
          <p:cNvSpPr txBox="1"/>
          <p:nvPr>
            <p:ph idx="4" type="body"/>
          </p:nvPr>
        </p:nvSpPr>
        <p:spPr>
          <a:xfrm>
            <a:off x="5247946"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0" name="Google Shape;310;p40"/>
          <p:cNvSpPr txBox="1"/>
          <p:nvPr>
            <p:ph idx="5" type="body"/>
          </p:nvPr>
        </p:nvSpPr>
        <p:spPr>
          <a:xfrm>
            <a:off x="5241167"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1" name="Google Shape;311;p40"/>
          <p:cNvSpPr txBox="1"/>
          <p:nvPr>
            <p:ph idx="6" type="body"/>
          </p:nvPr>
        </p:nvSpPr>
        <p:spPr>
          <a:xfrm>
            <a:off x="5246790" y="3088264"/>
            <a:ext cx="1756800"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2" name="Google Shape;312;p40"/>
          <p:cNvSpPr txBox="1"/>
          <p:nvPr>
            <p:ph idx="7" type="body"/>
          </p:nvPr>
        </p:nvSpPr>
        <p:spPr>
          <a:xfrm>
            <a:off x="9774438" y="2442327"/>
            <a:ext cx="1755131" cy="47504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3" name="Google Shape;313;p40"/>
          <p:cNvSpPr txBox="1"/>
          <p:nvPr>
            <p:ph idx="8" type="body"/>
          </p:nvPr>
        </p:nvSpPr>
        <p:spPr>
          <a:xfrm>
            <a:off x="9767659"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4" name="Google Shape;314;p40"/>
          <p:cNvSpPr txBox="1"/>
          <p:nvPr>
            <p:ph idx="9" type="body"/>
          </p:nvPr>
        </p:nvSpPr>
        <p:spPr>
          <a:xfrm>
            <a:off x="9773282" y="3088264"/>
            <a:ext cx="1756800"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5" name="Google Shape;315;p40"/>
          <p:cNvSpPr txBox="1"/>
          <p:nvPr>
            <p:ph idx="13" type="body"/>
          </p:nvPr>
        </p:nvSpPr>
        <p:spPr>
          <a:xfrm>
            <a:off x="7502085"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6" name="Google Shape;316;p40"/>
          <p:cNvSpPr txBox="1"/>
          <p:nvPr>
            <p:ph idx="14" type="body"/>
          </p:nvPr>
        </p:nvSpPr>
        <p:spPr>
          <a:xfrm>
            <a:off x="7495306"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7" name="Google Shape;317;p40"/>
          <p:cNvSpPr txBox="1"/>
          <p:nvPr>
            <p:ph idx="15" type="body"/>
          </p:nvPr>
        </p:nvSpPr>
        <p:spPr>
          <a:xfrm>
            <a:off x="7500929" y="4734182"/>
            <a:ext cx="1756800"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8" name="Google Shape;318;p40"/>
          <p:cNvSpPr txBox="1"/>
          <p:nvPr>
            <p:ph idx="16" type="body"/>
          </p:nvPr>
        </p:nvSpPr>
        <p:spPr>
          <a:xfrm>
            <a:off x="2987097"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9" name="Google Shape;319;p40"/>
          <p:cNvSpPr txBox="1"/>
          <p:nvPr>
            <p:ph idx="17" type="body"/>
          </p:nvPr>
        </p:nvSpPr>
        <p:spPr>
          <a:xfrm>
            <a:off x="2980318"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0" name="Google Shape;320;p40"/>
          <p:cNvSpPr txBox="1"/>
          <p:nvPr>
            <p:ph idx="18" type="body"/>
          </p:nvPr>
        </p:nvSpPr>
        <p:spPr>
          <a:xfrm>
            <a:off x="2985941" y="4734182"/>
            <a:ext cx="1756800"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1" name="Google Shape;321;p40"/>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tailed agenda with Image">
  <p:cSld name="Detailed agenda with Image">
    <p:spTree>
      <p:nvGrpSpPr>
        <p:cNvPr id="30" name="Shape 30"/>
        <p:cNvGrpSpPr/>
        <p:nvPr/>
      </p:nvGrpSpPr>
      <p:grpSpPr>
        <a:xfrm>
          <a:off x="0" y="0"/>
          <a:ext cx="0" cy="0"/>
          <a:chOff x="0" y="0"/>
          <a:chExt cx="0" cy="0"/>
        </a:xfrm>
      </p:grpSpPr>
      <p:cxnSp>
        <p:nvCxnSpPr>
          <p:cNvPr id="31" name="Google Shape;31;p23"/>
          <p:cNvCxnSpPr>
            <a:stCxn id="32" idx="0"/>
            <a:endCxn id="33" idx="3"/>
          </p:cNvCxnSpPr>
          <p:nvPr/>
        </p:nvCxnSpPr>
        <p:spPr>
          <a:xfrm>
            <a:off x="6480458" y="1860698"/>
            <a:ext cx="215700" cy="3583200"/>
          </a:xfrm>
          <a:prstGeom prst="straightConnector1">
            <a:avLst/>
          </a:prstGeom>
          <a:noFill/>
          <a:ln cap="flat" cmpd="sng" w="12700">
            <a:solidFill>
              <a:srgbClr val="F9CEA6"/>
            </a:solidFill>
            <a:prstDash val="lgDash"/>
            <a:miter lim="800000"/>
            <a:headEnd len="sm" w="sm" type="none"/>
            <a:tailEnd len="sm" w="sm" type="none"/>
          </a:ln>
        </p:spPr>
      </p:cxnSp>
      <p:sp>
        <p:nvSpPr>
          <p:cNvPr id="34" name="Google Shape;34;p23"/>
          <p:cNvSpPr txBox="1"/>
          <p:nvPr>
            <p:ph idx="1" type="body"/>
          </p:nvPr>
        </p:nvSpPr>
        <p:spPr>
          <a:xfrm>
            <a:off x="6264657" y="2980515"/>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 name="Google Shape;35;p23"/>
          <p:cNvSpPr txBox="1"/>
          <p:nvPr>
            <p:ph idx="2" type="body"/>
          </p:nvPr>
        </p:nvSpPr>
        <p:spPr>
          <a:xfrm>
            <a:off x="6883926" y="1844675"/>
            <a:ext cx="4712756" cy="45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400"/>
              <a:buNone/>
              <a:defRPr b="1" sz="14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23"/>
          <p:cNvSpPr txBox="1"/>
          <p:nvPr>
            <p:ph idx="3" type="body"/>
          </p:nvPr>
        </p:nvSpPr>
        <p:spPr>
          <a:xfrm>
            <a:off x="6884105" y="2357223"/>
            <a:ext cx="4712400" cy="370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23"/>
          <p:cNvSpPr txBox="1"/>
          <p:nvPr>
            <p:ph idx="4" type="body"/>
          </p:nvPr>
        </p:nvSpPr>
        <p:spPr>
          <a:xfrm>
            <a:off x="6417095" y="3118077"/>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23"/>
          <p:cNvSpPr txBox="1"/>
          <p:nvPr>
            <p:ph idx="5" type="body"/>
          </p:nvPr>
        </p:nvSpPr>
        <p:spPr>
          <a:xfrm>
            <a:off x="6883926" y="2954916"/>
            <a:ext cx="4712756" cy="45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400"/>
              <a:buNone/>
              <a:defRPr b="1" sz="14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23"/>
          <p:cNvSpPr txBox="1"/>
          <p:nvPr>
            <p:ph idx="6" type="body"/>
          </p:nvPr>
        </p:nvSpPr>
        <p:spPr>
          <a:xfrm>
            <a:off x="6884105" y="3466619"/>
            <a:ext cx="4712400" cy="370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3"/>
          <p:cNvSpPr txBox="1"/>
          <p:nvPr>
            <p:ph idx="7" type="body"/>
          </p:nvPr>
        </p:nvSpPr>
        <p:spPr>
          <a:xfrm>
            <a:off x="6883926" y="4065159"/>
            <a:ext cx="4712756" cy="45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400"/>
              <a:buNone/>
              <a:defRPr b="1" sz="14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23"/>
          <p:cNvSpPr txBox="1"/>
          <p:nvPr>
            <p:ph idx="8" type="body"/>
          </p:nvPr>
        </p:nvSpPr>
        <p:spPr>
          <a:xfrm>
            <a:off x="6884105" y="4573243"/>
            <a:ext cx="4712400" cy="370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3"/>
          <p:cNvSpPr txBox="1"/>
          <p:nvPr>
            <p:ph idx="9" type="body"/>
          </p:nvPr>
        </p:nvSpPr>
        <p:spPr>
          <a:xfrm>
            <a:off x="6883926" y="5175402"/>
            <a:ext cx="4712756" cy="4500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400"/>
              <a:buNone/>
              <a:defRPr b="1" sz="14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3"/>
          <p:cNvSpPr txBox="1"/>
          <p:nvPr>
            <p:ph idx="13" type="body"/>
          </p:nvPr>
        </p:nvSpPr>
        <p:spPr>
          <a:xfrm>
            <a:off x="6884105" y="5681150"/>
            <a:ext cx="4712400" cy="370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 name="Google Shape;44;p23"/>
          <p:cNvCxnSpPr/>
          <p:nvPr/>
        </p:nvCxnSpPr>
        <p:spPr>
          <a:xfrm>
            <a:off x="6323521" y="2781420"/>
            <a:ext cx="0" cy="0"/>
          </a:xfrm>
          <a:prstGeom prst="straightConnector1">
            <a:avLst/>
          </a:prstGeom>
          <a:noFill/>
          <a:ln cap="flat" cmpd="sng" w="15875">
            <a:solidFill>
              <a:schemeClr val="accent2"/>
            </a:solidFill>
            <a:prstDash val="solid"/>
            <a:miter lim="800000"/>
            <a:headEnd len="sm" w="sm" type="none"/>
            <a:tailEnd len="sm" w="sm" type="none"/>
          </a:ln>
        </p:spPr>
      </p:cxnSp>
      <p:sp>
        <p:nvSpPr>
          <p:cNvPr id="32" name="Google Shape;32;p23"/>
          <p:cNvSpPr txBox="1"/>
          <p:nvPr>
            <p:ph idx="14" type="body"/>
          </p:nvPr>
        </p:nvSpPr>
        <p:spPr>
          <a:xfrm>
            <a:off x="6264657" y="1860698"/>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3"/>
          <p:cNvSpPr txBox="1"/>
          <p:nvPr>
            <p:ph idx="15" type="body"/>
          </p:nvPr>
        </p:nvSpPr>
        <p:spPr>
          <a:xfrm>
            <a:off x="6424510" y="1998260"/>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3"/>
          <p:cNvSpPr txBox="1"/>
          <p:nvPr>
            <p:ph idx="16" type="body"/>
          </p:nvPr>
        </p:nvSpPr>
        <p:spPr>
          <a:xfrm>
            <a:off x="6264657" y="5198202"/>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3"/>
          <p:cNvSpPr txBox="1"/>
          <p:nvPr>
            <p:ph idx="17" type="body"/>
          </p:nvPr>
        </p:nvSpPr>
        <p:spPr>
          <a:xfrm>
            <a:off x="6417095" y="5335764"/>
            <a:ext cx="178121"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7" name="Google Shape;47;p23"/>
          <p:cNvCxnSpPr/>
          <p:nvPr/>
        </p:nvCxnSpPr>
        <p:spPr>
          <a:xfrm>
            <a:off x="6323521" y="4970230"/>
            <a:ext cx="0" cy="0"/>
          </a:xfrm>
          <a:prstGeom prst="straightConnector1">
            <a:avLst/>
          </a:prstGeom>
          <a:noFill/>
          <a:ln cap="flat" cmpd="sng" w="15875">
            <a:solidFill>
              <a:schemeClr val="accent2"/>
            </a:solidFill>
            <a:prstDash val="solid"/>
            <a:miter lim="800000"/>
            <a:headEnd len="sm" w="sm" type="none"/>
            <a:tailEnd len="sm" w="sm" type="none"/>
          </a:ln>
        </p:spPr>
      </p:cxnSp>
      <p:sp>
        <p:nvSpPr>
          <p:cNvPr id="48" name="Google Shape;48;p23"/>
          <p:cNvSpPr txBox="1"/>
          <p:nvPr>
            <p:ph idx="18" type="body"/>
          </p:nvPr>
        </p:nvSpPr>
        <p:spPr>
          <a:xfrm>
            <a:off x="6264657" y="4107261"/>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23"/>
          <p:cNvSpPr txBox="1"/>
          <p:nvPr>
            <p:ph idx="19" type="body"/>
          </p:nvPr>
        </p:nvSpPr>
        <p:spPr>
          <a:xfrm>
            <a:off x="6424510" y="4244823"/>
            <a:ext cx="200364" cy="21645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400"/>
              <a:buNone/>
              <a:defRPr b="1" sz="14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3"/>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200"/>
              <a:buFont typeface="Verdan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p:nvPr>
            <p:ph idx="20" type="pic"/>
          </p:nvPr>
        </p:nvSpPr>
        <p:spPr>
          <a:xfrm>
            <a:off x="529951" y="1844675"/>
            <a:ext cx="5181594" cy="4191401"/>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ve steps with images">
  <p:cSld name="Five steps with images">
    <p:spTree>
      <p:nvGrpSpPr>
        <p:cNvPr id="322" name="Shape 322"/>
        <p:cNvGrpSpPr/>
        <p:nvPr/>
      </p:nvGrpSpPr>
      <p:grpSpPr>
        <a:xfrm>
          <a:off x="0" y="0"/>
          <a:ext cx="0" cy="0"/>
          <a:chOff x="0" y="0"/>
          <a:chExt cx="0" cy="0"/>
        </a:xfrm>
      </p:grpSpPr>
      <p:sp>
        <p:nvSpPr>
          <p:cNvPr id="323" name="Google Shape;323;p41"/>
          <p:cNvSpPr/>
          <p:nvPr/>
        </p:nvSpPr>
        <p:spPr>
          <a:xfrm>
            <a:off x="593724" y="1823339"/>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24" name="Google Shape;324;p41"/>
          <p:cNvSpPr/>
          <p:nvPr/>
        </p:nvSpPr>
        <p:spPr>
          <a:xfrm>
            <a:off x="1487487"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25" name="Google Shape;325;p41"/>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6" name="Google Shape;326;p41"/>
          <p:cNvSpPr/>
          <p:nvPr/>
        </p:nvSpPr>
        <p:spPr>
          <a:xfrm>
            <a:off x="6045200"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27" name="Google Shape;327;p41"/>
          <p:cNvSpPr/>
          <p:nvPr/>
        </p:nvSpPr>
        <p:spPr>
          <a:xfrm flipH="1" rot="10800000">
            <a:off x="3752445"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28" name="Google Shape;328;p41"/>
          <p:cNvSpPr/>
          <p:nvPr/>
        </p:nvSpPr>
        <p:spPr>
          <a:xfrm flipH="1" rot="10800000">
            <a:off x="8302252"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29" name="Google Shape;329;p41"/>
          <p:cNvSpPr/>
          <p:nvPr/>
        </p:nvSpPr>
        <p:spPr>
          <a:xfrm>
            <a:off x="2854500"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30" name="Google Shape;330;p41"/>
          <p:cNvSpPr/>
          <p:nvPr/>
        </p:nvSpPr>
        <p:spPr>
          <a:xfrm>
            <a:off x="5112779"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31" name="Google Shape;331;p41"/>
          <p:cNvSpPr/>
          <p:nvPr/>
        </p:nvSpPr>
        <p:spPr>
          <a:xfrm>
            <a:off x="7371056"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32" name="Google Shape;332;p41"/>
          <p:cNvSpPr/>
          <p:nvPr/>
        </p:nvSpPr>
        <p:spPr>
          <a:xfrm>
            <a:off x="9629335"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33" name="Google Shape;333;p41"/>
          <p:cNvSpPr txBox="1"/>
          <p:nvPr>
            <p:ph idx="1" type="body"/>
          </p:nvPr>
        </p:nvSpPr>
        <p:spPr>
          <a:xfrm>
            <a:off x="730894"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4" name="Google Shape;334;p41"/>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5" name="Google Shape;335;p41"/>
          <p:cNvSpPr txBox="1"/>
          <p:nvPr>
            <p:ph idx="3" type="body"/>
          </p:nvPr>
        </p:nvSpPr>
        <p:spPr>
          <a:xfrm>
            <a:off x="5247946"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6" name="Google Shape;336;p41"/>
          <p:cNvSpPr txBox="1"/>
          <p:nvPr>
            <p:ph idx="4" type="body"/>
          </p:nvPr>
        </p:nvSpPr>
        <p:spPr>
          <a:xfrm>
            <a:off x="5241167"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7" name="Google Shape;337;p41"/>
          <p:cNvSpPr txBox="1"/>
          <p:nvPr>
            <p:ph idx="5" type="body"/>
          </p:nvPr>
        </p:nvSpPr>
        <p:spPr>
          <a:xfrm>
            <a:off x="9774438" y="2442327"/>
            <a:ext cx="1755131" cy="47504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8" name="Google Shape;338;p41"/>
          <p:cNvSpPr txBox="1"/>
          <p:nvPr>
            <p:ph idx="6" type="body"/>
          </p:nvPr>
        </p:nvSpPr>
        <p:spPr>
          <a:xfrm>
            <a:off x="9767659"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9" name="Google Shape;339;p41"/>
          <p:cNvSpPr txBox="1"/>
          <p:nvPr>
            <p:ph idx="7" type="body"/>
          </p:nvPr>
        </p:nvSpPr>
        <p:spPr>
          <a:xfrm>
            <a:off x="7502085"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0" name="Google Shape;340;p41"/>
          <p:cNvSpPr txBox="1"/>
          <p:nvPr>
            <p:ph idx="8" type="body"/>
          </p:nvPr>
        </p:nvSpPr>
        <p:spPr>
          <a:xfrm>
            <a:off x="7495306"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1" name="Google Shape;341;p41"/>
          <p:cNvSpPr txBox="1"/>
          <p:nvPr>
            <p:ph idx="9" type="body"/>
          </p:nvPr>
        </p:nvSpPr>
        <p:spPr>
          <a:xfrm>
            <a:off x="2987097"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2" name="Google Shape;342;p41"/>
          <p:cNvSpPr txBox="1"/>
          <p:nvPr>
            <p:ph idx="13" type="body"/>
          </p:nvPr>
        </p:nvSpPr>
        <p:spPr>
          <a:xfrm>
            <a:off x="2980318"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3" name="Google Shape;343;p41"/>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344" name="Google Shape;344;p41"/>
          <p:cNvSpPr/>
          <p:nvPr>
            <p:ph idx="14" type="pic"/>
          </p:nvPr>
        </p:nvSpPr>
        <p:spPr>
          <a:xfrm>
            <a:off x="723900" y="3074873"/>
            <a:ext cx="1762125" cy="1254125"/>
          </a:xfrm>
          <a:prstGeom prst="rect">
            <a:avLst/>
          </a:prstGeom>
          <a:noFill/>
          <a:ln>
            <a:noFill/>
          </a:ln>
        </p:spPr>
      </p:sp>
      <p:sp>
        <p:nvSpPr>
          <p:cNvPr id="345" name="Google Shape;345;p41"/>
          <p:cNvSpPr/>
          <p:nvPr>
            <p:ph idx="15" type="pic"/>
          </p:nvPr>
        </p:nvSpPr>
        <p:spPr>
          <a:xfrm>
            <a:off x="5267551" y="3074872"/>
            <a:ext cx="1762125" cy="1254125"/>
          </a:xfrm>
          <a:prstGeom prst="rect">
            <a:avLst/>
          </a:prstGeom>
          <a:noFill/>
          <a:ln>
            <a:noFill/>
          </a:ln>
        </p:spPr>
      </p:sp>
      <p:sp>
        <p:nvSpPr>
          <p:cNvPr id="346" name="Google Shape;346;p41"/>
          <p:cNvSpPr/>
          <p:nvPr>
            <p:ph idx="16" type="pic"/>
          </p:nvPr>
        </p:nvSpPr>
        <p:spPr>
          <a:xfrm>
            <a:off x="2980103" y="4732963"/>
            <a:ext cx="1762125" cy="1254125"/>
          </a:xfrm>
          <a:prstGeom prst="rect">
            <a:avLst/>
          </a:prstGeom>
          <a:noFill/>
          <a:ln>
            <a:noFill/>
          </a:ln>
        </p:spPr>
      </p:sp>
      <p:sp>
        <p:nvSpPr>
          <p:cNvPr id="347" name="Google Shape;347;p41"/>
          <p:cNvSpPr/>
          <p:nvPr>
            <p:ph idx="17" type="pic"/>
          </p:nvPr>
        </p:nvSpPr>
        <p:spPr>
          <a:xfrm>
            <a:off x="7502085" y="4732962"/>
            <a:ext cx="1762125" cy="1254125"/>
          </a:xfrm>
          <a:prstGeom prst="rect">
            <a:avLst/>
          </a:prstGeom>
          <a:noFill/>
          <a:ln>
            <a:noFill/>
          </a:ln>
        </p:spPr>
      </p:sp>
      <p:sp>
        <p:nvSpPr>
          <p:cNvPr id="348" name="Google Shape;348;p41"/>
          <p:cNvSpPr/>
          <p:nvPr>
            <p:ph idx="18" type="pic"/>
          </p:nvPr>
        </p:nvSpPr>
        <p:spPr>
          <a:xfrm>
            <a:off x="9782526" y="3081440"/>
            <a:ext cx="1762125" cy="1254125"/>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eps with text">
  <p:cSld name="Three steps with text">
    <p:spTree>
      <p:nvGrpSpPr>
        <p:cNvPr id="349" name="Shape 349"/>
        <p:cNvGrpSpPr/>
        <p:nvPr/>
      </p:nvGrpSpPr>
      <p:grpSpPr>
        <a:xfrm>
          <a:off x="0" y="0"/>
          <a:ext cx="0" cy="0"/>
          <a:chOff x="0" y="0"/>
          <a:chExt cx="0" cy="0"/>
        </a:xfrm>
      </p:grpSpPr>
      <p:sp>
        <p:nvSpPr>
          <p:cNvPr id="350" name="Google Shape;350;p42"/>
          <p:cNvSpPr/>
          <p:nvPr/>
        </p:nvSpPr>
        <p:spPr>
          <a:xfrm>
            <a:off x="593724" y="1823339"/>
            <a:ext cx="2716722"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51" name="Google Shape;351;p42"/>
          <p:cNvSpPr/>
          <p:nvPr/>
        </p:nvSpPr>
        <p:spPr>
          <a:xfrm>
            <a:off x="1487486" y="4497387"/>
            <a:ext cx="3317467"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52" name="Google Shape;352;p42"/>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3" name="Google Shape;353;p42"/>
          <p:cNvSpPr/>
          <p:nvPr/>
        </p:nvSpPr>
        <p:spPr>
          <a:xfrm flipH="1" rot="10800000">
            <a:off x="5787178" y="2208805"/>
            <a:ext cx="3229006"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54" name="Google Shape;354;p42"/>
          <p:cNvSpPr/>
          <p:nvPr/>
        </p:nvSpPr>
        <p:spPr>
          <a:xfrm>
            <a:off x="4804954" y="3429000"/>
            <a:ext cx="2716723"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55" name="Google Shape;355;p42"/>
          <p:cNvSpPr/>
          <p:nvPr/>
        </p:nvSpPr>
        <p:spPr>
          <a:xfrm>
            <a:off x="8881556" y="1823339"/>
            <a:ext cx="2716723"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56" name="Google Shape;356;p42"/>
          <p:cNvSpPr txBox="1"/>
          <p:nvPr>
            <p:ph idx="1" type="body"/>
          </p:nvPr>
        </p:nvSpPr>
        <p:spPr>
          <a:xfrm>
            <a:off x="730894" y="2442327"/>
            <a:ext cx="2474189"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7" name="Google Shape;357;p42"/>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8" name="Google Shape;358;p42"/>
          <p:cNvSpPr txBox="1"/>
          <p:nvPr>
            <p:ph idx="3" type="body"/>
          </p:nvPr>
        </p:nvSpPr>
        <p:spPr>
          <a:xfrm>
            <a:off x="729738" y="3088264"/>
            <a:ext cx="2474188"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9" name="Google Shape;359;p42"/>
          <p:cNvSpPr txBox="1"/>
          <p:nvPr>
            <p:ph idx="4" type="body"/>
          </p:nvPr>
        </p:nvSpPr>
        <p:spPr>
          <a:xfrm>
            <a:off x="9022963" y="2442327"/>
            <a:ext cx="2438143"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0" name="Google Shape;360;p42"/>
          <p:cNvSpPr txBox="1"/>
          <p:nvPr>
            <p:ph idx="5" type="body"/>
          </p:nvPr>
        </p:nvSpPr>
        <p:spPr>
          <a:xfrm>
            <a:off x="9016184"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1" name="Google Shape;361;p42"/>
          <p:cNvSpPr txBox="1"/>
          <p:nvPr>
            <p:ph idx="6" type="body"/>
          </p:nvPr>
        </p:nvSpPr>
        <p:spPr>
          <a:xfrm>
            <a:off x="4937551" y="4054126"/>
            <a:ext cx="2466138"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2" name="Google Shape;362;p42"/>
          <p:cNvSpPr txBox="1"/>
          <p:nvPr>
            <p:ph idx="7" type="body"/>
          </p:nvPr>
        </p:nvSpPr>
        <p:spPr>
          <a:xfrm>
            <a:off x="4930772" y="3549468"/>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3" name="Google Shape;363;p42"/>
          <p:cNvSpPr txBox="1"/>
          <p:nvPr>
            <p:ph idx="8" type="body"/>
          </p:nvPr>
        </p:nvSpPr>
        <p:spPr>
          <a:xfrm>
            <a:off x="4936394" y="4700064"/>
            <a:ext cx="2467295"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4" name="Google Shape;364;p42"/>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365" name="Google Shape;365;p42"/>
          <p:cNvSpPr txBox="1"/>
          <p:nvPr>
            <p:ph idx="9" type="body"/>
          </p:nvPr>
        </p:nvSpPr>
        <p:spPr>
          <a:xfrm>
            <a:off x="9006269" y="3088264"/>
            <a:ext cx="2467295" cy="1252800"/>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eps with pictures">
  <p:cSld name="Three steps with pictures">
    <p:spTree>
      <p:nvGrpSpPr>
        <p:cNvPr id="366" name="Shape 366"/>
        <p:cNvGrpSpPr/>
        <p:nvPr/>
      </p:nvGrpSpPr>
      <p:grpSpPr>
        <a:xfrm>
          <a:off x="0" y="0"/>
          <a:ext cx="0" cy="0"/>
          <a:chOff x="0" y="0"/>
          <a:chExt cx="0" cy="0"/>
        </a:xfrm>
      </p:grpSpPr>
      <p:sp>
        <p:nvSpPr>
          <p:cNvPr id="367" name="Google Shape;367;p43"/>
          <p:cNvSpPr/>
          <p:nvPr/>
        </p:nvSpPr>
        <p:spPr>
          <a:xfrm>
            <a:off x="593723" y="1823339"/>
            <a:ext cx="3317467"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68" name="Google Shape;368;p43"/>
          <p:cNvSpPr/>
          <p:nvPr/>
        </p:nvSpPr>
        <p:spPr>
          <a:xfrm>
            <a:off x="1966452" y="4497387"/>
            <a:ext cx="2470815"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69" name="Google Shape;369;p43"/>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0" name="Google Shape;370;p43"/>
          <p:cNvSpPr/>
          <p:nvPr/>
        </p:nvSpPr>
        <p:spPr>
          <a:xfrm flipH="1" rot="10800000">
            <a:off x="6026600" y="2208803"/>
            <a:ext cx="2254212"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71" name="Google Shape;371;p43"/>
          <p:cNvSpPr/>
          <p:nvPr/>
        </p:nvSpPr>
        <p:spPr>
          <a:xfrm>
            <a:off x="4437267" y="3429000"/>
            <a:ext cx="3317468"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72" name="Google Shape;372;p43"/>
          <p:cNvSpPr/>
          <p:nvPr/>
        </p:nvSpPr>
        <p:spPr>
          <a:xfrm>
            <a:off x="8280812" y="1823339"/>
            <a:ext cx="3317467"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73" name="Google Shape;373;p43"/>
          <p:cNvSpPr txBox="1"/>
          <p:nvPr>
            <p:ph idx="1" type="body"/>
          </p:nvPr>
        </p:nvSpPr>
        <p:spPr>
          <a:xfrm>
            <a:off x="730894" y="2442327"/>
            <a:ext cx="2626565"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4" name="Google Shape;374;p43"/>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5" name="Google Shape;375;p43"/>
          <p:cNvSpPr txBox="1"/>
          <p:nvPr>
            <p:ph idx="3" type="body"/>
          </p:nvPr>
        </p:nvSpPr>
        <p:spPr>
          <a:xfrm>
            <a:off x="8433028" y="2446254"/>
            <a:ext cx="2638095"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6" name="Google Shape;376;p43"/>
          <p:cNvSpPr txBox="1"/>
          <p:nvPr>
            <p:ph idx="4" type="body"/>
          </p:nvPr>
        </p:nvSpPr>
        <p:spPr>
          <a:xfrm>
            <a:off x="8426249" y="194159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7" name="Google Shape;377;p43"/>
          <p:cNvSpPr txBox="1"/>
          <p:nvPr>
            <p:ph idx="5" type="body"/>
          </p:nvPr>
        </p:nvSpPr>
        <p:spPr>
          <a:xfrm>
            <a:off x="4600261" y="3600288"/>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8" name="Google Shape;378;p43"/>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379" name="Google Shape;379;p43"/>
          <p:cNvSpPr/>
          <p:nvPr>
            <p:ph idx="6" type="pic"/>
          </p:nvPr>
        </p:nvSpPr>
        <p:spPr>
          <a:xfrm>
            <a:off x="8433028" y="3009462"/>
            <a:ext cx="2638095" cy="1335529"/>
          </a:xfrm>
          <a:prstGeom prst="rect">
            <a:avLst/>
          </a:prstGeom>
          <a:noFill/>
          <a:ln>
            <a:noFill/>
          </a:ln>
        </p:spPr>
      </p:sp>
      <p:sp>
        <p:nvSpPr>
          <p:cNvPr id="380" name="Google Shape;380;p43"/>
          <p:cNvSpPr/>
          <p:nvPr>
            <p:ph idx="7" type="pic"/>
          </p:nvPr>
        </p:nvSpPr>
        <p:spPr>
          <a:xfrm>
            <a:off x="744819" y="3031805"/>
            <a:ext cx="2626565" cy="1335529"/>
          </a:xfrm>
          <a:prstGeom prst="rect">
            <a:avLst/>
          </a:prstGeom>
          <a:noFill/>
          <a:ln>
            <a:noFill/>
          </a:ln>
        </p:spPr>
      </p:sp>
      <p:sp>
        <p:nvSpPr>
          <p:cNvPr id="381" name="Google Shape;381;p43"/>
          <p:cNvSpPr txBox="1"/>
          <p:nvPr>
            <p:ph idx="8" type="body"/>
          </p:nvPr>
        </p:nvSpPr>
        <p:spPr>
          <a:xfrm>
            <a:off x="4589483" y="4032455"/>
            <a:ext cx="2638095"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b="1" sz="16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2" name="Google Shape;382;p43"/>
          <p:cNvSpPr/>
          <p:nvPr>
            <p:ph idx="9" type="pic"/>
          </p:nvPr>
        </p:nvSpPr>
        <p:spPr>
          <a:xfrm>
            <a:off x="4589483" y="4595663"/>
            <a:ext cx="2638095" cy="1335529"/>
          </a:xfrm>
          <a:prstGeom prst="rect">
            <a:avLst/>
          </a:prstGeom>
          <a:no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harts">
  <p:cSld name="3 charts">
    <p:spTree>
      <p:nvGrpSpPr>
        <p:cNvPr id="383" name="Shape 383"/>
        <p:cNvGrpSpPr/>
        <p:nvPr/>
      </p:nvGrpSpPr>
      <p:grpSpPr>
        <a:xfrm>
          <a:off x="0" y="0"/>
          <a:ext cx="0" cy="0"/>
          <a:chOff x="0" y="0"/>
          <a:chExt cx="0" cy="0"/>
        </a:xfrm>
      </p:grpSpPr>
      <p:sp>
        <p:nvSpPr>
          <p:cNvPr id="384" name="Google Shape;384;p44"/>
          <p:cNvSpPr/>
          <p:nvPr/>
        </p:nvSpPr>
        <p:spPr>
          <a:xfrm>
            <a:off x="593725" y="1776247"/>
            <a:ext cx="3435780" cy="3710153"/>
          </a:xfrm>
          <a:custGeom>
            <a:rect b="b" l="l" r="r" t="t"/>
            <a:pathLst>
              <a:path extrusionOk="0" h="2782061" w="2576322">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cap="flat" cmpd="sng" w="12700">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85" name="Google Shape;385;p44"/>
          <p:cNvSpPr/>
          <p:nvPr>
            <p:ph idx="2" type="chart"/>
          </p:nvPr>
        </p:nvSpPr>
        <p:spPr>
          <a:xfrm>
            <a:off x="741404" y="1923926"/>
            <a:ext cx="3139992" cy="3414794"/>
          </a:xfrm>
          <a:prstGeom prst="rect">
            <a:avLst/>
          </a:prstGeom>
          <a:noFill/>
          <a:ln>
            <a:noFill/>
          </a:ln>
        </p:spPr>
        <p:txBody>
          <a:bodyPr anchorCtr="0" anchor="t" bIns="0" lIns="0" spcFirstLastPara="1" rIns="0" wrap="square" tIns="0">
            <a:noAutofit/>
          </a:bodyPr>
          <a:lstStyle>
            <a:lvl1pPr lvl="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lvl="1"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lvl="2"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lvl="3"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lvl="4"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sp>
        <p:nvSpPr>
          <p:cNvPr id="386" name="Google Shape;386;p44"/>
          <p:cNvSpPr txBox="1"/>
          <p:nvPr>
            <p:ph type="title"/>
          </p:nvPr>
        </p:nvSpPr>
        <p:spPr>
          <a:xfrm>
            <a:off x="593725" y="472611"/>
            <a:ext cx="11002963" cy="1062501"/>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7" name="Google Shape;387;p44"/>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8" name="Google Shape;388;p44"/>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389" name="Google Shape;389;p44"/>
          <p:cNvSpPr txBox="1"/>
          <p:nvPr>
            <p:ph idx="1" type="body"/>
          </p:nvPr>
        </p:nvSpPr>
        <p:spPr>
          <a:xfrm>
            <a:off x="593725" y="5669004"/>
            <a:ext cx="3435350" cy="49208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0" name="Google Shape;390;p44"/>
          <p:cNvSpPr/>
          <p:nvPr/>
        </p:nvSpPr>
        <p:spPr>
          <a:xfrm>
            <a:off x="4378110" y="1776247"/>
            <a:ext cx="3435780" cy="3710153"/>
          </a:xfrm>
          <a:custGeom>
            <a:rect b="b" l="l" r="r" t="t"/>
            <a:pathLst>
              <a:path extrusionOk="0" h="2782061" w="2576322">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cap="flat" cmpd="sng" w="12700">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91" name="Google Shape;391;p44"/>
          <p:cNvSpPr/>
          <p:nvPr/>
        </p:nvSpPr>
        <p:spPr>
          <a:xfrm>
            <a:off x="8162710" y="1776247"/>
            <a:ext cx="3435780" cy="3710153"/>
          </a:xfrm>
          <a:custGeom>
            <a:rect b="b" l="l" r="r" t="t"/>
            <a:pathLst>
              <a:path extrusionOk="0" h="2782061" w="2576322">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cap="flat" cmpd="sng" w="12700">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392" name="Google Shape;392;p44"/>
          <p:cNvSpPr txBox="1"/>
          <p:nvPr>
            <p:ph idx="3" type="body"/>
          </p:nvPr>
        </p:nvSpPr>
        <p:spPr>
          <a:xfrm>
            <a:off x="4378325" y="5669004"/>
            <a:ext cx="3435350" cy="49208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3" name="Google Shape;393;p44"/>
          <p:cNvSpPr txBox="1"/>
          <p:nvPr>
            <p:ph idx="4" type="body"/>
          </p:nvPr>
        </p:nvSpPr>
        <p:spPr>
          <a:xfrm>
            <a:off x="8162925" y="5669004"/>
            <a:ext cx="3435350" cy="49208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4" name="Google Shape;394;p44"/>
          <p:cNvSpPr/>
          <p:nvPr>
            <p:ph idx="5" type="chart"/>
          </p:nvPr>
        </p:nvSpPr>
        <p:spPr>
          <a:xfrm>
            <a:off x="4526004" y="1923926"/>
            <a:ext cx="3139992" cy="3414794"/>
          </a:xfrm>
          <a:prstGeom prst="rect">
            <a:avLst/>
          </a:prstGeom>
          <a:noFill/>
          <a:ln>
            <a:noFill/>
          </a:ln>
        </p:spPr>
        <p:txBody>
          <a:bodyPr anchorCtr="0" anchor="t" bIns="0" lIns="0" spcFirstLastPara="1" rIns="0" wrap="square" tIns="0">
            <a:noAutofit/>
          </a:bodyPr>
          <a:lstStyle>
            <a:lvl1pPr lvl="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lvl="1"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lvl="2"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lvl="3"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lvl="4"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sp>
        <p:nvSpPr>
          <p:cNvPr id="395" name="Google Shape;395;p44"/>
          <p:cNvSpPr/>
          <p:nvPr>
            <p:ph idx="6" type="chart"/>
          </p:nvPr>
        </p:nvSpPr>
        <p:spPr>
          <a:xfrm>
            <a:off x="8310604" y="1923926"/>
            <a:ext cx="3139992" cy="3414794"/>
          </a:xfrm>
          <a:prstGeom prst="rect">
            <a:avLst/>
          </a:prstGeom>
          <a:noFill/>
          <a:ln>
            <a:noFill/>
          </a:ln>
        </p:spPr>
        <p:txBody>
          <a:bodyPr anchorCtr="0" anchor="t" bIns="0" lIns="0" spcFirstLastPara="1" rIns="0" wrap="square" tIns="0">
            <a:noAutofit/>
          </a:bodyPr>
          <a:lstStyle>
            <a:lvl1pPr lvl="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lvl="1"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lvl="2"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lvl="3"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lvl="4"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hart">
  <p:cSld name="Single chart">
    <p:spTree>
      <p:nvGrpSpPr>
        <p:cNvPr id="396" name="Shape 396"/>
        <p:cNvGrpSpPr/>
        <p:nvPr/>
      </p:nvGrpSpPr>
      <p:grpSpPr>
        <a:xfrm>
          <a:off x="0" y="0"/>
          <a:ext cx="0" cy="0"/>
          <a:chOff x="0" y="0"/>
          <a:chExt cx="0" cy="0"/>
        </a:xfrm>
      </p:grpSpPr>
      <p:sp>
        <p:nvSpPr>
          <p:cNvPr id="397" name="Google Shape;397;p45"/>
          <p:cNvSpPr/>
          <p:nvPr/>
        </p:nvSpPr>
        <p:spPr>
          <a:xfrm>
            <a:off x="604354" y="554314"/>
            <a:ext cx="7219949" cy="5578475"/>
          </a:xfrm>
          <a:custGeom>
            <a:rect b="b" l="l" r="r" t="t"/>
            <a:pathLst>
              <a:path extrusionOk="0" h="5578475" w="7219949">
                <a:moveTo>
                  <a:pt x="127022" y="0"/>
                </a:moveTo>
                <a:lnTo>
                  <a:pt x="7092927" y="0"/>
                </a:lnTo>
                <a:cubicBezTo>
                  <a:pt x="7163079" y="0"/>
                  <a:pt x="7219949" y="56870"/>
                  <a:pt x="7219949" y="127022"/>
                </a:cubicBezTo>
                <a:lnTo>
                  <a:pt x="7219949" y="3930650"/>
                </a:lnTo>
                <a:lnTo>
                  <a:pt x="7219949" y="4198319"/>
                </a:lnTo>
                <a:lnTo>
                  <a:pt x="7219949" y="4909579"/>
                </a:lnTo>
                <a:cubicBezTo>
                  <a:pt x="7219949" y="4957204"/>
                  <a:pt x="7168551" y="4987149"/>
                  <a:pt x="7127054" y="4963571"/>
                </a:cubicBezTo>
                <a:lnTo>
                  <a:pt x="6910610" y="4840497"/>
                </a:lnTo>
                <a:cubicBezTo>
                  <a:pt x="6898114" y="4833422"/>
                  <a:pt x="6882554" y="4833422"/>
                  <a:pt x="6870056" y="4840497"/>
                </a:cubicBezTo>
                <a:lnTo>
                  <a:pt x="6581464" y="5004598"/>
                </a:lnTo>
                <a:cubicBezTo>
                  <a:pt x="6568734" y="5011905"/>
                  <a:pt x="6560716" y="5025346"/>
                  <a:pt x="6560716" y="5040198"/>
                </a:cubicBezTo>
                <a:lnTo>
                  <a:pt x="6560716" y="5367457"/>
                </a:lnTo>
                <a:cubicBezTo>
                  <a:pt x="6560716" y="5382076"/>
                  <a:pt x="6568734" y="5395750"/>
                  <a:pt x="6581464" y="5403060"/>
                </a:cubicBezTo>
                <a:lnTo>
                  <a:pt x="6685680" y="5462240"/>
                </a:lnTo>
                <a:cubicBezTo>
                  <a:pt x="6727412" y="5485935"/>
                  <a:pt x="6725246" y="5539471"/>
                  <a:pt x="6694598" y="5564758"/>
                </a:cubicBezTo>
                <a:lnTo>
                  <a:pt x="6655034" y="5578475"/>
                </a:lnTo>
                <a:lnTo>
                  <a:pt x="5839793" y="5578475"/>
                </a:lnTo>
                <a:lnTo>
                  <a:pt x="5429249" y="5578475"/>
                </a:lnTo>
                <a:lnTo>
                  <a:pt x="127022" y="5578475"/>
                </a:lnTo>
                <a:cubicBezTo>
                  <a:pt x="56870" y="5578475"/>
                  <a:pt x="0" y="5521605"/>
                  <a:pt x="0" y="5451453"/>
                </a:cubicBezTo>
                <a:lnTo>
                  <a:pt x="0" y="127022"/>
                </a:lnTo>
                <a:cubicBezTo>
                  <a:pt x="0" y="56870"/>
                  <a:pt x="56870" y="0"/>
                  <a:pt x="127022" y="0"/>
                </a:cubicBezTo>
                <a:close/>
              </a:path>
            </a:pathLst>
          </a:cu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398" name="Google Shape;398;p45"/>
          <p:cNvSpPr txBox="1"/>
          <p:nvPr>
            <p:ph type="title"/>
          </p:nvPr>
        </p:nvSpPr>
        <p:spPr>
          <a:xfrm>
            <a:off x="8154711" y="472611"/>
            <a:ext cx="3435350" cy="1062501"/>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9" name="Google Shape;399;p45"/>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0" name="Google Shape;400;p45"/>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401" name="Google Shape;401;p45"/>
          <p:cNvSpPr/>
          <p:nvPr>
            <p:ph idx="2" type="chart"/>
          </p:nvPr>
        </p:nvSpPr>
        <p:spPr>
          <a:xfrm>
            <a:off x="752034" y="701993"/>
            <a:ext cx="6924590" cy="5283116"/>
          </a:xfrm>
          <a:prstGeom prst="rect">
            <a:avLst/>
          </a:prstGeom>
          <a:noFill/>
          <a:ln>
            <a:noFill/>
          </a:ln>
        </p:spPr>
        <p:txBody>
          <a:bodyPr anchorCtr="0" anchor="t" bIns="0" lIns="0" spcFirstLastPara="1" rIns="0" wrap="square" tIns="0">
            <a:noAutofit/>
          </a:bodyPr>
          <a:lstStyle>
            <a:lvl1pPr lvl="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lvl="1"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lvl="2"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lvl="3"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lvl="4"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sp>
        <p:nvSpPr>
          <p:cNvPr id="402" name="Google Shape;402;p45"/>
          <p:cNvSpPr txBox="1"/>
          <p:nvPr>
            <p:ph idx="1" type="body"/>
          </p:nvPr>
        </p:nvSpPr>
        <p:spPr>
          <a:xfrm>
            <a:off x="8156973" y="2968379"/>
            <a:ext cx="3432531" cy="783132"/>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3" name="Google Shape;403;p45"/>
          <p:cNvSpPr txBox="1"/>
          <p:nvPr>
            <p:ph idx="3" type="body"/>
          </p:nvPr>
        </p:nvSpPr>
        <p:spPr>
          <a:xfrm>
            <a:off x="8156973" y="3997621"/>
            <a:ext cx="3433087" cy="2135168"/>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sz="18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04" name="Google Shape;404;p45"/>
          <p:cNvCxnSpPr/>
          <p:nvPr/>
        </p:nvCxnSpPr>
        <p:spPr>
          <a:xfrm>
            <a:off x="8156973" y="3889621"/>
            <a:ext cx="3432531"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p:cSld name="Table">
    <p:spTree>
      <p:nvGrpSpPr>
        <p:cNvPr id="405" name="Shape 405"/>
        <p:cNvGrpSpPr/>
        <p:nvPr/>
      </p:nvGrpSpPr>
      <p:grpSpPr>
        <a:xfrm>
          <a:off x="0" y="0"/>
          <a:ext cx="0" cy="0"/>
          <a:chOff x="0" y="0"/>
          <a:chExt cx="0" cy="0"/>
        </a:xfrm>
      </p:grpSpPr>
      <p:sp>
        <p:nvSpPr>
          <p:cNvPr id="406" name="Google Shape;406;p46"/>
          <p:cNvSpPr/>
          <p:nvPr/>
        </p:nvSpPr>
        <p:spPr>
          <a:xfrm>
            <a:off x="584281" y="1776247"/>
            <a:ext cx="11012407" cy="4349916"/>
          </a:xfrm>
          <a:prstGeom prst="roundRect">
            <a:avLst>
              <a:gd fmla="val 292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407" name="Google Shape;407;p46"/>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8" name="Google Shape;408;p46"/>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9" name="Google Shape;409;p46"/>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410" name="Google Shape;410;p46"/>
          <p:cNvSpPr/>
          <p:nvPr>
            <p:ph idx="2" type="tbl"/>
          </p:nvPr>
        </p:nvSpPr>
        <p:spPr>
          <a:xfrm>
            <a:off x="731960" y="1923926"/>
            <a:ext cx="10717050" cy="405455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1pPr>
            <a:lvl2pPr lvl="1"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2pPr>
            <a:lvl3pPr lvl="2"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3pPr>
            <a:lvl4pPr lvl="3"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4pPr>
            <a:lvl5pPr lvl="4"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cess">
  <p:cSld name="Process">
    <p:spTree>
      <p:nvGrpSpPr>
        <p:cNvPr id="411" name="Shape 411"/>
        <p:cNvGrpSpPr/>
        <p:nvPr/>
      </p:nvGrpSpPr>
      <p:grpSpPr>
        <a:xfrm>
          <a:off x="0" y="0"/>
          <a:ext cx="0" cy="0"/>
          <a:chOff x="0" y="0"/>
          <a:chExt cx="0" cy="0"/>
        </a:xfrm>
      </p:grpSpPr>
      <p:sp>
        <p:nvSpPr>
          <p:cNvPr id="412" name="Google Shape;412;p47"/>
          <p:cNvSpPr/>
          <p:nvPr/>
        </p:nvSpPr>
        <p:spPr>
          <a:xfrm>
            <a:off x="3438208" y="0"/>
            <a:ext cx="2917931" cy="6858000"/>
          </a:xfrm>
          <a:prstGeom prst="rect">
            <a:avLst/>
          </a:prstGeom>
          <a:solidFill>
            <a:srgbClr val="F8F8F8"/>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413" name="Google Shape;413;p47"/>
          <p:cNvSpPr/>
          <p:nvPr/>
        </p:nvSpPr>
        <p:spPr>
          <a:xfrm>
            <a:off x="6356139" y="0"/>
            <a:ext cx="2917931" cy="6858000"/>
          </a:xfrm>
          <a:prstGeom prst="rect">
            <a:avLst/>
          </a:prstGeom>
          <a:solidFill>
            <a:schemeClr val="accent1"/>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414" name="Google Shape;414;p47"/>
          <p:cNvSpPr/>
          <p:nvPr/>
        </p:nvSpPr>
        <p:spPr>
          <a:xfrm>
            <a:off x="9274069" y="0"/>
            <a:ext cx="2917931" cy="6858000"/>
          </a:xfrm>
          <a:prstGeom prst="rect">
            <a:avLst/>
          </a:prstGeom>
          <a:solidFill>
            <a:srgbClr val="F8F8F8"/>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415" name="Google Shape;415;p47"/>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6" name="Google Shape;416;p47"/>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417" name="Google Shape;417;p47"/>
          <p:cNvSpPr txBox="1"/>
          <p:nvPr>
            <p:ph type="title"/>
          </p:nvPr>
        </p:nvSpPr>
        <p:spPr>
          <a:xfrm>
            <a:off x="593726" y="472611"/>
            <a:ext cx="2490788" cy="131916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8" name="Google Shape;418;p47"/>
          <p:cNvSpPr txBox="1"/>
          <p:nvPr>
            <p:ph idx="1" type="body"/>
          </p:nvPr>
        </p:nvSpPr>
        <p:spPr>
          <a:xfrm>
            <a:off x="3755683"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9" name="Google Shape;419;p47"/>
          <p:cNvSpPr txBox="1"/>
          <p:nvPr>
            <p:ph idx="2" type="body"/>
          </p:nvPr>
        </p:nvSpPr>
        <p:spPr>
          <a:xfrm>
            <a:off x="375549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0" name="Google Shape;420;p47"/>
          <p:cNvSpPr txBox="1"/>
          <p:nvPr>
            <p:ph idx="3" type="body"/>
          </p:nvPr>
        </p:nvSpPr>
        <p:spPr>
          <a:xfrm>
            <a:off x="6673614"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lt1"/>
              </a:buClr>
              <a:buSzPts val="2000"/>
              <a:buNone/>
              <a:defRPr b="1" sz="20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1" name="Google Shape;421;p47"/>
          <p:cNvSpPr txBox="1"/>
          <p:nvPr>
            <p:ph idx="4" type="body"/>
          </p:nvPr>
        </p:nvSpPr>
        <p:spPr>
          <a:xfrm>
            <a:off x="667342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600"/>
              <a:buNone/>
              <a:defRPr sz="1600">
                <a:solidFill>
                  <a:schemeClr val="lt1"/>
                </a:solidFill>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2" name="Google Shape;422;p47"/>
          <p:cNvSpPr txBox="1"/>
          <p:nvPr>
            <p:ph idx="5" type="body"/>
          </p:nvPr>
        </p:nvSpPr>
        <p:spPr>
          <a:xfrm>
            <a:off x="9591543" y="1719773"/>
            <a:ext cx="2282982" cy="559274"/>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3" name="Google Shape;423;p47"/>
          <p:cNvSpPr txBox="1"/>
          <p:nvPr>
            <p:ph idx="6" type="body"/>
          </p:nvPr>
        </p:nvSpPr>
        <p:spPr>
          <a:xfrm>
            <a:off x="9591358" y="3042249"/>
            <a:ext cx="2283352" cy="284017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4" name="Google Shape;424;p47"/>
          <p:cNvSpPr txBox="1"/>
          <p:nvPr>
            <p:ph idx="7" type="body"/>
          </p:nvPr>
        </p:nvSpPr>
        <p:spPr>
          <a:xfrm>
            <a:off x="3755498" y="2459047"/>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5" name="Google Shape;425;p47"/>
          <p:cNvSpPr txBox="1"/>
          <p:nvPr>
            <p:ph idx="8" type="body"/>
          </p:nvPr>
        </p:nvSpPr>
        <p:spPr>
          <a:xfrm>
            <a:off x="6673428" y="2459047"/>
            <a:ext cx="354010" cy="403202"/>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6" name="Google Shape;426;p47"/>
          <p:cNvSpPr txBox="1"/>
          <p:nvPr>
            <p:ph idx="9" type="body"/>
          </p:nvPr>
        </p:nvSpPr>
        <p:spPr>
          <a:xfrm>
            <a:off x="9591543" y="2459047"/>
            <a:ext cx="354010" cy="403202"/>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square with a black background&#10;&#10;AI-generated content may be incorrect." id="427" name="Google Shape;427;p47"/>
          <p:cNvPicPr preferRelativeResize="0"/>
          <p:nvPr/>
        </p:nvPicPr>
        <p:blipFill rotWithShape="1">
          <a:blip r:embed="rId2">
            <a:alphaModFix/>
          </a:blip>
          <a:srcRect b="0" l="0" r="0" t="0"/>
          <a:stretch/>
        </p:blipFill>
        <p:spPr>
          <a:xfrm>
            <a:off x="7619498" y="123808"/>
            <a:ext cx="1495742" cy="1703536"/>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textblocks">
  <p:cSld name="2 textblocks">
    <p:spTree>
      <p:nvGrpSpPr>
        <p:cNvPr id="428" name="Shape 428"/>
        <p:cNvGrpSpPr/>
        <p:nvPr/>
      </p:nvGrpSpPr>
      <p:grpSpPr>
        <a:xfrm>
          <a:off x="0" y="0"/>
          <a:ext cx="0" cy="0"/>
          <a:chOff x="0" y="0"/>
          <a:chExt cx="0" cy="0"/>
        </a:xfrm>
      </p:grpSpPr>
      <p:sp>
        <p:nvSpPr>
          <p:cNvPr id="429" name="Google Shape;429;p48"/>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0" name="Google Shape;430;p48"/>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1" name="Google Shape;431;p48"/>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432" name="Google Shape;432;p48"/>
          <p:cNvSpPr txBox="1"/>
          <p:nvPr>
            <p:ph idx="1" type="body"/>
          </p:nvPr>
        </p:nvSpPr>
        <p:spPr>
          <a:xfrm>
            <a:off x="595988" y="1712505"/>
            <a:ext cx="5323538"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3" name="Google Shape;433;p48"/>
          <p:cNvSpPr txBox="1"/>
          <p:nvPr>
            <p:ph idx="2" type="body"/>
          </p:nvPr>
        </p:nvSpPr>
        <p:spPr>
          <a:xfrm>
            <a:off x="595988" y="2158228"/>
            <a:ext cx="5324400"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34" name="Google Shape;434;p48"/>
          <p:cNvCxnSpPr/>
          <p:nvPr/>
        </p:nvCxnSpPr>
        <p:spPr>
          <a:xfrm>
            <a:off x="595988" y="2092163"/>
            <a:ext cx="5323538" cy="0"/>
          </a:xfrm>
          <a:prstGeom prst="straightConnector1">
            <a:avLst/>
          </a:prstGeom>
          <a:noFill/>
          <a:ln cap="flat" cmpd="sng" w="12700">
            <a:solidFill>
              <a:schemeClr val="accent1"/>
            </a:solidFill>
            <a:prstDash val="solid"/>
            <a:miter lim="800000"/>
            <a:headEnd len="sm" w="sm" type="none"/>
            <a:tailEnd len="sm" w="sm" type="none"/>
          </a:ln>
        </p:spPr>
      </p:cxnSp>
      <p:sp>
        <p:nvSpPr>
          <p:cNvPr id="435" name="Google Shape;435;p48"/>
          <p:cNvSpPr txBox="1"/>
          <p:nvPr>
            <p:ph idx="3" type="body"/>
          </p:nvPr>
        </p:nvSpPr>
        <p:spPr>
          <a:xfrm>
            <a:off x="6272288" y="1712505"/>
            <a:ext cx="5323538"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6" name="Google Shape;436;p48"/>
          <p:cNvSpPr txBox="1"/>
          <p:nvPr>
            <p:ph idx="4" type="body"/>
          </p:nvPr>
        </p:nvSpPr>
        <p:spPr>
          <a:xfrm>
            <a:off x="6272288" y="2158228"/>
            <a:ext cx="5324400"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37" name="Google Shape;437;p48"/>
          <p:cNvCxnSpPr/>
          <p:nvPr/>
        </p:nvCxnSpPr>
        <p:spPr>
          <a:xfrm>
            <a:off x="6272288" y="2092163"/>
            <a:ext cx="5323538"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textblocks">
  <p:cSld name="3 textblocks">
    <p:spTree>
      <p:nvGrpSpPr>
        <p:cNvPr id="438" name="Shape 438"/>
        <p:cNvGrpSpPr/>
        <p:nvPr/>
      </p:nvGrpSpPr>
      <p:grpSpPr>
        <a:xfrm>
          <a:off x="0" y="0"/>
          <a:ext cx="0" cy="0"/>
          <a:chOff x="0" y="0"/>
          <a:chExt cx="0" cy="0"/>
        </a:xfrm>
      </p:grpSpPr>
      <p:sp>
        <p:nvSpPr>
          <p:cNvPr id="439" name="Google Shape;439;p49"/>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0" name="Google Shape;440;p49"/>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1" name="Google Shape;441;p49"/>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442" name="Google Shape;442;p49"/>
          <p:cNvSpPr txBox="1"/>
          <p:nvPr>
            <p:ph idx="1" type="body"/>
          </p:nvPr>
        </p:nvSpPr>
        <p:spPr>
          <a:xfrm>
            <a:off x="595988" y="1712505"/>
            <a:ext cx="3432531"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3" name="Google Shape;443;p49"/>
          <p:cNvSpPr txBox="1"/>
          <p:nvPr>
            <p:ph idx="2" type="body"/>
          </p:nvPr>
        </p:nvSpPr>
        <p:spPr>
          <a:xfrm>
            <a:off x="595988" y="2158228"/>
            <a:ext cx="3433087"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4" name="Google Shape;444;p49"/>
          <p:cNvCxnSpPr/>
          <p:nvPr/>
        </p:nvCxnSpPr>
        <p:spPr>
          <a:xfrm>
            <a:off x="595988" y="2092163"/>
            <a:ext cx="3432531" cy="0"/>
          </a:xfrm>
          <a:prstGeom prst="straightConnector1">
            <a:avLst/>
          </a:prstGeom>
          <a:noFill/>
          <a:ln cap="flat" cmpd="sng" w="12700">
            <a:solidFill>
              <a:schemeClr val="accent1"/>
            </a:solidFill>
            <a:prstDash val="solid"/>
            <a:miter lim="800000"/>
            <a:headEnd len="sm" w="sm" type="none"/>
            <a:tailEnd len="sm" w="sm" type="none"/>
          </a:ln>
        </p:spPr>
      </p:cxnSp>
      <p:sp>
        <p:nvSpPr>
          <p:cNvPr id="445" name="Google Shape;445;p49"/>
          <p:cNvSpPr txBox="1"/>
          <p:nvPr>
            <p:ph idx="3" type="body"/>
          </p:nvPr>
        </p:nvSpPr>
        <p:spPr>
          <a:xfrm>
            <a:off x="4380588" y="1712505"/>
            <a:ext cx="3432531"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6" name="Google Shape;446;p49"/>
          <p:cNvSpPr txBox="1"/>
          <p:nvPr>
            <p:ph idx="4" type="body"/>
          </p:nvPr>
        </p:nvSpPr>
        <p:spPr>
          <a:xfrm>
            <a:off x="4380588" y="2158228"/>
            <a:ext cx="3433087"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47" name="Google Shape;447;p49"/>
          <p:cNvCxnSpPr/>
          <p:nvPr/>
        </p:nvCxnSpPr>
        <p:spPr>
          <a:xfrm>
            <a:off x="4380588" y="2092163"/>
            <a:ext cx="3432531" cy="0"/>
          </a:xfrm>
          <a:prstGeom prst="straightConnector1">
            <a:avLst/>
          </a:prstGeom>
          <a:noFill/>
          <a:ln cap="flat" cmpd="sng" w="12700">
            <a:solidFill>
              <a:schemeClr val="accent1"/>
            </a:solidFill>
            <a:prstDash val="solid"/>
            <a:miter lim="800000"/>
            <a:headEnd len="sm" w="sm" type="none"/>
            <a:tailEnd len="sm" w="sm" type="none"/>
          </a:ln>
        </p:spPr>
      </p:cxnSp>
      <p:sp>
        <p:nvSpPr>
          <p:cNvPr id="448" name="Google Shape;448;p49"/>
          <p:cNvSpPr txBox="1"/>
          <p:nvPr>
            <p:ph idx="5" type="body"/>
          </p:nvPr>
        </p:nvSpPr>
        <p:spPr>
          <a:xfrm>
            <a:off x="8165188" y="1712505"/>
            <a:ext cx="3432531"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9" name="Google Shape;449;p49"/>
          <p:cNvSpPr txBox="1"/>
          <p:nvPr>
            <p:ph idx="6" type="body"/>
          </p:nvPr>
        </p:nvSpPr>
        <p:spPr>
          <a:xfrm>
            <a:off x="8165188" y="2158228"/>
            <a:ext cx="3433087"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450" name="Google Shape;450;p49"/>
          <p:cNvCxnSpPr/>
          <p:nvPr/>
        </p:nvCxnSpPr>
        <p:spPr>
          <a:xfrm>
            <a:off x="8165188" y="2092163"/>
            <a:ext cx="3432531"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estions?" showMasterSp="0">
  <p:cSld name="Questions?">
    <p:bg>
      <p:bgPr>
        <a:solidFill>
          <a:schemeClr val="accent1"/>
        </a:solidFill>
      </p:bgPr>
    </p:bg>
    <p:spTree>
      <p:nvGrpSpPr>
        <p:cNvPr id="451" name="Shape 451"/>
        <p:cNvGrpSpPr/>
        <p:nvPr/>
      </p:nvGrpSpPr>
      <p:grpSpPr>
        <a:xfrm>
          <a:off x="0" y="0"/>
          <a:ext cx="0" cy="0"/>
          <a:chOff x="0" y="0"/>
          <a:chExt cx="0" cy="0"/>
        </a:xfrm>
      </p:grpSpPr>
      <p:pic>
        <p:nvPicPr>
          <p:cNvPr descr="A black square with a black background&#10;&#10;AI-generated content may be incorrect." id="452" name="Google Shape;452;p50"/>
          <p:cNvPicPr preferRelativeResize="0"/>
          <p:nvPr/>
        </p:nvPicPr>
        <p:blipFill rotWithShape="1">
          <a:blip r:embed="rId2">
            <a:alphaModFix/>
          </a:blip>
          <a:srcRect b="0" l="0" r="0" t="23753"/>
          <a:stretch/>
        </p:blipFill>
        <p:spPr>
          <a:xfrm>
            <a:off x="2983262" y="0"/>
            <a:ext cx="3702022" cy="3214834"/>
          </a:xfrm>
          <a:custGeom>
            <a:rect b="b" l="l" r="r" t="t"/>
            <a:pathLst>
              <a:path extrusionOk="0" h="3214834" w="3702022">
                <a:moveTo>
                  <a:pt x="0" y="0"/>
                </a:moveTo>
                <a:lnTo>
                  <a:pt x="3702022" y="0"/>
                </a:lnTo>
                <a:lnTo>
                  <a:pt x="3702022" y="3214834"/>
                </a:lnTo>
                <a:lnTo>
                  <a:pt x="0" y="3214834"/>
                </a:lnTo>
                <a:close/>
              </a:path>
            </a:pathLst>
          </a:custGeom>
          <a:noFill/>
          <a:ln>
            <a:noFill/>
          </a:ln>
        </p:spPr>
      </p:pic>
      <p:pic>
        <p:nvPicPr>
          <p:cNvPr descr="A black square with a black background&#10;&#10;AI-generated content may be incorrect." id="453" name="Google Shape;453;p50"/>
          <p:cNvPicPr preferRelativeResize="0"/>
          <p:nvPr/>
        </p:nvPicPr>
        <p:blipFill rotWithShape="1">
          <a:blip r:embed="rId2">
            <a:alphaModFix/>
          </a:blip>
          <a:srcRect b="0" l="0" r="0" t="0"/>
          <a:stretch/>
        </p:blipFill>
        <p:spPr>
          <a:xfrm>
            <a:off x="3865087" y="522514"/>
            <a:ext cx="5703360" cy="6495690"/>
          </a:xfrm>
          <a:prstGeom prst="rect">
            <a:avLst/>
          </a:prstGeom>
          <a:noFill/>
          <a:ln>
            <a:noFill/>
          </a:ln>
        </p:spPr>
      </p:pic>
      <p:sp>
        <p:nvSpPr>
          <p:cNvPr id="454" name="Google Shape;454;p50"/>
          <p:cNvSpPr txBox="1"/>
          <p:nvPr>
            <p:ph type="title"/>
          </p:nvPr>
        </p:nvSpPr>
        <p:spPr>
          <a:xfrm>
            <a:off x="532552" y="3805417"/>
            <a:ext cx="5329238" cy="185346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6000"/>
              <a:buFont typeface="Verdana"/>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5" name="Google Shape;455;p50"/>
          <p:cNvSpPr txBox="1"/>
          <p:nvPr>
            <p:ph idx="1" type="body"/>
          </p:nvPr>
        </p:nvSpPr>
        <p:spPr>
          <a:xfrm>
            <a:off x="7382537" y="4745763"/>
            <a:ext cx="4207801" cy="241547"/>
          </a:xfrm>
          <a:prstGeom prst="rect">
            <a:avLst/>
          </a:prstGeom>
          <a:noFill/>
          <a:ln>
            <a:noFill/>
          </a:ln>
        </p:spPr>
        <p:txBody>
          <a:bodyPr anchorCtr="0" anchor="b" bIns="0" lIns="0" spcFirstLastPara="1" rIns="0" wrap="square" tIns="0">
            <a:noAutofit/>
          </a:bodyPr>
          <a:lstStyle>
            <a:lvl1pPr indent="-228600" lvl="0" marL="457200" algn="r">
              <a:lnSpc>
                <a:spcPct val="110000"/>
              </a:lnSpc>
              <a:spcBef>
                <a:spcPts val="0"/>
              </a:spcBef>
              <a:spcAft>
                <a:spcPts val="0"/>
              </a:spcAft>
              <a:buClr>
                <a:schemeClr val="lt1"/>
              </a:buClr>
              <a:buSzPts val="1800"/>
              <a:buNone/>
              <a:defRPr b="1" sz="1800">
                <a:solidFill>
                  <a:schemeClr val="l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6" name="Google Shape;456;p50"/>
          <p:cNvSpPr txBox="1"/>
          <p:nvPr>
            <p:ph idx="2" type="body"/>
          </p:nvPr>
        </p:nvSpPr>
        <p:spPr>
          <a:xfrm>
            <a:off x="11158737" y="5167310"/>
            <a:ext cx="431601" cy="491574"/>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lvl1pPr indent="-228600" lvl="0" marL="457200" algn="l">
              <a:lnSpc>
                <a:spcPct val="110000"/>
              </a:lnSpc>
              <a:spcBef>
                <a:spcPts val="0"/>
              </a:spcBef>
              <a:spcAft>
                <a:spcPts val="0"/>
              </a:spcAft>
              <a:buSzPts val="1400"/>
              <a:buNone/>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7" name="Google Shape;457;p50"/>
          <p:cNvSpPr txBox="1"/>
          <p:nvPr>
            <p:ph idx="3" type="body"/>
          </p:nvPr>
        </p:nvSpPr>
        <p:spPr>
          <a:xfrm>
            <a:off x="7382537" y="5305600"/>
            <a:ext cx="3632200" cy="214995"/>
          </a:xfrm>
          <a:prstGeom prst="rect">
            <a:avLst/>
          </a:prstGeom>
          <a:noFill/>
          <a:ln>
            <a:noFill/>
          </a:ln>
        </p:spPr>
        <p:txBody>
          <a:bodyPr anchorCtr="0" anchor="t" bIns="0" lIns="0" spcFirstLastPara="1" rIns="0" wrap="square" tIns="0">
            <a:spAutoFit/>
          </a:bodyPr>
          <a:lstStyle>
            <a:lvl1pPr indent="-228600" lvl="0" marL="457200" algn="r">
              <a:lnSpc>
                <a:spcPct val="110000"/>
              </a:lnSpc>
              <a:spcBef>
                <a:spcPts val="0"/>
              </a:spcBef>
              <a:spcAft>
                <a:spcPts val="0"/>
              </a:spcAft>
              <a:buClr>
                <a:schemeClr val="lt1"/>
              </a:buClr>
              <a:buSzPts val="1400"/>
              <a:buNone/>
              <a:defRPr>
                <a:solidFill>
                  <a:schemeClr val="lt1"/>
                </a:solidFill>
              </a:defRPr>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square with a black background&#10;&#10;AI-generated content may be incorrect." id="458" name="Google Shape;458;p50"/>
          <p:cNvPicPr preferRelativeResize="0"/>
          <p:nvPr/>
        </p:nvPicPr>
        <p:blipFill rotWithShape="1">
          <a:blip r:embed="rId2">
            <a:alphaModFix/>
          </a:blip>
          <a:srcRect b="0" l="0" r="0" t="0"/>
          <a:stretch/>
        </p:blipFill>
        <p:spPr>
          <a:xfrm>
            <a:off x="8666915" y="734762"/>
            <a:ext cx="2701808" cy="3077154"/>
          </a:xfrm>
          <a:prstGeom prst="rect">
            <a:avLst/>
          </a:prstGeom>
          <a:noFill/>
          <a:ln>
            <a:noFill/>
          </a:ln>
        </p:spPr>
      </p:pic>
      <p:pic>
        <p:nvPicPr>
          <p:cNvPr descr="A black square with a black background&#10;&#10;AI-generated content may be incorrect." id="459" name="Google Shape;459;p50"/>
          <p:cNvPicPr preferRelativeResize="0"/>
          <p:nvPr/>
        </p:nvPicPr>
        <p:blipFill rotWithShape="1">
          <a:blip r:embed="rId2">
            <a:alphaModFix/>
          </a:blip>
          <a:srcRect b="61032" l="0" r="0" t="0"/>
          <a:stretch/>
        </p:blipFill>
        <p:spPr>
          <a:xfrm>
            <a:off x="4170928" y="5658884"/>
            <a:ext cx="2701808" cy="1199116"/>
          </a:xfrm>
          <a:custGeom>
            <a:rect b="b" l="l" r="r" t="t"/>
            <a:pathLst>
              <a:path extrusionOk="0" h="1199116" w="2701808">
                <a:moveTo>
                  <a:pt x="0" y="0"/>
                </a:moveTo>
                <a:lnTo>
                  <a:pt x="2701808" y="0"/>
                </a:lnTo>
                <a:lnTo>
                  <a:pt x="2701808" y="1199116"/>
                </a:lnTo>
                <a:lnTo>
                  <a:pt x="0" y="1199116"/>
                </a:lnTo>
                <a:close/>
              </a:path>
            </a:pathLst>
          </a:cu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ve steps with images">
  <p:cSld name="1_Five steps with images">
    <p:spTree>
      <p:nvGrpSpPr>
        <p:cNvPr id="52" name="Shape 52"/>
        <p:cNvGrpSpPr/>
        <p:nvPr/>
      </p:nvGrpSpPr>
      <p:grpSpPr>
        <a:xfrm>
          <a:off x="0" y="0"/>
          <a:ext cx="0" cy="0"/>
          <a:chOff x="0" y="0"/>
          <a:chExt cx="0" cy="0"/>
        </a:xfrm>
      </p:grpSpPr>
      <p:sp>
        <p:nvSpPr>
          <p:cNvPr id="53" name="Google Shape;53;p24"/>
          <p:cNvSpPr/>
          <p:nvPr/>
        </p:nvSpPr>
        <p:spPr>
          <a:xfrm>
            <a:off x="593724" y="1823339"/>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Verdana"/>
              <a:buNone/>
            </a:pPr>
            <a:r>
              <a:t/>
            </a:r>
            <a:endParaRPr sz="1800">
              <a:solidFill>
                <a:schemeClr val="dk1"/>
              </a:solidFill>
              <a:latin typeface="Verdana"/>
              <a:ea typeface="Verdana"/>
              <a:cs typeface="Verdana"/>
              <a:sym typeface="Verdana"/>
            </a:endParaRPr>
          </a:p>
        </p:txBody>
      </p:sp>
      <p:sp>
        <p:nvSpPr>
          <p:cNvPr id="54" name="Google Shape;54;p24"/>
          <p:cNvSpPr/>
          <p:nvPr/>
        </p:nvSpPr>
        <p:spPr>
          <a:xfrm>
            <a:off x="1487487"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Verdana"/>
              <a:buNone/>
            </a:pPr>
            <a:r>
              <a:t/>
            </a:r>
            <a:endParaRPr sz="1800">
              <a:solidFill>
                <a:schemeClr val="lt1"/>
              </a:solidFill>
              <a:latin typeface="Verdana"/>
              <a:ea typeface="Verdana"/>
              <a:cs typeface="Verdana"/>
              <a:sym typeface="Verdana"/>
            </a:endParaRPr>
          </a:p>
        </p:txBody>
      </p:sp>
      <p:sp>
        <p:nvSpPr>
          <p:cNvPr id="55" name="Google Shape;55;p24"/>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Verdan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4"/>
          <p:cNvSpPr/>
          <p:nvPr/>
        </p:nvSpPr>
        <p:spPr>
          <a:xfrm>
            <a:off x="6045200" y="4497387"/>
            <a:ext cx="1324458" cy="1335089"/>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Verdana"/>
              <a:buNone/>
            </a:pPr>
            <a:r>
              <a:t/>
            </a:r>
            <a:endParaRPr sz="1800">
              <a:solidFill>
                <a:schemeClr val="lt1"/>
              </a:solidFill>
              <a:latin typeface="Verdana"/>
              <a:ea typeface="Verdana"/>
              <a:cs typeface="Verdana"/>
              <a:sym typeface="Verdana"/>
            </a:endParaRPr>
          </a:p>
        </p:txBody>
      </p:sp>
      <p:sp>
        <p:nvSpPr>
          <p:cNvPr id="57" name="Google Shape;57;p24"/>
          <p:cNvSpPr/>
          <p:nvPr/>
        </p:nvSpPr>
        <p:spPr>
          <a:xfrm flipH="1" rot="10800000">
            <a:off x="3752445"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Verdana"/>
              <a:buNone/>
            </a:pPr>
            <a:r>
              <a:t/>
            </a:r>
            <a:endParaRPr sz="1800">
              <a:solidFill>
                <a:schemeClr val="lt1"/>
              </a:solidFill>
              <a:latin typeface="Verdana"/>
              <a:ea typeface="Verdana"/>
              <a:cs typeface="Verdana"/>
              <a:sym typeface="Verdana"/>
            </a:endParaRPr>
          </a:p>
        </p:txBody>
      </p:sp>
      <p:sp>
        <p:nvSpPr>
          <p:cNvPr id="58" name="Google Shape;58;p24"/>
          <p:cNvSpPr/>
          <p:nvPr/>
        </p:nvSpPr>
        <p:spPr>
          <a:xfrm flipH="1" rot="10800000">
            <a:off x="8302252" y="2067678"/>
            <a:ext cx="1324458" cy="1391485"/>
          </a:xfrm>
          <a:custGeom>
            <a:rect b="b" l="l" r="r" t="t"/>
            <a:pathLst>
              <a:path extrusionOk="0" h="1675340" w="1324458">
                <a:moveTo>
                  <a:pt x="1324458" y="1675340"/>
                </a:moveTo>
                <a:lnTo>
                  <a:pt x="104379" y="1675340"/>
                </a:lnTo>
                <a:cubicBezTo>
                  <a:pt x="46732" y="1675340"/>
                  <a:pt x="0" y="1628608"/>
                  <a:pt x="0" y="1570961"/>
                </a:cubicBezTo>
                <a:lnTo>
                  <a:pt x="4176" y="0"/>
                </a:lnTo>
              </a:path>
            </a:pathLst>
          </a:custGeom>
          <a:noFill/>
          <a:ln cap="flat" cmpd="sng" w="12700">
            <a:solidFill>
              <a:srgbClr val="F9CEA6"/>
            </a:solidFill>
            <a:prstDash val="lgDash"/>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Verdana"/>
              <a:buNone/>
            </a:pPr>
            <a:r>
              <a:t/>
            </a:r>
            <a:endParaRPr sz="1800">
              <a:solidFill>
                <a:schemeClr val="lt1"/>
              </a:solidFill>
              <a:latin typeface="Verdana"/>
              <a:ea typeface="Verdana"/>
              <a:cs typeface="Verdana"/>
              <a:sym typeface="Verdana"/>
            </a:endParaRPr>
          </a:p>
        </p:txBody>
      </p:sp>
      <p:sp>
        <p:nvSpPr>
          <p:cNvPr id="59" name="Google Shape;59;p24"/>
          <p:cNvSpPr/>
          <p:nvPr/>
        </p:nvSpPr>
        <p:spPr>
          <a:xfrm>
            <a:off x="2854500"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Verdana"/>
              <a:buNone/>
            </a:pPr>
            <a:r>
              <a:t/>
            </a:r>
            <a:endParaRPr sz="1800">
              <a:solidFill>
                <a:schemeClr val="dk1"/>
              </a:solidFill>
              <a:latin typeface="Verdana"/>
              <a:ea typeface="Verdana"/>
              <a:cs typeface="Verdana"/>
              <a:sym typeface="Verdana"/>
            </a:endParaRPr>
          </a:p>
        </p:txBody>
      </p:sp>
      <p:sp>
        <p:nvSpPr>
          <p:cNvPr id="60" name="Google Shape;60;p24"/>
          <p:cNvSpPr/>
          <p:nvPr/>
        </p:nvSpPr>
        <p:spPr>
          <a:xfrm>
            <a:off x="5112779"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Verdana"/>
              <a:buNone/>
            </a:pPr>
            <a:r>
              <a:t/>
            </a:r>
            <a:endParaRPr sz="1800">
              <a:solidFill>
                <a:schemeClr val="dk1"/>
              </a:solidFill>
              <a:latin typeface="Verdana"/>
              <a:ea typeface="Verdana"/>
              <a:cs typeface="Verdana"/>
              <a:sym typeface="Verdana"/>
            </a:endParaRPr>
          </a:p>
        </p:txBody>
      </p:sp>
      <p:sp>
        <p:nvSpPr>
          <p:cNvPr id="61" name="Google Shape;61;p24"/>
          <p:cNvSpPr/>
          <p:nvPr/>
        </p:nvSpPr>
        <p:spPr>
          <a:xfrm>
            <a:off x="7371056" y="3463118"/>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Verdana"/>
              <a:buNone/>
            </a:pPr>
            <a:r>
              <a:t/>
            </a:r>
            <a:endParaRPr sz="1800">
              <a:solidFill>
                <a:schemeClr val="dk1"/>
              </a:solidFill>
              <a:latin typeface="Verdana"/>
              <a:ea typeface="Verdana"/>
              <a:cs typeface="Verdana"/>
              <a:sym typeface="Verdana"/>
            </a:endParaRPr>
          </a:p>
        </p:txBody>
      </p:sp>
      <p:sp>
        <p:nvSpPr>
          <p:cNvPr id="62" name="Google Shape;62;p24"/>
          <p:cNvSpPr/>
          <p:nvPr/>
        </p:nvSpPr>
        <p:spPr>
          <a:xfrm>
            <a:off x="9629335" y="1825276"/>
            <a:ext cx="1971405" cy="2674047"/>
          </a:xfrm>
          <a:custGeom>
            <a:rect b="b" l="l" r="r" t="t"/>
            <a:pathLst>
              <a:path extrusionOk="0" h="2009298" w="148132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Verdana"/>
              <a:buNone/>
            </a:pPr>
            <a:r>
              <a:t/>
            </a:r>
            <a:endParaRPr sz="1800">
              <a:solidFill>
                <a:schemeClr val="dk1"/>
              </a:solidFill>
              <a:latin typeface="Verdana"/>
              <a:ea typeface="Verdana"/>
              <a:cs typeface="Verdana"/>
              <a:sym typeface="Verdana"/>
            </a:endParaRPr>
          </a:p>
        </p:txBody>
      </p:sp>
      <p:sp>
        <p:nvSpPr>
          <p:cNvPr id="63" name="Google Shape;63;p24"/>
          <p:cNvSpPr txBox="1"/>
          <p:nvPr>
            <p:ph idx="1" type="body"/>
          </p:nvPr>
        </p:nvSpPr>
        <p:spPr>
          <a:xfrm>
            <a:off x="730894"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24"/>
          <p:cNvSpPr txBox="1"/>
          <p:nvPr>
            <p:ph idx="3" type="body"/>
          </p:nvPr>
        </p:nvSpPr>
        <p:spPr>
          <a:xfrm>
            <a:off x="5247946" y="2442327"/>
            <a:ext cx="1755131" cy="46415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24"/>
          <p:cNvSpPr txBox="1"/>
          <p:nvPr>
            <p:ph idx="4" type="body"/>
          </p:nvPr>
        </p:nvSpPr>
        <p:spPr>
          <a:xfrm>
            <a:off x="5241167"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24"/>
          <p:cNvSpPr txBox="1"/>
          <p:nvPr>
            <p:ph idx="5" type="body"/>
          </p:nvPr>
        </p:nvSpPr>
        <p:spPr>
          <a:xfrm>
            <a:off x="9774438" y="2442327"/>
            <a:ext cx="1755131" cy="475044"/>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24"/>
          <p:cNvSpPr txBox="1"/>
          <p:nvPr>
            <p:ph idx="6" type="body"/>
          </p:nvPr>
        </p:nvSpPr>
        <p:spPr>
          <a:xfrm>
            <a:off x="9767659" y="1937669"/>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24"/>
          <p:cNvSpPr txBox="1"/>
          <p:nvPr>
            <p:ph idx="7" type="body"/>
          </p:nvPr>
        </p:nvSpPr>
        <p:spPr>
          <a:xfrm>
            <a:off x="7502085"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24"/>
          <p:cNvSpPr txBox="1"/>
          <p:nvPr>
            <p:ph idx="8" type="body"/>
          </p:nvPr>
        </p:nvSpPr>
        <p:spPr>
          <a:xfrm>
            <a:off x="7495306"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4"/>
          <p:cNvSpPr txBox="1"/>
          <p:nvPr>
            <p:ph idx="9" type="body"/>
          </p:nvPr>
        </p:nvSpPr>
        <p:spPr>
          <a:xfrm>
            <a:off x="2987097" y="4088244"/>
            <a:ext cx="1755131" cy="494642"/>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24"/>
          <p:cNvSpPr txBox="1"/>
          <p:nvPr>
            <p:ph idx="13" type="body"/>
          </p:nvPr>
        </p:nvSpPr>
        <p:spPr>
          <a:xfrm>
            <a:off x="2980318" y="3583586"/>
            <a:ext cx="360456" cy="30020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accent1"/>
              </a:buClr>
              <a:buSzPts val="1600"/>
              <a:buNone/>
              <a:defRPr b="1" sz="1600">
                <a:solidFill>
                  <a:schemeClr val="accent1"/>
                </a:solidFill>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Font typeface="Verdana"/>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4"/>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1pPr>
            <a:lvl2pPr indent="0" lvl="1"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2pPr>
            <a:lvl3pPr indent="0" lvl="2"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3pPr>
            <a:lvl4pPr indent="0" lvl="3"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4pPr>
            <a:lvl5pPr indent="0" lvl="4"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5pPr>
            <a:lvl6pPr indent="0" lvl="5"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6pPr>
            <a:lvl7pPr indent="0" lvl="6"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7pPr>
            <a:lvl8pPr indent="0" lvl="7"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8pPr>
            <a:lvl9pPr indent="0" lvl="8" marL="0" marR="0" algn="r">
              <a:spcBef>
                <a:spcPts val="0"/>
              </a:spcBef>
              <a:spcAft>
                <a:spcPts val="0"/>
              </a:spcAft>
              <a:buClr>
                <a:srgbClr val="7F7F7F"/>
              </a:buClr>
              <a:buSzPts val="1000"/>
              <a:buFont typeface="Verdana"/>
              <a:buNone/>
              <a:defRPr sz="1000">
                <a:solidFill>
                  <a:srgbClr val="7F7F7F"/>
                </a:solidFill>
                <a:latin typeface="Verdana"/>
                <a:ea typeface="Verdana"/>
                <a:cs typeface="Verdana"/>
                <a:sym typeface="Verdana"/>
              </a:defRPr>
            </a:lvl9pPr>
          </a:lstStyle>
          <a:p>
            <a:pPr indent="0" lvl="0" marL="0" rtl="0" algn="r">
              <a:spcBef>
                <a:spcPts val="0"/>
              </a:spcBef>
              <a:spcAft>
                <a:spcPts val="0"/>
              </a:spcAft>
              <a:buNone/>
            </a:pPr>
            <a:fld id="{00000000-1234-1234-1234-123412341234}" type="slidenum">
              <a:rPr lang="en-GB"/>
              <a:t>‹#›</a:t>
            </a:fld>
            <a:endParaRPr/>
          </a:p>
        </p:txBody>
      </p:sp>
      <p:sp>
        <p:nvSpPr>
          <p:cNvPr id="74" name="Google Shape;74;p24"/>
          <p:cNvSpPr/>
          <p:nvPr>
            <p:ph idx="14" type="pic"/>
          </p:nvPr>
        </p:nvSpPr>
        <p:spPr>
          <a:xfrm>
            <a:off x="723900" y="3074873"/>
            <a:ext cx="1762125" cy="1254125"/>
          </a:xfrm>
          <a:prstGeom prst="rect">
            <a:avLst/>
          </a:prstGeom>
          <a:noFill/>
          <a:ln>
            <a:noFill/>
          </a:ln>
        </p:spPr>
      </p:sp>
      <p:sp>
        <p:nvSpPr>
          <p:cNvPr id="75" name="Google Shape;75;p24"/>
          <p:cNvSpPr/>
          <p:nvPr>
            <p:ph idx="15" type="pic"/>
          </p:nvPr>
        </p:nvSpPr>
        <p:spPr>
          <a:xfrm>
            <a:off x="5267551" y="3074872"/>
            <a:ext cx="1762125" cy="1254125"/>
          </a:xfrm>
          <a:prstGeom prst="rect">
            <a:avLst/>
          </a:prstGeom>
          <a:noFill/>
          <a:ln>
            <a:noFill/>
          </a:ln>
        </p:spPr>
      </p:sp>
      <p:sp>
        <p:nvSpPr>
          <p:cNvPr id="76" name="Google Shape;76;p24"/>
          <p:cNvSpPr/>
          <p:nvPr>
            <p:ph idx="16" type="pic"/>
          </p:nvPr>
        </p:nvSpPr>
        <p:spPr>
          <a:xfrm>
            <a:off x="2980103" y="4732963"/>
            <a:ext cx="1762125" cy="1254125"/>
          </a:xfrm>
          <a:prstGeom prst="rect">
            <a:avLst/>
          </a:prstGeom>
          <a:noFill/>
          <a:ln>
            <a:noFill/>
          </a:ln>
        </p:spPr>
      </p:sp>
      <p:sp>
        <p:nvSpPr>
          <p:cNvPr id="77" name="Google Shape;77;p24"/>
          <p:cNvSpPr/>
          <p:nvPr>
            <p:ph idx="17" type="pic"/>
          </p:nvPr>
        </p:nvSpPr>
        <p:spPr>
          <a:xfrm>
            <a:off x="7502085" y="4732962"/>
            <a:ext cx="1762125" cy="1254125"/>
          </a:xfrm>
          <a:prstGeom prst="rect">
            <a:avLst/>
          </a:prstGeom>
          <a:noFill/>
          <a:ln>
            <a:noFill/>
          </a:ln>
        </p:spPr>
      </p:sp>
      <p:sp>
        <p:nvSpPr>
          <p:cNvPr id="78" name="Google Shape;78;p24"/>
          <p:cNvSpPr/>
          <p:nvPr>
            <p:ph idx="18" type="pic"/>
          </p:nvPr>
        </p:nvSpPr>
        <p:spPr>
          <a:xfrm>
            <a:off x="9782526" y="3081440"/>
            <a:ext cx="1762125" cy="1254125"/>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rtboard">
  <p:cSld name="Artboard">
    <p:spTree>
      <p:nvGrpSpPr>
        <p:cNvPr id="79" name="Shape 79"/>
        <p:cNvGrpSpPr/>
        <p:nvPr/>
      </p:nvGrpSpPr>
      <p:grpSpPr>
        <a:xfrm>
          <a:off x="0" y="0"/>
          <a:ext cx="0" cy="0"/>
          <a:chOff x="0" y="0"/>
          <a:chExt cx="0" cy="0"/>
        </a:xfrm>
      </p:grpSpPr>
      <p:sp>
        <p:nvSpPr>
          <p:cNvPr id="80" name="Google Shape;80;p25"/>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5"/>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82" name="Google Shape;82;p25"/>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struction">
  <p:cSld name="Instruction">
    <p:spTree>
      <p:nvGrpSpPr>
        <p:cNvPr id="83" name="Shape 83"/>
        <p:cNvGrpSpPr/>
        <p:nvPr/>
      </p:nvGrpSpPr>
      <p:grpSpPr>
        <a:xfrm>
          <a:off x="0" y="0"/>
          <a:ext cx="0" cy="0"/>
          <a:chOff x="0" y="0"/>
          <a:chExt cx="0" cy="0"/>
        </a:xfrm>
      </p:grpSpPr>
      <p:sp>
        <p:nvSpPr>
          <p:cNvPr id="84" name="Google Shape;84;p26"/>
          <p:cNvSpPr/>
          <p:nvPr/>
        </p:nvSpPr>
        <p:spPr>
          <a:xfrm flipH="1">
            <a:off x="8144110" y="0"/>
            <a:ext cx="3434556"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85" name="Google Shape;85;p26"/>
          <p:cNvSpPr txBox="1"/>
          <p:nvPr>
            <p:ph type="title"/>
          </p:nvPr>
        </p:nvSpPr>
        <p:spPr>
          <a:xfrm>
            <a:off x="593725" y="731837"/>
            <a:ext cx="7219950" cy="5394326"/>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Clr>
                <a:schemeClr val="dk1"/>
              </a:buClr>
              <a:buSzPts val="4000"/>
              <a:buFont typeface="Verdana"/>
              <a:buNone/>
              <a:defRPr b="0" sz="4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26"/>
          <p:cNvSpPr txBox="1"/>
          <p:nvPr>
            <p:ph idx="12" type="sldNum"/>
          </p:nvPr>
        </p:nvSpPr>
        <p:spPr>
          <a:xfrm>
            <a:off x="10913270"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sz="1000">
                <a:solidFill>
                  <a:schemeClr val="lt1"/>
                </a:solidFill>
                <a:latin typeface="Verdana"/>
                <a:ea typeface="Verdana"/>
                <a:cs typeface="Verdana"/>
                <a:sym typeface="Verdana"/>
              </a:defRPr>
            </a:lvl1pPr>
            <a:lvl2pPr indent="0" lvl="1" marL="0" algn="r">
              <a:spcBef>
                <a:spcPts val="0"/>
              </a:spcBef>
              <a:buNone/>
              <a:defRPr sz="1000">
                <a:solidFill>
                  <a:schemeClr val="lt1"/>
                </a:solidFill>
                <a:latin typeface="Verdana"/>
                <a:ea typeface="Verdana"/>
                <a:cs typeface="Verdana"/>
                <a:sym typeface="Verdana"/>
              </a:defRPr>
            </a:lvl2pPr>
            <a:lvl3pPr indent="0" lvl="2" marL="0" algn="r">
              <a:spcBef>
                <a:spcPts val="0"/>
              </a:spcBef>
              <a:buNone/>
              <a:defRPr sz="1000">
                <a:solidFill>
                  <a:schemeClr val="lt1"/>
                </a:solidFill>
                <a:latin typeface="Verdana"/>
                <a:ea typeface="Verdana"/>
                <a:cs typeface="Verdana"/>
                <a:sym typeface="Verdana"/>
              </a:defRPr>
            </a:lvl3pPr>
            <a:lvl4pPr indent="0" lvl="3" marL="0" algn="r">
              <a:spcBef>
                <a:spcPts val="0"/>
              </a:spcBef>
              <a:buNone/>
              <a:defRPr sz="1000">
                <a:solidFill>
                  <a:schemeClr val="lt1"/>
                </a:solidFill>
                <a:latin typeface="Verdana"/>
                <a:ea typeface="Verdana"/>
                <a:cs typeface="Verdana"/>
                <a:sym typeface="Verdana"/>
              </a:defRPr>
            </a:lvl4pPr>
            <a:lvl5pPr indent="0" lvl="4" marL="0" algn="r">
              <a:spcBef>
                <a:spcPts val="0"/>
              </a:spcBef>
              <a:buNone/>
              <a:defRPr sz="1000">
                <a:solidFill>
                  <a:schemeClr val="lt1"/>
                </a:solidFill>
                <a:latin typeface="Verdana"/>
                <a:ea typeface="Verdana"/>
                <a:cs typeface="Verdana"/>
                <a:sym typeface="Verdana"/>
              </a:defRPr>
            </a:lvl5pPr>
            <a:lvl6pPr indent="0" lvl="5" marL="0" algn="r">
              <a:spcBef>
                <a:spcPts val="0"/>
              </a:spcBef>
              <a:buNone/>
              <a:defRPr sz="1000">
                <a:solidFill>
                  <a:schemeClr val="lt1"/>
                </a:solidFill>
                <a:latin typeface="Verdana"/>
                <a:ea typeface="Verdana"/>
                <a:cs typeface="Verdana"/>
                <a:sym typeface="Verdana"/>
              </a:defRPr>
            </a:lvl6pPr>
            <a:lvl7pPr indent="0" lvl="6" marL="0" algn="r">
              <a:spcBef>
                <a:spcPts val="0"/>
              </a:spcBef>
              <a:buNone/>
              <a:defRPr sz="1000">
                <a:solidFill>
                  <a:schemeClr val="lt1"/>
                </a:solidFill>
                <a:latin typeface="Verdana"/>
                <a:ea typeface="Verdana"/>
                <a:cs typeface="Verdana"/>
                <a:sym typeface="Verdana"/>
              </a:defRPr>
            </a:lvl7pPr>
            <a:lvl8pPr indent="0" lvl="7" marL="0" algn="r">
              <a:spcBef>
                <a:spcPts val="0"/>
              </a:spcBef>
              <a:buNone/>
              <a:defRPr sz="1000">
                <a:solidFill>
                  <a:schemeClr val="lt1"/>
                </a:solidFill>
                <a:latin typeface="Verdana"/>
                <a:ea typeface="Verdana"/>
                <a:cs typeface="Verdana"/>
                <a:sym typeface="Verdana"/>
              </a:defRPr>
            </a:lvl8pPr>
            <a:lvl9pPr indent="0" lvl="8" marL="0" algn="r">
              <a:spcBef>
                <a:spcPts val="0"/>
              </a:spcBef>
              <a:buNone/>
              <a:defRPr sz="1000">
                <a:solidFill>
                  <a:schemeClr val="lt1"/>
                </a:solidFill>
                <a:latin typeface="Verdana"/>
                <a:ea typeface="Verdana"/>
                <a:cs typeface="Verdana"/>
                <a:sym typeface="Verdana"/>
              </a:defRPr>
            </a:lvl9pPr>
          </a:lstStyle>
          <a:p>
            <a:pPr indent="0" lvl="0" marL="0" rtl="0" algn="r">
              <a:spcBef>
                <a:spcPts val="0"/>
              </a:spcBef>
              <a:spcAft>
                <a:spcPts val="0"/>
              </a:spcAft>
              <a:buNone/>
            </a:pPr>
            <a:fld id="{00000000-1234-1234-1234-123412341234}" type="slidenum">
              <a:rPr lang="en-GB"/>
              <a:t>‹#›</a:t>
            </a:fld>
            <a:endParaRPr/>
          </a:p>
        </p:txBody>
      </p:sp>
      <p:sp>
        <p:nvSpPr>
          <p:cNvPr id="87" name="Google Shape;87;p26"/>
          <p:cNvSpPr txBox="1"/>
          <p:nvPr>
            <p:ph idx="1" type="body"/>
          </p:nvPr>
        </p:nvSpPr>
        <p:spPr>
          <a:xfrm>
            <a:off x="8509003" y="3509963"/>
            <a:ext cx="2739230" cy="1976437"/>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lt1"/>
              </a:buClr>
              <a:buSzPts val="1800"/>
              <a:buNone/>
              <a:defRPr sz="1800">
                <a:solidFill>
                  <a:schemeClr val="lt1"/>
                </a:solidFill>
              </a:defRPr>
            </a:lvl1pPr>
            <a:lvl2pPr indent="-228600" lvl="1" marL="914400" algn="l">
              <a:lnSpc>
                <a:spcPct val="110000"/>
              </a:lnSpc>
              <a:spcBef>
                <a:spcPts val="800"/>
              </a:spcBef>
              <a:spcAft>
                <a:spcPts val="0"/>
              </a:spcAft>
              <a:buClr>
                <a:schemeClr val="lt1"/>
              </a:buClr>
              <a:buSzPts val="1330"/>
              <a:buFont typeface="Verdana"/>
              <a:buNone/>
              <a:defRPr>
                <a:solidFill>
                  <a:schemeClr val="lt1"/>
                </a:solidFill>
              </a:defRPr>
            </a:lvl2pPr>
            <a:lvl3pPr indent="-317500" lvl="2" marL="1371600" algn="l">
              <a:lnSpc>
                <a:spcPct val="110000"/>
              </a:lnSpc>
              <a:spcBef>
                <a:spcPts val="800"/>
              </a:spcBef>
              <a:spcAft>
                <a:spcPts val="0"/>
              </a:spcAft>
              <a:buSzPts val="1400"/>
              <a:buChar char="•"/>
              <a:defRPr>
                <a:solidFill>
                  <a:schemeClr val="lt1"/>
                </a:solidFill>
              </a:defRPr>
            </a:lvl3pPr>
            <a:lvl4pPr indent="-317500" lvl="3" marL="1828800" algn="l">
              <a:lnSpc>
                <a:spcPct val="110000"/>
              </a:lnSpc>
              <a:spcBef>
                <a:spcPts val="800"/>
              </a:spcBef>
              <a:spcAft>
                <a:spcPts val="0"/>
              </a:spcAft>
              <a:buSzPts val="1400"/>
              <a:buChar char="▪"/>
              <a:defRPr>
                <a:solidFill>
                  <a:schemeClr val="lt1"/>
                </a:solidFill>
              </a:defRPr>
            </a:lvl4pPr>
            <a:lvl5pPr indent="-317500" lvl="4" marL="2286000" algn="l">
              <a:lnSpc>
                <a:spcPct val="110000"/>
              </a:lnSpc>
              <a:spcBef>
                <a:spcPts val="800"/>
              </a:spcBef>
              <a:spcAft>
                <a:spcPts val="0"/>
              </a:spcAft>
              <a:buSzPts val="1400"/>
              <a:buChar char="o"/>
              <a:defRPr>
                <a:solidFill>
                  <a:schemeClr val="lt1"/>
                </a:solidFill>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ack square with a black background&#10;&#10;AI-generated content may be incorrect." id="88" name="Google Shape;88;p26"/>
          <p:cNvPicPr preferRelativeResize="0"/>
          <p:nvPr/>
        </p:nvPicPr>
        <p:blipFill rotWithShape="1">
          <a:blip r:embed="rId2">
            <a:alphaModFix/>
          </a:blip>
          <a:srcRect b="0" l="0" r="0" t="0"/>
          <a:stretch/>
        </p:blipFill>
        <p:spPr>
          <a:xfrm>
            <a:off x="8693384" y="323170"/>
            <a:ext cx="2168363" cy="2469600"/>
          </a:xfrm>
          <a:prstGeom prst="rect">
            <a:avLst/>
          </a:prstGeom>
          <a:noFill/>
          <a:ln>
            <a:noFill/>
          </a:ln>
        </p:spPr>
      </p:pic>
      <p:pic>
        <p:nvPicPr>
          <p:cNvPr descr="A black square with a black background&#10;&#10;AI-generated content may be incorrect." id="89" name="Google Shape;89;p26"/>
          <p:cNvPicPr preferRelativeResize="0"/>
          <p:nvPr/>
        </p:nvPicPr>
        <p:blipFill rotWithShape="1">
          <a:blip r:embed="rId3">
            <a:alphaModFix/>
          </a:blip>
          <a:srcRect b="0" l="0" r="0" t="0"/>
          <a:stretch/>
        </p:blipFill>
        <p:spPr>
          <a:xfrm>
            <a:off x="10040209" y="1835670"/>
            <a:ext cx="999330" cy="1138160"/>
          </a:xfrm>
          <a:prstGeom prst="rect">
            <a:avLst/>
          </a:prstGeom>
          <a:noFill/>
          <a:ln>
            <a:noFill/>
          </a:ln>
        </p:spPr>
      </p:pic>
      <p:sp>
        <p:nvSpPr>
          <p:cNvPr id="90" name="Google Shape;90;p26"/>
          <p:cNvSpPr/>
          <p:nvPr>
            <p:ph idx="2" type="body"/>
          </p:nvPr>
        </p:nvSpPr>
        <p:spPr>
          <a:xfrm>
            <a:off x="8509003" y="5643215"/>
            <a:ext cx="1204913" cy="499264"/>
          </a:xfrm>
          <a:prstGeom prst="roundRect">
            <a:avLst>
              <a:gd fmla="val 26873" name="adj"/>
            </a:avLst>
          </a:prstGeom>
          <a:solidFill>
            <a:schemeClr val="lt1"/>
          </a:solidFill>
          <a:ln cap="flat" cmpd="sng" w="9525">
            <a:solidFill>
              <a:schemeClr val="lt1">
                <a:alpha val="0"/>
              </a:schemeClr>
            </a:solidFill>
            <a:prstDash val="solid"/>
            <a:round/>
            <a:headEnd len="sm" w="sm" type="none"/>
            <a:tailEnd len="sm" w="sm" type="none"/>
          </a:ln>
        </p:spPr>
        <p:txBody>
          <a:bodyPr anchorCtr="0" anchor="ctr" bIns="72000" lIns="72000" spcFirstLastPara="1" rIns="72000" wrap="square" tIns="72000">
            <a:spAutoFit/>
          </a:bodyPr>
          <a:lstStyle>
            <a:lvl1pPr indent="-228600" lvl="0" marL="457200" algn="ctr">
              <a:lnSpc>
                <a:spcPct val="110000"/>
              </a:lnSpc>
              <a:spcBef>
                <a:spcPts val="0"/>
              </a:spcBef>
              <a:spcAft>
                <a:spcPts val="0"/>
              </a:spcAft>
              <a:buClr>
                <a:schemeClr val="dk1"/>
              </a:buClr>
              <a:buSzPts val="1800"/>
              <a:buNone/>
              <a:defRPr sz="1800"/>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a:off x="8504806" y="1506392"/>
            <a:ext cx="1544400" cy="1756800"/>
          </a:xfrm>
          <a:custGeom>
            <a:rect b="b" l="l" r="r" t="t"/>
            <a:pathLst>
              <a:path extrusionOk="0" h="491574" w="431601">
                <a:moveTo>
                  <a:pt x="215800" y="0"/>
                </a:moveTo>
                <a:lnTo>
                  <a:pt x="431601" y="122916"/>
                </a:lnTo>
                <a:lnTo>
                  <a:pt x="431601" y="368745"/>
                </a:lnTo>
                <a:lnTo>
                  <a:pt x="215800" y="491574"/>
                </a:lnTo>
                <a:lnTo>
                  <a:pt x="0" y="368745"/>
                </a:lnTo>
                <a:lnTo>
                  <a:pt x="0" y="122916"/>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92" name="Google Shape;92;p26"/>
          <p:cNvSpPr/>
          <p:nvPr>
            <p:ph idx="3" type="pic"/>
          </p:nvPr>
        </p:nvSpPr>
        <p:spPr>
          <a:xfrm>
            <a:off x="8683627" y="1889090"/>
            <a:ext cx="1177761" cy="982088"/>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 Text">
  <p:cSld name="Image + Text">
    <p:spTree>
      <p:nvGrpSpPr>
        <p:cNvPr id="93" name="Shape 93"/>
        <p:cNvGrpSpPr/>
        <p:nvPr/>
      </p:nvGrpSpPr>
      <p:grpSpPr>
        <a:xfrm>
          <a:off x="0" y="0"/>
          <a:ext cx="0" cy="0"/>
          <a:chOff x="0" y="0"/>
          <a:chExt cx="0" cy="0"/>
        </a:xfrm>
      </p:grpSpPr>
      <p:sp>
        <p:nvSpPr>
          <p:cNvPr id="94" name="Google Shape;94;p27"/>
          <p:cNvSpPr/>
          <p:nvPr/>
        </p:nvSpPr>
        <p:spPr>
          <a:xfrm>
            <a:off x="584282" y="1776247"/>
            <a:ext cx="5684756" cy="4349916"/>
          </a:xfrm>
          <a:custGeom>
            <a:rect b="b" l="l" r="r" t="t"/>
            <a:pathLst>
              <a:path extrusionOk="0" h="4349916" w="568475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95" name="Google Shape;95;p27"/>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27"/>
          <p:cNvSpPr txBox="1"/>
          <p:nvPr>
            <p:ph idx="1" type="body"/>
          </p:nvPr>
        </p:nvSpPr>
        <p:spPr>
          <a:xfrm>
            <a:off x="6867524" y="1776247"/>
            <a:ext cx="4720467" cy="49236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27"/>
          <p:cNvSpPr txBox="1"/>
          <p:nvPr>
            <p:ph idx="2" type="body"/>
          </p:nvPr>
        </p:nvSpPr>
        <p:spPr>
          <a:xfrm>
            <a:off x="6867525" y="2447109"/>
            <a:ext cx="4729162" cy="3477441"/>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rgbClr val="262626"/>
              </a:buClr>
              <a:buSzPts val="1600"/>
              <a:buNone/>
              <a:defRPr sz="1600">
                <a:solidFill>
                  <a:srgbClr val="262626"/>
                </a:solidFill>
                <a:latin typeface="Verdana"/>
                <a:ea typeface="Verdana"/>
                <a:cs typeface="Verdana"/>
                <a:sym typeface="Verdana"/>
              </a:defRPr>
            </a:lvl1pPr>
            <a:lvl2pPr indent="-313055" lvl="1" marL="914400" algn="l">
              <a:lnSpc>
                <a:spcPct val="110000"/>
              </a:lnSpc>
              <a:spcBef>
                <a:spcPts val="600"/>
              </a:spcBef>
              <a:spcAft>
                <a:spcPts val="0"/>
              </a:spcAft>
              <a:buClr>
                <a:schemeClr val="dk1"/>
              </a:buClr>
              <a:buSzPts val="1330"/>
              <a:buFont typeface="Verdana"/>
              <a:buChar char="•"/>
              <a:defRPr/>
            </a:lvl2pPr>
            <a:lvl3pPr indent="-342900" lvl="2" marL="1371600" algn="l">
              <a:lnSpc>
                <a:spcPct val="110000"/>
              </a:lnSpc>
              <a:spcBef>
                <a:spcPts val="6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27"/>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99" name="Google Shape;99;p27"/>
          <p:cNvSpPr/>
          <p:nvPr>
            <p:ph idx="3" type="pic"/>
          </p:nvPr>
        </p:nvSpPr>
        <p:spPr>
          <a:xfrm>
            <a:off x="800100" y="1943100"/>
            <a:ext cx="5295900" cy="398145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block">
  <p:cSld name="Textblock">
    <p:spTree>
      <p:nvGrpSpPr>
        <p:cNvPr id="100" name="Shape 100"/>
        <p:cNvGrpSpPr/>
        <p:nvPr/>
      </p:nvGrpSpPr>
      <p:grpSpPr>
        <a:xfrm>
          <a:off x="0" y="0"/>
          <a:ext cx="0" cy="0"/>
          <a:chOff x="0" y="0"/>
          <a:chExt cx="0" cy="0"/>
        </a:xfrm>
      </p:grpSpPr>
      <p:sp>
        <p:nvSpPr>
          <p:cNvPr id="101" name="Google Shape;101;p28"/>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28"/>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28"/>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04" name="Google Shape;104;p28"/>
          <p:cNvSpPr txBox="1"/>
          <p:nvPr>
            <p:ph idx="1" type="body"/>
          </p:nvPr>
        </p:nvSpPr>
        <p:spPr>
          <a:xfrm>
            <a:off x="595988" y="1712505"/>
            <a:ext cx="10996881" cy="241547"/>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2000"/>
              <a:buNone/>
              <a:defRPr b="1" sz="20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28"/>
          <p:cNvSpPr txBox="1"/>
          <p:nvPr>
            <p:ph idx="2" type="body"/>
          </p:nvPr>
        </p:nvSpPr>
        <p:spPr>
          <a:xfrm>
            <a:off x="595988" y="2158228"/>
            <a:ext cx="11000700"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sz="18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06" name="Google Shape;106;p28"/>
          <p:cNvCxnSpPr/>
          <p:nvPr/>
        </p:nvCxnSpPr>
        <p:spPr>
          <a:xfrm>
            <a:off x="595988" y="2092163"/>
            <a:ext cx="10996881"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in Image + Text">
  <p:cSld name="Thin Image + Text">
    <p:spTree>
      <p:nvGrpSpPr>
        <p:cNvPr id="107" name="Shape 107"/>
        <p:cNvGrpSpPr/>
        <p:nvPr/>
      </p:nvGrpSpPr>
      <p:grpSpPr>
        <a:xfrm>
          <a:off x="0" y="0"/>
          <a:ext cx="0" cy="0"/>
          <a:chOff x="0" y="0"/>
          <a:chExt cx="0" cy="0"/>
        </a:xfrm>
      </p:grpSpPr>
      <p:sp>
        <p:nvSpPr>
          <p:cNvPr id="108" name="Google Shape;108;p29"/>
          <p:cNvSpPr/>
          <p:nvPr/>
        </p:nvSpPr>
        <p:spPr>
          <a:xfrm>
            <a:off x="584282" y="1776247"/>
            <a:ext cx="3740830" cy="4349916"/>
          </a:xfrm>
          <a:custGeom>
            <a:rect b="b" l="l" r="r" t="t"/>
            <a:pathLst>
              <a:path extrusionOk="0" h="4349916" w="568475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Verdana"/>
              <a:ea typeface="Verdana"/>
              <a:cs typeface="Verdana"/>
              <a:sym typeface="Verdana"/>
            </a:endParaRPr>
          </a:p>
        </p:txBody>
      </p:sp>
      <p:sp>
        <p:nvSpPr>
          <p:cNvPr id="109" name="Google Shape;109;p29"/>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29"/>
          <p:cNvSpPr txBox="1"/>
          <p:nvPr>
            <p:ph idx="1" type="body"/>
          </p:nvPr>
        </p:nvSpPr>
        <p:spPr>
          <a:xfrm>
            <a:off x="4617720" y="1776247"/>
            <a:ext cx="6970271" cy="492369"/>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29"/>
          <p:cNvSpPr txBox="1"/>
          <p:nvPr>
            <p:ph idx="2" type="body"/>
          </p:nvPr>
        </p:nvSpPr>
        <p:spPr>
          <a:xfrm>
            <a:off x="4617720" y="2447109"/>
            <a:ext cx="6978967" cy="3477441"/>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rgbClr val="262626"/>
              </a:buClr>
              <a:buSzPts val="1600"/>
              <a:buNone/>
              <a:defRPr sz="1600">
                <a:solidFill>
                  <a:srgbClr val="262626"/>
                </a:solidFill>
                <a:latin typeface="Verdana"/>
                <a:ea typeface="Verdana"/>
                <a:cs typeface="Verdana"/>
                <a:sym typeface="Verdana"/>
              </a:defRPr>
            </a:lvl1pPr>
            <a:lvl2pPr indent="-313055" lvl="1" marL="914400" algn="l">
              <a:lnSpc>
                <a:spcPct val="110000"/>
              </a:lnSpc>
              <a:spcBef>
                <a:spcPts val="600"/>
              </a:spcBef>
              <a:spcAft>
                <a:spcPts val="0"/>
              </a:spcAft>
              <a:buClr>
                <a:schemeClr val="dk1"/>
              </a:buClr>
              <a:buSzPts val="1330"/>
              <a:buFont typeface="Verdana"/>
              <a:buChar char="•"/>
              <a:defRPr/>
            </a:lvl2pPr>
            <a:lvl3pPr indent="-342900" lvl="2" marL="1371600" algn="l">
              <a:lnSpc>
                <a:spcPct val="110000"/>
              </a:lnSpc>
              <a:spcBef>
                <a:spcPts val="6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29"/>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13" name="Google Shape;113;p29"/>
          <p:cNvSpPr/>
          <p:nvPr>
            <p:ph idx="3" type="pic"/>
          </p:nvPr>
        </p:nvSpPr>
        <p:spPr>
          <a:xfrm>
            <a:off x="800100" y="1943100"/>
            <a:ext cx="3332988" cy="398145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textblocks">
  <p:cSld name="4 textblocks">
    <p:spTree>
      <p:nvGrpSpPr>
        <p:cNvPr id="114" name="Shape 114"/>
        <p:cNvGrpSpPr/>
        <p:nvPr/>
      </p:nvGrpSpPr>
      <p:grpSpPr>
        <a:xfrm>
          <a:off x="0" y="0"/>
          <a:ext cx="0" cy="0"/>
          <a:chOff x="0" y="0"/>
          <a:chExt cx="0" cy="0"/>
        </a:xfrm>
      </p:grpSpPr>
      <p:sp>
        <p:nvSpPr>
          <p:cNvPr id="115" name="Google Shape;115;p30"/>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30"/>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30"/>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
        <p:nvSpPr>
          <p:cNvPr id="118" name="Google Shape;118;p30"/>
          <p:cNvSpPr txBox="1"/>
          <p:nvPr>
            <p:ph idx="1" type="body"/>
          </p:nvPr>
        </p:nvSpPr>
        <p:spPr>
          <a:xfrm>
            <a:off x="595989" y="1535113"/>
            <a:ext cx="2488122" cy="418939"/>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30"/>
          <p:cNvSpPr txBox="1"/>
          <p:nvPr>
            <p:ph idx="2" type="body"/>
          </p:nvPr>
        </p:nvSpPr>
        <p:spPr>
          <a:xfrm>
            <a:off x="595988" y="2158228"/>
            <a:ext cx="2488525"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20" name="Google Shape;120;p30"/>
          <p:cNvCxnSpPr/>
          <p:nvPr/>
        </p:nvCxnSpPr>
        <p:spPr>
          <a:xfrm>
            <a:off x="595989" y="2092163"/>
            <a:ext cx="2488122" cy="0"/>
          </a:xfrm>
          <a:prstGeom prst="straightConnector1">
            <a:avLst/>
          </a:prstGeom>
          <a:noFill/>
          <a:ln cap="flat" cmpd="sng" w="12700">
            <a:solidFill>
              <a:schemeClr val="accent1"/>
            </a:solidFill>
            <a:prstDash val="solid"/>
            <a:miter lim="800000"/>
            <a:headEnd len="sm" w="sm" type="none"/>
            <a:tailEnd len="sm" w="sm" type="none"/>
          </a:ln>
        </p:spPr>
      </p:cxnSp>
      <p:sp>
        <p:nvSpPr>
          <p:cNvPr id="121" name="Google Shape;121;p30"/>
          <p:cNvSpPr txBox="1"/>
          <p:nvPr>
            <p:ph idx="3" type="body"/>
          </p:nvPr>
        </p:nvSpPr>
        <p:spPr>
          <a:xfrm>
            <a:off x="3433420" y="1535113"/>
            <a:ext cx="2488122" cy="418939"/>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30"/>
          <p:cNvSpPr txBox="1"/>
          <p:nvPr>
            <p:ph idx="4" type="body"/>
          </p:nvPr>
        </p:nvSpPr>
        <p:spPr>
          <a:xfrm>
            <a:off x="3433419" y="2158228"/>
            <a:ext cx="2488525"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23" name="Google Shape;123;p30"/>
          <p:cNvCxnSpPr/>
          <p:nvPr/>
        </p:nvCxnSpPr>
        <p:spPr>
          <a:xfrm>
            <a:off x="3433420" y="2092163"/>
            <a:ext cx="2488122" cy="0"/>
          </a:xfrm>
          <a:prstGeom prst="straightConnector1">
            <a:avLst/>
          </a:prstGeom>
          <a:noFill/>
          <a:ln cap="flat" cmpd="sng" w="12700">
            <a:solidFill>
              <a:schemeClr val="accent1"/>
            </a:solidFill>
            <a:prstDash val="solid"/>
            <a:miter lim="800000"/>
            <a:headEnd len="sm" w="sm" type="none"/>
            <a:tailEnd len="sm" w="sm" type="none"/>
          </a:ln>
        </p:spPr>
      </p:cxnSp>
      <p:sp>
        <p:nvSpPr>
          <p:cNvPr id="124" name="Google Shape;124;p30"/>
          <p:cNvSpPr txBox="1"/>
          <p:nvPr>
            <p:ph idx="5" type="body"/>
          </p:nvPr>
        </p:nvSpPr>
        <p:spPr>
          <a:xfrm>
            <a:off x="6270851" y="1535113"/>
            <a:ext cx="2488122" cy="418939"/>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30"/>
          <p:cNvSpPr txBox="1"/>
          <p:nvPr>
            <p:ph idx="6" type="body"/>
          </p:nvPr>
        </p:nvSpPr>
        <p:spPr>
          <a:xfrm>
            <a:off x="6270850" y="2158228"/>
            <a:ext cx="2488525"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26" name="Google Shape;126;p30"/>
          <p:cNvCxnSpPr/>
          <p:nvPr/>
        </p:nvCxnSpPr>
        <p:spPr>
          <a:xfrm>
            <a:off x="6270851" y="2092163"/>
            <a:ext cx="2488122" cy="0"/>
          </a:xfrm>
          <a:prstGeom prst="straightConnector1">
            <a:avLst/>
          </a:prstGeom>
          <a:noFill/>
          <a:ln cap="flat" cmpd="sng" w="12700">
            <a:solidFill>
              <a:schemeClr val="accent1"/>
            </a:solidFill>
            <a:prstDash val="solid"/>
            <a:miter lim="800000"/>
            <a:headEnd len="sm" w="sm" type="none"/>
            <a:tailEnd len="sm" w="sm" type="none"/>
          </a:ln>
        </p:spPr>
      </p:cxnSp>
      <p:sp>
        <p:nvSpPr>
          <p:cNvPr id="127" name="Google Shape;127;p30"/>
          <p:cNvSpPr txBox="1"/>
          <p:nvPr>
            <p:ph idx="7" type="body"/>
          </p:nvPr>
        </p:nvSpPr>
        <p:spPr>
          <a:xfrm>
            <a:off x="9108282" y="1535113"/>
            <a:ext cx="2488122" cy="418939"/>
          </a:xfrm>
          <a:prstGeom prst="rect">
            <a:avLst/>
          </a:prstGeom>
          <a:noFill/>
          <a:ln>
            <a:noFill/>
          </a:ln>
        </p:spPr>
        <p:txBody>
          <a:bodyPr anchorCtr="0" anchor="b" bIns="0" lIns="0" spcFirstLastPara="1" rIns="0" wrap="square" tIns="0">
            <a:noAutofit/>
          </a:bodyPr>
          <a:lstStyle>
            <a:lvl1pPr indent="-228600" lvl="0" marL="457200" algn="l">
              <a:lnSpc>
                <a:spcPct val="110000"/>
              </a:lnSpc>
              <a:spcBef>
                <a:spcPts val="0"/>
              </a:spcBef>
              <a:spcAft>
                <a:spcPts val="0"/>
              </a:spcAft>
              <a:buClr>
                <a:schemeClr val="dk1"/>
              </a:buClr>
              <a:buSzPts val="1800"/>
              <a:buNone/>
              <a:defRPr b="1" sz="1800">
                <a:latin typeface="Verdana"/>
                <a:ea typeface="Verdana"/>
                <a:cs typeface="Verdana"/>
                <a:sym typeface="Verdana"/>
              </a:defRPr>
            </a:lvl1pPr>
            <a:lvl2pPr indent="-337185" lvl="1" marL="914400" algn="l">
              <a:lnSpc>
                <a:spcPct val="110000"/>
              </a:lnSpc>
              <a:spcBef>
                <a:spcPts val="800"/>
              </a:spcBef>
              <a:spcAft>
                <a:spcPts val="0"/>
              </a:spcAft>
              <a:buClr>
                <a:schemeClr val="dk1"/>
              </a:buClr>
              <a:buSzPts val="1710"/>
              <a:buChar char="•"/>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30"/>
          <p:cNvSpPr txBox="1"/>
          <p:nvPr>
            <p:ph idx="8" type="body"/>
          </p:nvPr>
        </p:nvSpPr>
        <p:spPr>
          <a:xfrm>
            <a:off x="9108281" y="2158228"/>
            <a:ext cx="2488525" cy="3967935"/>
          </a:xfrm>
          <a:prstGeom prst="rect">
            <a:avLst/>
          </a:prstGeom>
          <a:noFill/>
          <a:ln>
            <a:noFill/>
          </a:ln>
        </p:spPr>
        <p:txBody>
          <a:bodyPr anchorCtr="0" anchor="t" bIns="0" lIns="0" spcFirstLastPara="1" rIns="0" wrap="square" tIns="0">
            <a:noAutofit/>
          </a:bodyPr>
          <a:lstStyle>
            <a:lvl1pPr indent="-228600" lvl="0" marL="457200" algn="l">
              <a:lnSpc>
                <a:spcPct val="110000"/>
              </a:lnSpc>
              <a:spcBef>
                <a:spcPts val="0"/>
              </a:spcBef>
              <a:spcAft>
                <a:spcPts val="0"/>
              </a:spcAft>
              <a:buClr>
                <a:schemeClr val="dk1"/>
              </a:buClr>
              <a:buSzPts val="1600"/>
              <a:buNone/>
              <a:defRPr sz="1600"/>
            </a:lvl1pPr>
            <a:lvl2pPr indent="-228600" lvl="1" marL="914400" algn="l">
              <a:lnSpc>
                <a:spcPct val="110000"/>
              </a:lnSpc>
              <a:spcBef>
                <a:spcPts val="800"/>
              </a:spcBef>
              <a:spcAft>
                <a:spcPts val="0"/>
              </a:spcAft>
              <a:buClr>
                <a:schemeClr val="dk1"/>
              </a:buClr>
              <a:buSzPts val="1330"/>
              <a:buFont typeface="Verdana"/>
              <a:buNone/>
              <a:defRPr/>
            </a:lvl2pPr>
            <a:lvl3pPr indent="-342900" lvl="2" marL="1371600" algn="l">
              <a:lnSpc>
                <a:spcPct val="110000"/>
              </a:lnSpc>
              <a:spcBef>
                <a:spcPts val="800"/>
              </a:spcBef>
              <a:spcAft>
                <a:spcPts val="0"/>
              </a:spcAft>
              <a:buSzPts val="1800"/>
              <a:buChar char="•"/>
              <a:defRPr/>
            </a:lvl3pPr>
            <a:lvl4pPr indent="-342900" lvl="3" marL="1828800" algn="l">
              <a:lnSpc>
                <a:spcPct val="110000"/>
              </a:lnSpc>
              <a:spcBef>
                <a:spcPts val="800"/>
              </a:spcBef>
              <a:spcAft>
                <a:spcPts val="0"/>
              </a:spcAft>
              <a:buSzPts val="1800"/>
              <a:buChar char="▪"/>
              <a:defRPr/>
            </a:lvl4pPr>
            <a:lvl5pPr indent="-342900" lvl="4" marL="2286000" algn="l">
              <a:lnSpc>
                <a:spcPct val="110000"/>
              </a:lnSpc>
              <a:spcBef>
                <a:spcPts val="800"/>
              </a:spcBef>
              <a:spcAft>
                <a:spcPts val="0"/>
              </a:spcAft>
              <a:buSzPts val="1800"/>
              <a:buChar char="o"/>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cxnSp>
        <p:nvCxnSpPr>
          <p:cNvPr id="129" name="Google Shape;129;p30"/>
          <p:cNvCxnSpPr/>
          <p:nvPr/>
        </p:nvCxnSpPr>
        <p:spPr>
          <a:xfrm>
            <a:off x="9108282" y="2092163"/>
            <a:ext cx="2488122" cy="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8.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10" Type="http://schemas.openxmlformats.org/officeDocument/2006/relationships/slideLayout" Target="../slideLayouts/slideLayout8.xml"/><Relationship Id="rId32" Type="http://schemas.openxmlformats.org/officeDocument/2006/relationships/theme" Target="../theme/theme1.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1"/>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3200"/>
              <a:buFont typeface="Verdana"/>
              <a:buNone/>
              <a:defRPr b="1" i="0" sz="3200" u="none" cap="none" strike="noStrik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1"/>
          <p:cNvSpPr txBox="1"/>
          <p:nvPr>
            <p:ph idx="11" type="ftr"/>
          </p:nvPr>
        </p:nvSpPr>
        <p:spPr>
          <a:xfrm>
            <a:off x="7073900" y="6427243"/>
            <a:ext cx="4114800" cy="153888"/>
          </a:xfrm>
          <a:prstGeom prst="rect">
            <a:avLst/>
          </a:prstGeom>
          <a:noFill/>
          <a:ln>
            <a:noFill/>
          </a:ln>
        </p:spPr>
        <p:txBody>
          <a:bodyPr anchorCtr="0" anchor="ctr" bIns="0" lIns="0" spcFirstLastPara="1" rIns="0" wrap="square" tIns="0">
            <a:spAutoFit/>
          </a:bodyPr>
          <a:lstStyle>
            <a:lvl1pPr lvl="0" marR="0" rtl="0" algn="r">
              <a:spcBef>
                <a:spcPts val="0"/>
              </a:spcBef>
              <a:spcAft>
                <a:spcPts val="0"/>
              </a:spcAft>
              <a:buSzPts val="1400"/>
              <a:buNone/>
              <a:defRPr b="0" i="0" sz="1000" u="none" cap="none" strike="noStrike">
                <a:solidFill>
                  <a:srgbClr val="757575"/>
                </a:solidFill>
                <a:latin typeface="Verdana"/>
                <a:ea typeface="Verdana"/>
                <a:cs typeface="Verdana"/>
                <a:sym typeface="Verdana"/>
              </a:defRPr>
            </a:lvl1pPr>
            <a:lvl2pPr lvl="1"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2pPr>
            <a:lvl3pPr lvl="2"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3pPr>
            <a:lvl4pPr lvl="3"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4pPr>
            <a:lvl5pPr lvl="4"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9pPr>
          </a:lstStyle>
          <a:p/>
        </p:txBody>
      </p:sp>
      <p:sp>
        <p:nvSpPr>
          <p:cNvPr id="12" name="Google Shape;12;p21"/>
          <p:cNvSpPr txBox="1"/>
          <p:nvPr>
            <p:ph idx="12" type="sldNum"/>
          </p:nvPr>
        </p:nvSpPr>
        <p:spPr>
          <a:xfrm>
            <a:off x="11261724" y="6427243"/>
            <a:ext cx="334963" cy="153888"/>
          </a:xfrm>
          <a:prstGeom prst="rect">
            <a:avLst/>
          </a:prstGeom>
          <a:noFill/>
          <a:ln>
            <a:noFill/>
          </a:ln>
        </p:spPr>
        <p:txBody>
          <a:bodyPr anchorCtr="0" anchor="ctr" bIns="0" lIns="0" spcFirstLastPara="1" rIns="0" wrap="square" tIns="0">
            <a:spAutoFit/>
          </a:bodyPr>
          <a:lstStyle>
            <a:lvl1pPr indent="0" lvl="0" marL="0" marR="0" rtl="0" algn="r">
              <a:spcBef>
                <a:spcPts val="0"/>
              </a:spcBef>
              <a:buNone/>
              <a:defRPr b="0" i="0" sz="1000" u="none" cap="none" strike="noStrike">
                <a:solidFill>
                  <a:srgbClr val="7F7F7F"/>
                </a:solidFill>
                <a:latin typeface="Verdana"/>
                <a:ea typeface="Verdana"/>
                <a:cs typeface="Verdana"/>
                <a:sym typeface="Verdana"/>
              </a:defRPr>
            </a:lvl1pPr>
            <a:lvl2pPr indent="0" lvl="1" marL="0" marR="0" rtl="0" algn="r">
              <a:spcBef>
                <a:spcPts val="0"/>
              </a:spcBef>
              <a:buNone/>
              <a:defRPr b="0" i="0" sz="1000" u="none" cap="none" strike="noStrike">
                <a:solidFill>
                  <a:srgbClr val="7F7F7F"/>
                </a:solidFill>
                <a:latin typeface="Verdana"/>
                <a:ea typeface="Verdana"/>
                <a:cs typeface="Verdana"/>
                <a:sym typeface="Verdana"/>
              </a:defRPr>
            </a:lvl2pPr>
            <a:lvl3pPr indent="0" lvl="2" marL="0" marR="0" rtl="0" algn="r">
              <a:spcBef>
                <a:spcPts val="0"/>
              </a:spcBef>
              <a:buNone/>
              <a:defRPr b="0" i="0" sz="1000" u="none" cap="none" strike="noStrike">
                <a:solidFill>
                  <a:srgbClr val="7F7F7F"/>
                </a:solidFill>
                <a:latin typeface="Verdana"/>
                <a:ea typeface="Verdana"/>
                <a:cs typeface="Verdana"/>
                <a:sym typeface="Verdana"/>
              </a:defRPr>
            </a:lvl3pPr>
            <a:lvl4pPr indent="0" lvl="3" marL="0" marR="0" rtl="0" algn="r">
              <a:spcBef>
                <a:spcPts val="0"/>
              </a:spcBef>
              <a:buNone/>
              <a:defRPr b="0" i="0" sz="1000" u="none" cap="none" strike="noStrike">
                <a:solidFill>
                  <a:srgbClr val="7F7F7F"/>
                </a:solidFill>
                <a:latin typeface="Verdana"/>
                <a:ea typeface="Verdana"/>
                <a:cs typeface="Verdana"/>
                <a:sym typeface="Verdana"/>
              </a:defRPr>
            </a:lvl4pPr>
            <a:lvl5pPr indent="0" lvl="4" marL="0" marR="0" rtl="0" algn="r">
              <a:spcBef>
                <a:spcPts val="0"/>
              </a:spcBef>
              <a:buNone/>
              <a:defRPr b="0" i="0" sz="1000" u="none" cap="none" strike="noStrike">
                <a:solidFill>
                  <a:srgbClr val="7F7F7F"/>
                </a:solidFill>
                <a:latin typeface="Verdana"/>
                <a:ea typeface="Verdana"/>
                <a:cs typeface="Verdana"/>
                <a:sym typeface="Verdana"/>
              </a:defRPr>
            </a:lvl5pPr>
            <a:lvl6pPr indent="0" lvl="5" marL="0" marR="0" rtl="0" algn="r">
              <a:spcBef>
                <a:spcPts val="0"/>
              </a:spcBef>
              <a:buNone/>
              <a:defRPr b="0" i="0" sz="1000" u="none" cap="none" strike="noStrike">
                <a:solidFill>
                  <a:srgbClr val="7F7F7F"/>
                </a:solidFill>
                <a:latin typeface="Verdana"/>
                <a:ea typeface="Verdana"/>
                <a:cs typeface="Verdana"/>
                <a:sym typeface="Verdana"/>
              </a:defRPr>
            </a:lvl6pPr>
            <a:lvl7pPr indent="0" lvl="6" marL="0" marR="0" rtl="0" algn="r">
              <a:spcBef>
                <a:spcPts val="0"/>
              </a:spcBef>
              <a:buNone/>
              <a:defRPr b="0" i="0" sz="1000" u="none" cap="none" strike="noStrike">
                <a:solidFill>
                  <a:srgbClr val="7F7F7F"/>
                </a:solidFill>
                <a:latin typeface="Verdana"/>
                <a:ea typeface="Verdana"/>
                <a:cs typeface="Verdana"/>
                <a:sym typeface="Verdana"/>
              </a:defRPr>
            </a:lvl7pPr>
            <a:lvl8pPr indent="0" lvl="7" marL="0" marR="0" rtl="0" algn="r">
              <a:spcBef>
                <a:spcPts val="0"/>
              </a:spcBef>
              <a:buNone/>
              <a:defRPr b="0" i="0" sz="1000" u="none" cap="none" strike="noStrike">
                <a:solidFill>
                  <a:srgbClr val="7F7F7F"/>
                </a:solidFill>
                <a:latin typeface="Verdana"/>
                <a:ea typeface="Verdana"/>
                <a:cs typeface="Verdana"/>
                <a:sym typeface="Verdana"/>
              </a:defRPr>
            </a:lvl8pPr>
            <a:lvl9pPr indent="0" lvl="8" marL="0" marR="0" rtl="0" algn="r">
              <a:spcBef>
                <a:spcPts val="0"/>
              </a:spcBef>
              <a:buNone/>
              <a:defRPr b="0" i="0" sz="1000" u="none" cap="none" strike="noStrike">
                <a:solidFill>
                  <a:srgbClr val="7F7F7F"/>
                </a:solidFill>
                <a:latin typeface="Verdana"/>
                <a:ea typeface="Verdana"/>
                <a:cs typeface="Verdana"/>
                <a:sym typeface="Verdana"/>
              </a:defRPr>
            </a:lvl9pPr>
          </a:lstStyle>
          <a:p>
            <a:pPr indent="0" lvl="0" marL="0" rtl="0" algn="r">
              <a:spcBef>
                <a:spcPts val="0"/>
              </a:spcBef>
              <a:spcAft>
                <a:spcPts val="0"/>
              </a:spcAft>
              <a:buNone/>
            </a:pPr>
            <a:fld id="{00000000-1234-1234-1234-123412341234}" type="slidenum">
              <a:rPr lang="en-GB"/>
              <a:t>‹#›</a:t>
            </a:fld>
            <a:endParaRPr/>
          </a:p>
        </p:txBody>
      </p:sp>
      <p:pic>
        <p:nvPicPr>
          <p:cNvPr id="13" name="Google Shape;13;p21"/>
          <p:cNvPicPr preferRelativeResize="0"/>
          <p:nvPr/>
        </p:nvPicPr>
        <p:blipFill rotWithShape="1">
          <a:blip r:embed="rId1">
            <a:alphaModFix/>
          </a:blip>
          <a:srcRect b="0" l="0" r="0" t="0"/>
          <a:stretch/>
        </p:blipFill>
        <p:spPr>
          <a:xfrm>
            <a:off x="593725" y="6309359"/>
            <a:ext cx="948798" cy="398495"/>
          </a:xfrm>
          <a:prstGeom prst="rect">
            <a:avLst/>
          </a:prstGeom>
          <a:noFill/>
          <a:ln>
            <a:noFill/>
          </a:ln>
        </p:spPr>
      </p:pic>
      <p:sp>
        <p:nvSpPr>
          <p:cNvPr id="14" name="Google Shape;14;p21"/>
          <p:cNvSpPr txBox="1"/>
          <p:nvPr>
            <p:ph idx="10" type="dt"/>
          </p:nvPr>
        </p:nvSpPr>
        <p:spPr>
          <a:xfrm>
            <a:off x="3823097" y="6427243"/>
            <a:ext cx="2743200" cy="153888"/>
          </a:xfrm>
          <a:prstGeom prst="rect">
            <a:avLst/>
          </a:prstGeom>
          <a:noFill/>
          <a:ln>
            <a:noFill/>
          </a:ln>
        </p:spPr>
        <p:txBody>
          <a:bodyPr anchorCtr="0" anchor="ctr" bIns="0" lIns="0" spcFirstLastPara="1" rIns="0" wrap="square" tIns="0">
            <a:spAutoFit/>
          </a:bodyPr>
          <a:lstStyle>
            <a:lvl1pPr lvl="0" marR="0" rtl="0" algn="l">
              <a:spcBef>
                <a:spcPts val="0"/>
              </a:spcBef>
              <a:spcAft>
                <a:spcPts val="0"/>
              </a:spcAft>
              <a:buSzPts val="1400"/>
              <a:buNone/>
              <a:defRPr b="0" i="0" sz="1000" u="none" cap="none" strike="noStrike">
                <a:solidFill>
                  <a:srgbClr val="757575"/>
                </a:solidFill>
                <a:latin typeface="Verdana"/>
                <a:ea typeface="Verdana"/>
                <a:cs typeface="Verdana"/>
                <a:sym typeface="Verdana"/>
              </a:defRPr>
            </a:lvl1pPr>
            <a:lvl2pPr lvl="1"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2pPr>
            <a:lvl3pPr lvl="2"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3pPr>
            <a:lvl4pPr lvl="3"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4pPr>
            <a:lvl5pPr lvl="4"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9pPr>
          </a:lstStyle>
          <a:p/>
        </p:txBody>
      </p:sp>
      <p:sp>
        <p:nvSpPr>
          <p:cNvPr id="15" name="Google Shape;15;p21"/>
          <p:cNvSpPr txBox="1"/>
          <p:nvPr>
            <p:ph idx="1" type="body"/>
          </p:nvPr>
        </p:nvSpPr>
        <p:spPr>
          <a:xfrm>
            <a:off x="593725" y="1535113"/>
            <a:ext cx="11002962" cy="4591050"/>
          </a:xfrm>
          <a:prstGeom prst="rect">
            <a:avLst/>
          </a:prstGeom>
          <a:noFill/>
          <a:ln>
            <a:noFill/>
          </a:ln>
        </p:spPr>
        <p:txBody>
          <a:bodyPr anchorCtr="0" anchor="t" bIns="0" lIns="0" spcFirstLastPara="1" rIns="0" wrap="square" tIns="0">
            <a:noAutofit/>
          </a:bodyPr>
          <a:lstStyle>
            <a:lvl1pPr indent="-228600" lvl="0" marL="457200" marR="0" rtl="0" algn="l">
              <a:lnSpc>
                <a:spcPct val="110000"/>
              </a:lnSpc>
              <a:spcBef>
                <a:spcPts val="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1pPr>
            <a:lvl2pPr indent="-313055" lvl="1" marL="914400" marR="0" rtl="0" algn="l">
              <a:lnSpc>
                <a:spcPct val="110000"/>
              </a:lnSpc>
              <a:spcBef>
                <a:spcPts val="800"/>
              </a:spcBef>
              <a:spcAft>
                <a:spcPts val="0"/>
              </a:spcAft>
              <a:buClr>
                <a:schemeClr val="dk1"/>
              </a:buClr>
              <a:buSzPts val="1330"/>
              <a:buFont typeface="Verdana"/>
              <a:buChar char="•"/>
              <a:defRPr b="0" i="0" sz="1400" u="none" cap="none" strike="noStrike">
                <a:solidFill>
                  <a:schemeClr val="dk1"/>
                </a:solidFill>
                <a:latin typeface="Verdana"/>
                <a:ea typeface="Verdana"/>
                <a:cs typeface="Verdana"/>
                <a:sym typeface="Verdana"/>
              </a:defRPr>
            </a:lvl2pPr>
            <a:lvl3pPr indent="-317500" lvl="2" marL="1371600" marR="0" rtl="0" algn="l">
              <a:lnSpc>
                <a:spcPct val="110000"/>
              </a:lnSpc>
              <a:spcBef>
                <a:spcPts val="800"/>
              </a:spcBef>
              <a:spcAft>
                <a:spcPts val="0"/>
              </a:spcAft>
              <a:buClr>
                <a:schemeClr val="accent1"/>
              </a:buClr>
              <a:buSzPts val="1400"/>
              <a:buFont typeface="Arial"/>
              <a:buChar char="•"/>
              <a:defRPr b="0" i="0" sz="1400" u="none" cap="none" strike="noStrike">
                <a:solidFill>
                  <a:schemeClr val="dk1"/>
                </a:solidFill>
                <a:latin typeface="Verdana"/>
                <a:ea typeface="Verdana"/>
                <a:cs typeface="Verdana"/>
                <a:sym typeface="Verdana"/>
              </a:defRPr>
            </a:lvl3pPr>
            <a:lvl4pPr indent="-317500" lvl="3" marL="1828800" marR="0" rtl="0" algn="l">
              <a:lnSpc>
                <a:spcPct val="110000"/>
              </a:lnSpc>
              <a:spcBef>
                <a:spcPts val="800"/>
              </a:spcBef>
              <a:spcAft>
                <a:spcPts val="0"/>
              </a:spcAft>
              <a:buClr>
                <a:schemeClr val="accent1"/>
              </a:buClr>
              <a:buSzPts val="1400"/>
              <a:buFont typeface="Noto Sans Symbols"/>
              <a:buChar char="▪"/>
              <a:defRPr b="0" i="0" sz="1400" u="none" cap="none" strike="noStrike">
                <a:solidFill>
                  <a:schemeClr val="dk1"/>
                </a:solidFill>
                <a:latin typeface="Verdana"/>
                <a:ea typeface="Verdana"/>
                <a:cs typeface="Verdana"/>
                <a:sym typeface="Verdana"/>
              </a:defRPr>
            </a:lvl4pPr>
            <a:lvl5pPr indent="-317500" lvl="4" marL="2286000" marR="0" rtl="0" algn="l">
              <a:lnSpc>
                <a:spcPct val="110000"/>
              </a:lnSpc>
              <a:spcBef>
                <a:spcPts val="800"/>
              </a:spcBef>
              <a:spcAft>
                <a:spcPts val="0"/>
              </a:spcAft>
              <a:buClr>
                <a:schemeClr val="accent1"/>
              </a:buClr>
              <a:buSzPts val="1400"/>
              <a:buFont typeface="Courier New"/>
              <a:buChar char="o"/>
              <a:defRPr b="0" i="0" sz="1400" u="none" cap="none" strike="noStrike">
                <a:solidFill>
                  <a:schemeClr val="dk1"/>
                </a:solidFill>
                <a:latin typeface="Verdana"/>
                <a:ea typeface="Verdana"/>
                <a:cs typeface="Verdana"/>
                <a:sym typeface="Verdana"/>
              </a:defRPr>
            </a:lvl5pPr>
            <a:lvl6pPr indent="-342900" lvl="5" marL="2743200"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9pPr>
          </a:lstStyle>
          <a:p/>
        </p:txBody>
      </p:sp>
      <p:pic>
        <p:nvPicPr>
          <p:cNvPr id="16" name="Google Shape;16;p21"/>
          <p:cNvPicPr preferRelativeResize="0"/>
          <p:nvPr/>
        </p:nvPicPr>
        <p:blipFill rotWithShape="1">
          <a:blip r:embed="rId2">
            <a:alphaModFix/>
          </a:blip>
          <a:srcRect b="0" l="0" r="0" t="0"/>
          <a:stretch/>
        </p:blipFill>
        <p:spPr>
          <a:xfrm>
            <a:off x="1615547" y="6307291"/>
            <a:ext cx="1650435" cy="39849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15:clr>
            <a:srgbClr val="A4A3A4"/>
          </p15:clr>
        </p15:guide>
        <p15:guide id="2" pos="7680">
          <p15:clr>
            <a:srgbClr val="A4A3A4"/>
          </p15:clr>
        </p15:guide>
        <p15:guide id="3" pos="374">
          <p15:clr>
            <a:srgbClr val="A4A3A4"/>
          </p15:clr>
        </p15:guide>
        <p15:guide id="4" pos="751">
          <p15:clr>
            <a:srgbClr val="A4A3A4"/>
          </p15:clr>
        </p15:guide>
        <p15:guide id="5" pos="970">
          <p15:clr>
            <a:srgbClr val="A4A3A4"/>
          </p15:clr>
        </p15:guide>
        <p15:guide id="6" pos="1347">
          <p15:clr>
            <a:srgbClr val="A4A3A4"/>
          </p15:clr>
        </p15:guide>
        <p15:guide id="7" pos="1566">
          <p15:clr>
            <a:srgbClr val="A4A3A4"/>
          </p15:clr>
        </p15:guide>
        <p15:guide id="8" pos="1943">
          <p15:clr>
            <a:srgbClr val="A4A3A4"/>
          </p15:clr>
        </p15:guide>
        <p15:guide id="9" pos="2161">
          <p15:clr>
            <a:srgbClr val="A4A3A4"/>
          </p15:clr>
        </p15:guide>
        <p15:guide id="10" pos="2538">
          <p15:clr>
            <a:srgbClr val="A4A3A4"/>
          </p15:clr>
        </p15:guide>
        <p15:guide id="11" pos="2757">
          <p15:clr>
            <a:srgbClr val="A4A3A4"/>
          </p15:clr>
        </p15:guide>
        <p15:guide id="12" pos="3134">
          <p15:clr>
            <a:srgbClr val="A4A3A4"/>
          </p15:clr>
        </p15:guide>
        <p15:guide id="13" pos="3353">
          <p15:clr>
            <a:srgbClr val="A4A3A4"/>
          </p15:clr>
        </p15:guide>
        <p15:guide id="14" pos="3730">
          <p15:clr>
            <a:srgbClr val="A4A3A4"/>
          </p15:clr>
        </p15:guide>
        <p15:guide id="15" pos="3949">
          <p15:clr>
            <a:srgbClr val="A4A3A4"/>
          </p15:clr>
        </p15:guide>
        <p15:guide id="16" pos="4326">
          <p15:clr>
            <a:srgbClr val="A4A3A4"/>
          </p15:clr>
        </p15:guide>
        <p15:guide id="17" pos="4545">
          <p15:clr>
            <a:srgbClr val="A4A3A4"/>
          </p15:clr>
        </p15:guide>
        <p15:guide id="18" pos="4922">
          <p15:clr>
            <a:srgbClr val="A4A3A4"/>
          </p15:clr>
        </p15:guide>
        <p15:guide id="19" pos="5141">
          <p15:clr>
            <a:srgbClr val="A4A3A4"/>
          </p15:clr>
        </p15:guide>
        <p15:guide id="20" pos="5518">
          <p15:clr>
            <a:srgbClr val="A4A3A4"/>
          </p15:clr>
        </p15:guide>
        <p15:guide id="21" pos="5736">
          <p15:clr>
            <a:srgbClr val="A4A3A4"/>
          </p15:clr>
        </p15:guide>
        <p15:guide id="22" pos="6113">
          <p15:clr>
            <a:srgbClr val="A4A3A4"/>
          </p15:clr>
        </p15:guide>
        <p15:guide id="23" pos="6332">
          <p15:clr>
            <a:srgbClr val="A4A3A4"/>
          </p15:clr>
        </p15:guide>
        <p15:guide id="24" pos="6709">
          <p15:clr>
            <a:srgbClr val="A4A3A4"/>
          </p15:clr>
        </p15:guide>
        <p15:guide id="25" pos="6928">
          <p15:clr>
            <a:srgbClr val="A4A3A4"/>
          </p15:clr>
        </p15:guide>
        <p15:guide id="26" pos="7305">
          <p15:clr>
            <a:srgbClr val="A4A3A4"/>
          </p15:clr>
        </p15:guide>
        <p15:guide id="27" orient="horz">
          <p15:clr>
            <a:srgbClr val="A4A3A4"/>
          </p15:clr>
        </p15:guide>
        <p15:guide id="28" orient="horz" pos="4320">
          <p15:clr>
            <a:srgbClr val="A4A3A4"/>
          </p15:clr>
        </p15:guide>
        <p15:guide id="29" orient="horz" pos="345">
          <p15:clr>
            <a:srgbClr val="A4A3A4"/>
          </p15:clr>
        </p15:guide>
        <p15:guide id="30" orient="horz" pos="748">
          <p15:clr>
            <a:srgbClr val="A4A3A4"/>
          </p15:clr>
        </p15:guide>
        <p15:guide id="31" orient="horz" pos="967">
          <p15:clr>
            <a:srgbClr val="A4A3A4"/>
          </p15:clr>
        </p15:guide>
        <p15:guide id="32" orient="horz" pos="1370">
          <p15:clr>
            <a:srgbClr val="A4A3A4"/>
          </p15:clr>
        </p15:guide>
        <p15:guide id="33" orient="horz" pos="1589">
          <p15:clr>
            <a:srgbClr val="A4A3A4"/>
          </p15:clr>
        </p15:guide>
        <p15:guide id="34" orient="horz" pos="1992">
          <p15:clr>
            <a:srgbClr val="A4A3A4"/>
          </p15:clr>
        </p15:guide>
        <p15:guide id="35" orient="horz" pos="2211">
          <p15:clr>
            <a:srgbClr val="A4A3A4"/>
          </p15:clr>
        </p15:guide>
        <p15:guide id="36" orient="horz" pos="2615">
          <p15:clr>
            <a:srgbClr val="A4A3A4"/>
          </p15:clr>
        </p15:guide>
        <p15:guide id="37" orient="horz" pos="2833">
          <p15:clr>
            <a:srgbClr val="A4A3A4"/>
          </p15:clr>
        </p15:guide>
        <p15:guide id="38" orient="horz" pos="3237">
          <p15:clr>
            <a:srgbClr val="A4A3A4"/>
          </p15:clr>
        </p15:guide>
        <p15:guide id="39" orient="horz" pos="3456">
          <p15:clr>
            <a:srgbClr val="A4A3A4"/>
          </p15:clr>
        </p15:guide>
        <p15:guide id="40" orient="horz" pos="3859">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1.pn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9.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6.jpg"/><Relationship Id="rId5" Type="http://schemas.openxmlformats.org/officeDocument/2006/relationships/image" Target="../media/image11.jpg"/><Relationship Id="rId6"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5.gif"/><Relationship Id="rId4" Type="http://schemas.openxmlformats.org/officeDocument/2006/relationships/hyperlink" Target="https://www.cinc.de/en/cinc-technology/"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pic>
        <p:nvPicPr>
          <p:cNvPr descr="A aerial view of a forest&#10;&#10;AI-generated content may be incorrect." id="464" name="Google Shape;464;p1"/>
          <p:cNvPicPr preferRelativeResize="0"/>
          <p:nvPr>
            <p:ph idx="2" type="pic"/>
          </p:nvPr>
        </p:nvPicPr>
        <p:blipFill rotWithShape="1">
          <a:blip r:embed="rId3">
            <a:alphaModFix/>
          </a:blip>
          <a:srcRect b="0" l="8225" r="8224" t="0"/>
          <a:stretch/>
        </p:blipFill>
        <p:spPr>
          <a:xfrm>
            <a:off x="5721144" y="1695410"/>
            <a:ext cx="6470856" cy="5162590"/>
          </a:xfrm>
          <a:prstGeom prst="rect">
            <a:avLst/>
          </a:prstGeom>
          <a:noFill/>
          <a:ln>
            <a:noFill/>
          </a:ln>
        </p:spPr>
      </p:pic>
      <p:sp>
        <p:nvSpPr>
          <p:cNvPr id="465" name="Google Shape;465;p1"/>
          <p:cNvSpPr txBox="1"/>
          <p:nvPr>
            <p:ph type="title"/>
          </p:nvPr>
        </p:nvSpPr>
        <p:spPr>
          <a:xfrm>
            <a:off x="593726" y="3162300"/>
            <a:ext cx="4729162" cy="2079839"/>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600"/>
              <a:buFont typeface="Verdana"/>
              <a:buNone/>
            </a:pPr>
            <a:r>
              <a:rPr lang="en-GB"/>
              <a:t>Downstream Processing</a:t>
            </a:r>
            <a:endParaRPr/>
          </a:p>
        </p:txBody>
      </p:sp>
      <p:sp>
        <p:nvSpPr>
          <p:cNvPr id="466" name="Google Shape;466;p1"/>
          <p:cNvSpPr txBox="1"/>
          <p:nvPr>
            <p:ph idx="1" type="body"/>
          </p:nvPr>
        </p:nvSpPr>
        <p:spPr>
          <a:xfrm>
            <a:off x="593724" y="5402477"/>
            <a:ext cx="4729163" cy="301453"/>
          </a:xfrm>
          <a:prstGeom prst="rect">
            <a:avLst/>
          </a:prstGeom>
          <a:noFill/>
          <a:ln>
            <a:noFill/>
          </a:ln>
        </p:spPr>
        <p:txBody>
          <a:bodyPr anchorCtr="0" anchor="t" bIns="0" lIns="0" spcFirstLastPara="1" rIns="0" wrap="square" tIns="0">
            <a:normAutofit/>
          </a:bodyPr>
          <a:lstStyle/>
          <a:p>
            <a:pPr indent="0" lvl="0" marL="0" rtl="0" algn="l">
              <a:lnSpc>
                <a:spcPct val="110000"/>
              </a:lnSpc>
              <a:spcBef>
                <a:spcPts val="0"/>
              </a:spcBef>
              <a:spcAft>
                <a:spcPts val="0"/>
              </a:spcAft>
              <a:buClr>
                <a:schemeClr val="dk1"/>
              </a:buClr>
              <a:buSzPts val="1800"/>
              <a:buNone/>
            </a:pPr>
            <a:r>
              <a:rPr lang="en-GB"/>
              <a:t>Where the money is made or lost</a:t>
            </a:r>
            <a:endParaRPr/>
          </a:p>
        </p:txBody>
      </p:sp>
      <p:sp>
        <p:nvSpPr>
          <p:cNvPr id="467" name="Google Shape;467;p1"/>
          <p:cNvSpPr txBox="1"/>
          <p:nvPr>
            <p:ph idx="3" type="body"/>
          </p:nvPr>
        </p:nvSpPr>
        <p:spPr>
          <a:xfrm>
            <a:off x="595988" y="5935590"/>
            <a:ext cx="2334097" cy="241547"/>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accent1"/>
              </a:buClr>
              <a:buSzPts val="1400"/>
              <a:buNone/>
            </a:pPr>
            <a:r>
              <a:rPr lang="en-GB"/>
              <a:t>Lead/facilitator name</a:t>
            </a:r>
            <a:endParaRPr/>
          </a:p>
        </p:txBody>
      </p:sp>
      <p:sp>
        <p:nvSpPr>
          <p:cNvPr id="468" name="Google Shape;468;p1"/>
          <p:cNvSpPr/>
          <p:nvPr/>
        </p:nvSpPr>
        <p:spPr>
          <a:xfrm rot="-4758994">
            <a:off x="6839221" y="3011694"/>
            <a:ext cx="354010" cy="403202"/>
          </a:xfrm>
          <a:custGeom>
            <a:rect b="b" l="l" r="r" t="t"/>
            <a:pathLst>
              <a:path extrusionOk="0" h="638920" w="560954">
                <a:moveTo>
                  <a:pt x="0" y="159730"/>
                </a:moveTo>
                <a:lnTo>
                  <a:pt x="0" y="479190"/>
                </a:lnTo>
                <a:lnTo>
                  <a:pt x="280456" y="638920"/>
                </a:lnTo>
                <a:lnTo>
                  <a:pt x="560955" y="479190"/>
                </a:lnTo>
                <a:lnTo>
                  <a:pt x="560955" y="159730"/>
                </a:lnTo>
                <a:lnTo>
                  <a:pt x="280456" y="0"/>
                </a:lnTo>
                <a:close/>
              </a:path>
            </a:pathLst>
          </a:custGeom>
          <a:solidFill>
            <a:srgbClr val="F58832"/>
          </a:solidFill>
          <a:ln>
            <a:noFill/>
          </a:ln>
        </p:spPr>
        <p:txBody>
          <a:bodyPr anchorCtr="0" anchor="ctr" bIns="45700" lIns="91425" spcFirstLastPara="1" rIns="91425" wrap="square" tIns="45700">
            <a:normAutofit/>
          </a:bodyPr>
          <a:lstStyle/>
          <a:p>
            <a:pPr indent="0" lvl="0" marL="0" marR="0" rtl="0" algn="l">
              <a:spcBef>
                <a:spcPts val="0"/>
              </a:spcBef>
              <a:spcAft>
                <a:spcPts val="0"/>
              </a:spcAft>
              <a:buNone/>
            </a:pPr>
            <a:r>
              <a:t/>
            </a:r>
            <a:endParaRPr sz="1800">
              <a:solidFill>
                <a:schemeClr val="dk1"/>
              </a:solidFill>
              <a:latin typeface="Verdana"/>
              <a:ea typeface="Verdana"/>
              <a:cs typeface="Verdana"/>
              <a:sym typeface="Verdana"/>
            </a:endParaRPr>
          </a:p>
        </p:txBody>
      </p:sp>
      <p:sp>
        <p:nvSpPr>
          <p:cNvPr id="469" name="Google Shape;469;p1"/>
          <p:cNvSpPr txBox="1"/>
          <p:nvPr>
            <p:ph idx="10" type="dt"/>
          </p:nvPr>
        </p:nvSpPr>
        <p:spPr>
          <a:xfrm>
            <a:off x="4029074" y="5941498"/>
            <a:ext cx="1293813" cy="215444"/>
          </a:xfrm>
          <a:prstGeom prst="rect">
            <a:avLst/>
          </a:prstGeom>
          <a:noFill/>
          <a:ln>
            <a:noFill/>
          </a:ln>
        </p:spPr>
        <p:txBody>
          <a:bodyPr anchorCtr="0" anchor="ctr" bIns="0" lIns="0" spcFirstLastPara="1" rIns="0" wrap="square" tIns="0">
            <a:spAutoFit/>
          </a:bodyPr>
          <a:lstStyle/>
          <a:p>
            <a:pPr indent="0" lvl="0" marL="0" rtl="0" algn="r">
              <a:spcBef>
                <a:spcPts val="0"/>
              </a:spcBef>
              <a:spcAft>
                <a:spcPts val="0"/>
              </a:spcAft>
              <a:buNone/>
            </a:pPr>
            <a:r>
              <a:rPr lang="en-GB"/>
              <a:t>Date</a:t>
            </a:r>
            <a:endParaRPr/>
          </a:p>
        </p:txBody>
      </p:sp>
      <p:pic>
        <p:nvPicPr>
          <p:cNvPr id="470" name="Google Shape;470;p1"/>
          <p:cNvPicPr preferRelativeResize="0"/>
          <p:nvPr/>
        </p:nvPicPr>
        <p:blipFill rotWithShape="1">
          <a:blip r:embed="rId4">
            <a:alphaModFix/>
          </a:blip>
          <a:srcRect b="0" l="0" r="0" t="0"/>
          <a:stretch/>
        </p:blipFill>
        <p:spPr>
          <a:xfrm>
            <a:off x="593724" y="577695"/>
            <a:ext cx="1523243" cy="639762"/>
          </a:xfrm>
          <a:prstGeom prst="rect">
            <a:avLst/>
          </a:prstGeom>
          <a:noFill/>
          <a:ln>
            <a:noFill/>
          </a:ln>
        </p:spPr>
      </p:pic>
      <p:pic>
        <p:nvPicPr>
          <p:cNvPr id="471" name="Google Shape;471;p1"/>
          <p:cNvPicPr preferRelativeResize="0"/>
          <p:nvPr/>
        </p:nvPicPr>
        <p:blipFill rotWithShape="1">
          <a:blip r:embed="rId5">
            <a:alphaModFix/>
          </a:blip>
          <a:srcRect b="0" l="0" r="0" t="0"/>
          <a:stretch/>
        </p:blipFill>
        <p:spPr>
          <a:xfrm>
            <a:off x="2486025" y="577176"/>
            <a:ext cx="2653984" cy="64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11"/>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Conventional distillation</a:t>
            </a:r>
            <a:endParaRPr/>
          </a:p>
        </p:txBody>
      </p:sp>
      <p:sp>
        <p:nvSpPr>
          <p:cNvPr id="632" name="Google Shape;632;p11"/>
          <p:cNvSpPr txBox="1"/>
          <p:nvPr>
            <p:ph idx="2" type="body"/>
          </p:nvPr>
        </p:nvSpPr>
        <p:spPr>
          <a:xfrm>
            <a:off x="4617720" y="2002537"/>
            <a:ext cx="6978967" cy="3922014"/>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rgbClr val="262626"/>
              </a:buClr>
              <a:buSzPts val="1600"/>
              <a:buNone/>
            </a:pPr>
            <a:r>
              <a:rPr lang="en-GB"/>
              <a:t>Glass reactors from lab scale to 65 litres</a:t>
            </a:r>
            <a:endParaRPr/>
          </a:p>
          <a:p>
            <a:pPr indent="0" lvl="0" marL="0" rtl="0" algn="l">
              <a:lnSpc>
                <a:spcPct val="110000"/>
              </a:lnSpc>
              <a:spcBef>
                <a:spcPts val="600"/>
              </a:spcBef>
              <a:spcAft>
                <a:spcPts val="0"/>
              </a:spcAft>
              <a:buClr>
                <a:srgbClr val="262626"/>
              </a:buClr>
              <a:buSzPts val="1600"/>
              <a:buNone/>
            </a:pPr>
            <a:r>
              <a:t/>
            </a:r>
            <a:endParaRPr/>
          </a:p>
          <a:p>
            <a:pPr indent="0" lvl="0" marL="0" rtl="0" algn="l">
              <a:lnSpc>
                <a:spcPct val="110000"/>
              </a:lnSpc>
              <a:spcBef>
                <a:spcPts val="600"/>
              </a:spcBef>
              <a:spcAft>
                <a:spcPts val="0"/>
              </a:spcAft>
              <a:buClr>
                <a:srgbClr val="262626"/>
              </a:buClr>
              <a:buSzPts val="1600"/>
              <a:buNone/>
            </a:pPr>
            <a:r>
              <a:rPr lang="en-GB"/>
              <a:t>Buchi reactor suite </a:t>
            </a:r>
            <a:endParaRPr/>
          </a:p>
          <a:p>
            <a:pPr indent="-285744" lvl="0" marL="720707" rtl="0" algn="l">
              <a:lnSpc>
                <a:spcPct val="110000"/>
              </a:lnSpc>
              <a:spcBef>
                <a:spcPts val="1200"/>
              </a:spcBef>
              <a:spcAft>
                <a:spcPts val="0"/>
              </a:spcAft>
              <a:buClr>
                <a:schemeClr val="accent1"/>
              </a:buClr>
              <a:buSzPts val="1600"/>
              <a:buFont typeface="Arial"/>
              <a:buChar char="•"/>
            </a:pPr>
            <a:r>
              <a:rPr lang="en-GB"/>
              <a:t>-40 to 200 °C</a:t>
            </a:r>
            <a:endParaRPr/>
          </a:p>
          <a:p>
            <a:pPr indent="-285744" lvl="0" marL="720707" rtl="0" algn="l">
              <a:lnSpc>
                <a:spcPct val="110000"/>
              </a:lnSpc>
              <a:spcBef>
                <a:spcPts val="0"/>
              </a:spcBef>
              <a:spcAft>
                <a:spcPts val="0"/>
              </a:spcAft>
              <a:buClr>
                <a:schemeClr val="accent1"/>
              </a:buClr>
              <a:buSzPts val="1600"/>
              <a:buFont typeface="Arial"/>
              <a:buChar char="•"/>
            </a:pPr>
            <a:r>
              <a:rPr lang="en-GB"/>
              <a:t>Vacuum to 2 mbar</a:t>
            </a:r>
            <a:endParaRPr/>
          </a:p>
          <a:p>
            <a:pPr indent="-285744" lvl="0" marL="720707" rtl="0" algn="l">
              <a:lnSpc>
                <a:spcPct val="110000"/>
              </a:lnSpc>
              <a:spcBef>
                <a:spcPts val="0"/>
              </a:spcBef>
              <a:spcAft>
                <a:spcPts val="0"/>
              </a:spcAft>
              <a:buClr>
                <a:schemeClr val="accent1"/>
              </a:buClr>
              <a:buSzPts val="1600"/>
              <a:buFont typeface="Arial"/>
              <a:buChar char="•"/>
            </a:pPr>
            <a:r>
              <a:rPr lang="en-GB"/>
              <a:t>100 cm column packed with Raschig rings</a:t>
            </a:r>
            <a:endParaRPr/>
          </a:p>
          <a:p>
            <a:pPr indent="0" lvl="0" marL="0" rtl="0" algn="l">
              <a:lnSpc>
                <a:spcPct val="150000"/>
              </a:lnSpc>
              <a:spcBef>
                <a:spcPts val="0"/>
              </a:spcBef>
              <a:spcAft>
                <a:spcPts val="0"/>
              </a:spcAft>
              <a:buClr>
                <a:srgbClr val="262626"/>
              </a:buClr>
              <a:buSzPts val="1600"/>
              <a:buNone/>
            </a:pPr>
            <a:r>
              <a:t/>
            </a:r>
            <a:endParaRPr/>
          </a:p>
          <a:p>
            <a:pPr indent="0" lvl="0" marL="0" rtl="0" algn="l">
              <a:lnSpc>
                <a:spcPct val="150000"/>
              </a:lnSpc>
              <a:spcBef>
                <a:spcPts val="600"/>
              </a:spcBef>
              <a:spcAft>
                <a:spcPts val="0"/>
              </a:spcAft>
              <a:buClr>
                <a:srgbClr val="262626"/>
              </a:buClr>
              <a:buSzPts val="1600"/>
              <a:buNone/>
            </a:pPr>
            <a:r>
              <a:rPr lang="en-GB"/>
              <a:t>Ideal for separating by vacuum fractional distillation</a:t>
            </a:r>
            <a:endParaRPr/>
          </a:p>
          <a:p>
            <a:pPr indent="0" lvl="0" marL="0" rtl="0" algn="l">
              <a:lnSpc>
                <a:spcPct val="150000"/>
              </a:lnSpc>
              <a:spcBef>
                <a:spcPts val="600"/>
              </a:spcBef>
              <a:spcAft>
                <a:spcPts val="0"/>
              </a:spcAft>
              <a:buClr>
                <a:srgbClr val="262626"/>
              </a:buClr>
              <a:buSzPts val="1600"/>
              <a:buNone/>
            </a:pPr>
            <a:r>
              <a:rPr lang="en-GB"/>
              <a:t>See following slide for a mini case study</a:t>
            </a:r>
            <a:endParaRPr/>
          </a:p>
          <a:p>
            <a:pPr indent="0" lvl="0" marL="0" rtl="0" algn="l">
              <a:lnSpc>
                <a:spcPct val="150000"/>
              </a:lnSpc>
              <a:spcBef>
                <a:spcPts val="600"/>
              </a:spcBef>
              <a:spcAft>
                <a:spcPts val="0"/>
              </a:spcAft>
              <a:buClr>
                <a:srgbClr val="262626"/>
              </a:buClr>
              <a:buSzPts val="1600"/>
              <a:buNone/>
            </a:pPr>
            <a:r>
              <a:t/>
            </a:r>
            <a:endParaRPr/>
          </a:p>
        </p:txBody>
      </p:sp>
      <p:pic>
        <p:nvPicPr>
          <p:cNvPr id="633" name="Google Shape;633;p11"/>
          <p:cNvPicPr preferRelativeResize="0"/>
          <p:nvPr>
            <p:ph idx="3" type="pic"/>
          </p:nvPr>
        </p:nvPicPr>
        <p:blipFill rotWithShape="1">
          <a:blip r:embed="rId3">
            <a:alphaModFix/>
          </a:blip>
          <a:srcRect b="0" l="-6738" r="-4901" t="12795"/>
          <a:stretch/>
        </p:blipFill>
        <p:spPr>
          <a:xfrm>
            <a:off x="800100" y="2002536"/>
            <a:ext cx="3332988" cy="392201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12"/>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Molecular distillation</a:t>
            </a:r>
            <a:endParaRPr/>
          </a:p>
        </p:txBody>
      </p:sp>
      <p:sp>
        <p:nvSpPr>
          <p:cNvPr id="639" name="Google Shape;639;p12"/>
          <p:cNvSpPr txBox="1"/>
          <p:nvPr>
            <p:ph idx="2" type="body"/>
          </p:nvPr>
        </p:nvSpPr>
        <p:spPr>
          <a:xfrm>
            <a:off x="4617720" y="1943101"/>
            <a:ext cx="6978967" cy="3981450"/>
          </a:xfrm>
          <a:prstGeom prst="rect">
            <a:avLst/>
          </a:prstGeom>
          <a:noFill/>
          <a:ln>
            <a:noFill/>
          </a:ln>
        </p:spPr>
        <p:txBody>
          <a:bodyPr anchorCtr="0" anchor="t" bIns="0" lIns="0" spcFirstLastPara="1" rIns="0" wrap="square" tIns="0">
            <a:noAutofit/>
          </a:bodyPr>
          <a:lstStyle/>
          <a:p>
            <a:pPr indent="-285750" lvl="0" marL="285750" rtl="0" algn="l">
              <a:lnSpc>
                <a:spcPct val="110000"/>
              </a:lnSpc>
              <a:spcBef>
                <a:spcPts val="0"/>
              </a:spcBef>
              <a:spcAft>
                <a:spcPts val="0"/>
              </a:spcAft>
              <a:buClr>
                <a:schemeClr val="accent1"/>
              </a:buClr>
              <a:buSzPts val="1600"/>
              <a:buFont typeface="Arial"/>
              <a:buChar char="•"/>
            </a:pPr>
            <a:r>
              <a:rPr lang="en-GB"/>
              <a:t>Prolonged heating can result in degradation of product quality</a:t>
            </a:r>
            <a:endParaRPr/>
          </a:p>
          <a:p>
            <a:pPr indent="-285750" lvl="0" marL="285750" rtl="0" algn="l">
              <a:lnSpc>
                <a:spcPct val="110000"/>
              </a:lnSpc>
              <a:spcBef>
                <a:spcPts val="600"/>
              </a:spcBef>
              <a:spcAft>
                <a:spcPts val="0"/>
              </a:spcAft>
              <a:buClr>
                <a:schemeClr val="accent1"/>
              </a:buClr>
              <a:buSzPts val="1600"/>
              <a:buFont typeface="Arial"/>
              <a:buChar char="•"/>
            </a:pPr>
            <a:r>
              <a:rPr lang="en-GB"/>
              <a:t>Require separation method that results in low thermal impact – limiting the time a material is exposed to high temperature</a:t>
            </a:r>
            <a:endParaRPr/>
          </a:p>
          <a:p>
            <a:pPr indent="-285750" lvl="0" marL="285750" rtl="0" algn="l">
              <a:lnSpc>
                <a:spcPct val="110000"/>
              </a:lnSpc>
              <a:spcBef>
                <a:spcPts val="600"/>
              </a:spcBef>
              <a:spcAft>
                <a:spcPts val="0"/>
              </a:spcAft>
              <a:buClr>
                <a:schemeClr val="accent1"/>
              </a:buClr>
              <a:buSzPts val="1600"/>
              <a:buFont typeface="Arial"/>
              <a:buChar char="•"/>
            </a:pPr>
            <a:r>
              <a:rPr lang="en-GB"/>
              <a:t>Molecular distillation – high vacuum, short path length, short residence time.</a:t>
            </a:r>
            <a:endParaRPr/>
          </a:p>
          <a:p>
            <a:pPr indent="0" lvl="0" marL="0" rtl="0" algn="l">
              <a:lnSpc>
                <a:spcPct val="110000"/>
              </a:lnSpc>
              <a:spcBef>
                <a:spcPts val="600"/>
              </a:spcBef>
              <a:spcAft>
                <a:spcPts val="0"/>
              </a:spcAft>
              <a:buClr>
                <a:srgbClr val="262626"/>
              </a:buClr>
              <a:buSzPts val="1600"/>
              <a:buNone/>
            </a:pPr>
            <a:r>
              <a:t/>
            </a:r>
            <a:endParaRPr/>
          </a:p>
          <a:p>
            <a:pPr indent="0" lvl="0" marL="0" rtl="0" algn="l">
              <a:lnSpc>
                <a:spcPct val="110000"/>
              </a:lnSpc>
              <a:spcBef>
                <a:spcPts val="600"/>
              </a:spcBef>
              <a:spcAft>
                <a:spcPts val="0"/>
              </a:spcAft>
              <a:buClr>
                <a:srgbClr val="262626"/>
              </a:buClr>
              <a:buSzPts val="1600"/>
              <a:buNone/>
            </a:pPr>
            <a:r>
              <a:rPr b="1" lang="en-GB"/>
              <a:t>Two types of molecular distillation are available at the BDC</a:t>
            </a:r>
            <a:endParaRPr/>
          </a:p>
          <a:p>
            <a:pPr indent="-285744" lvl="0" marL="285744" rtl="0" algn="l">
              <a:lnSpc>
                <a:spcPct val="110000"/>
              </a:lnSpc>
              <a:spcBef>
                <a:spcPts val="600"/>
              </a:spcBef>
              <a:spcAft>
                <a:spcPts val="0"/>
              </a:spcAft>
              <a:buClr>
                <a:schemeClr val="accent1"/>
              </a:buClr>
              <a:buSzPts val="1600"/>
              <a:buFont typeface="Arial"/>
              <a:buChar char="•"/>
            </a:pPr>
            <a:r>
              <a:rPr lang="en-GB"/>
              <a:t>Wiped film</a:t>
            </a:r>
            <a:endParaRPr/>
          </a:p>
          <a:p>
            <a:pPr indent="-285744" lvl="0" marL="285744" rtl="0" algn="l">
              <a:lnSpc>
                <a:spcPct val="110000"/>
              </a:lnSpc>
              <a:spcBef>
                <a:spcPts val="600"/>
              </a:spcBef>
              <a:spcAft>
                <a:spcPts val="0"/>
              </a:spcAft>
              <a:buClr>
                <a:schemeClr val="accent1"/>
              </a:buClr>
              <a:buSzPts val="1600"/>
              <a:buFont typeface="Arial"/>
              <a:buChar char="•"/>
            </a:pPr>
            <a:r>
              <a:rPr lang="en-GB"/>
              <a:t>Spinning cone</a:t>
            </a:r>
            <a:endParaRPr/>
          </a:p>
        </p:txBody>
      </p:sp>
      <p:pic>
        <p:nvPicPr>
          <p:cNvPr id="640" name="Google Shape;640;p12"/>
          <p:cNvPicPr preferRelativeResize="0"/>
          <p:nvPr>
            <p:ph idx="3" type="pic"/>
          </p:nvPr>
        </p:nvPicPr>
        <p:blipFill rotWithShape="1">
          <a:blip r:embed="rId3">
            <a:alphaModFix/>
          </a:blip>
          <a:srcRect b="0" l="3883" r="3884" t="0"/>
          <a:stretch/>
        </p:blipFill>
        <p:spPr>
          <a:xfrm>
            <a:off x="800100" y="1943100"/>
            <a:ext cx="3332988" cy="3981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13"/>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Type 1: Spinning cone molecular distillation</a:t>
            </a:r>
            <a:endParaRPr/>
          </a:p>
        </p:txBody>
      </p:sp>
      <p:sp>
        <p:nvSpPr>
          <p:cNvPr id="646" name="Google Shape;646;p13"/>
          <p:cNvSpPr txBox="1"/>
          <p:nvPr>
            <p:ph idx="1" type="body"/>
          </p:nvPr>
        </p:nvSpPr>
        <p:spPr>
          <a:xfrm>
            <a:off x="6867524" y="1776247"/>
            <a:ext cx="5295900" cy="49236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Flavourtech Centritherm CT1 Evaporator</a:t>
            </a:r>
            <a:endParaRPr/>
          </a:p>
        </p:txBody>
      </p:sp>
      <p:sp>
        <p:nvSpPr>
          <p:cNvPr id="647" name="Google Shape;647;p13"/>
          <p:cNvSpPr txBox="1"/>
          <p:nvPr>
            <p:ph idx="2" type="body"/>
          </p:nvPr>
        </p:nvSpPr>
        <p:spPr>
          <a:xfrm>
            <a:off x="6867524" y="2195104"/>
            <a:ext cx="4729162" cy="3477441"/>
          </a:xfrm>
          <a:prstGeom prst="rect">
            <a:avLst/>
          </a:prstGeom>
          <a:noFill/>
          <a:ln>
            <a:noFill/>
          </a:ln>
        </p:spPr>
        <p:txBody>
          <a:bodyPr anchorCtr="0" anchor="t" bIns="0" lIns="0" spcFirstLastPara="1" rIns="0" wrap="square" tIns="0">
            <a:noAutofit/>
          </a:bodyPr>
          <a:lstStyle/>
          <a:p>
            <a:pPr indent="-285750" lvl="0" marL="285750" rtl="0" algn="l">
              <a:lnSpc>
                <a:spcPct val="110000"/>
              </a:lnSpc>
              <a:spcBef>
                <a:spcPts val="0"/>
              </a:spcBef>
              <a:spcAft>
                <a:spcPts val="0"/>
              </a:spcAft>
              <a:buClr>
                <a:schemeClr val="accent1"/>
              </a:buClr>
              <a:buSzPts val="1600"/>
              <a:buFont typeface="Arial"/>
              <a:buChar char="•"/>
            </a:pPr>
            <a:r>
              <a:rPr lang="en-GB"/>
              <a:t>Single spinning cone design</a:t>
            </a:r>
            <a:endParaRPr/>
          </a:p>
          <a:p>
            <a:pPr indent="-285750" lvl="0" marL="285750" rtl="0" algn="l">
              <a:lnSpc>
                <a:spcPct val="110000"/>
              </a:lnSpc>
              <a:spcBef>
                <a:spcPts val="600"/>
              </a:spcBef>
              <a:spcAft>
                <a:spcPts val="0"/>
              </a:spcAft>
              <a:buClr>
                <a:schemeClr val="accent1"/>
              </a:buClr>
              <a:buSzPts val="1600"/>
              <a:buFont typeface="Arial"/>
              <a:buChar char="•"/>
            </a:pPr>
            <a:r>
              <a:rPr lang="en-GB"/>
              <a:t>Residence time of only one second</a:t>
            </a:r>
            <a:endParaRPr/>
          </a:p>
          <a:p>
            <a:pPr indent="-285750" lvl="0" marL="285750" rtl="0" algn="l">
              <a:lnSpc>
                <a:spcPct val="110000"/>
              </a:lnSpc>
              <a:spcBef>
                <a:spcPts val="600"/>
              </a:spcBef>
              <a:spcAft>
                <a:spcPts val="0"/>
              </a:spcAft>
              <a:buClr>
                <a:schemeClr val="accent1"/>
              </a:buClr>
              <a:buSzPts val="1600"/>
              <a:buFont typeface="Arial"/>
              <a:buChar char="•"/>
            </a:pPr>
            <a:r>
              <a:rPr lang="en-GB"/>
              <a:t>Evaporation temperatures as low as 35 °C</a:t>
            </a:r>
            <a:endParaRPr/>
          </a:p>
          <a:p>
            <a:pPr indent="-285750" lvl="0" marL="285750" rtl="0" algn="l">
              <a:lnSpc>
                <a:spcPct val="110000"/>
              </a:lnSpc>
              <a:spcBef>
                <a:spcPts val="600"/>
              </a:spcBef>
              <a:spcAft>
                <a:spcPts val="0"/>
              </a:spcAft>
              <a:buClr>
                <a:schemeClr val="accent1"/>
              </a:buClr>
              <a:buSzPts val="1600"/>
              <a:buFont typeface="Arial"/>
              <a:buChar char="•"/>
            </a:pPr>
            <a:r>
              <a:rPr lang="en-GB"/>
              <a:t>Steam used for heat transfer</a:t>
            </a:r>
            <a:endParaRPr/>
          </a:p>
          <a:p>
            <a:pPr indent="-285750" lvl="0" marL="285750" rtl="0" algn="l">
              <a:lnSpc>
                <a:spcPct val="110000"/>
              </a:lnSpc>
              <a:spcBef>
                <a:spcPts val="600"/>
              </a:spcBef>
              <a:spcAft>
                <a:spcPts val="0"/>
              </a:spcAft>
              <a:buClr>
                <a:schemeClr val="accent1"/>
              </a:buClr>
              <a:buSzPts val="1600"/>
              <a:buFont typeface="Arial"/>
              <a:buChar char="•"/>
            </a:pPr>
            <a:r>
              <a:rPr lang="en-GB"/>
              <a:t>50kg/h throughput – scalable technology</a:t>
            </a:r>
            <a:endParaRPr/>
          </a:p>
          <a:p>
            <a:pPr indent="-285750" lvl="0" marL="285750" rtl="0" algn="l">
              <a:lnSpc>
                <a:spcPct val="110000"/>
              </a:lnSpc>
              <a:spcBef>
                <a:spcPts val="600"/>
              </a:spcBef>
              <a:spcAft>
                <a:spcPts val="0"/>
              </a:spcAft>
              <a:buClr>
                <a:schemeClr val="accent1"/>
              </a:buClr>
              <a:buSzPts val="1600"/>
              <a:buFont typeface="Arial"/>
              <a:buChar char="•"/>
            </a:pPr>
            <a:r>
              <a:rPr lang="en-GB"/>
              <a:t>Production of high quality concentrates of heat sensitive products</a:t>
            </a:r>
            <a:endParaRPr/>
          </a:p>
          <a:p>
            <a:pPr indent="0" lvl="0" marL="0" rtl="0" algn="l">
              <a:lnSpc>
                <a:spcPct val="110000"/>
              </a:lnSpc>
              <a:spcBef>
                <a:spcPts val="600"/>
              </a:spcBef>
              <a:spcAft>
                <a:spcPts val="0"/>
              </a:spcAft>
              <a:buClr>
                <a:srgbClr val="262626"/>
              </a:buClr>
              <a:buSzPts val="1600"/>
              <a:buNone/>
            </a:pPr>
            <a:r>
              <a:t/>
            </a:r>
            <a:endParaRPr/>
          </a:p>
          <a:p>
            <a:pPr indent="0" lvl="0" marL="0" rtl="0" algn="l">
              <a:lnSpc>
                <a:spcPct val="110000"/>
              </a:lnSpc>
              <a:spcBef>
                <a:spcPts val="600"/>
              </a:spcBef>
              <a:spcAft>
                <a:spcPts val="0"/>
              </a:spcAft>
              <a:buClr>
                <a:srgbClr val="262626"/>
              </a:buClr>
              <a:buSzPts val="1600"/>
              <a:buNone/>
            </a:pPr>
            <a:r>
              <a:rPr lang="en-GB"/>
              <a:t>See following slide for mini case studies</a:t>
            </a:r>
            <a:endParaRPr/>
          </a:p>
        </p:txBody>
      </p:sp>
      <p:pic>
        <p:nvPicPr>
          <p:cNvPr id="648" name="Google Shape;648;p13"/>
          <p:cNvPicPr preferRelativeResize="0"/>
          <p:nvPr>
            <p:ph idx="3" type="pic"/>
          </p:nvPr>
        </p:nvPicPr>
        <p:blipFill rotWithShape="1">
          <a:blip r:embed="rId3">
            <a:alphaModFix/>
          </a:blip>
          <a:srcRect b="12409" l="0" r="0" t="12410"/>
          <a:stretch/>
        </p:blipFill>
        <p:spPr>
          <a:xfrm>
            <a:off x="800100" y="1943100"/>
            <a:ext cx="5295900" cy="3981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grpSp>
        <p:nvGrpSpPr>
          <p:cNvPr id="653" name="Google Shape;653;p14"/>
          <p:cNvGrpSpPr/>
          <p:nvPr/>
        </p:nvGrpSpPr>
        <p:grpSpPr>
          <a:xfrm>
            <a:off x="4720282" y="1"/>
            <a:ext cx="7310805" cy="6347828"/>
            <a:chOff x="2849694" y="-320377"/>
            <a:chExt cx="8276803" cy="6889135"/>
          </a:xfrm>
        </p:grpSpPr>
        <p:pic>
          <p:nvPicPr>
            <p:cNvPr id="654" name="Google Shape;654;p14"/>
            <p:cNvPicPr preferRelativeResize="0"/>
            <p:nvPr/>
          </p:nvPicPr>
          <p:blipFill rotWithShape="1">
            <a:blip r:embed="rId3">
              <a:alphaModFix/>
            </a:blip>
            <a:srcRect b="0" l="0" r="0" t="0"/>
            <a:stretch/>
          </p:blipFill>
          <p:spPr>
            <a:xfrm>
              <a:off x="2849694" y="-320377"/>
              <a:ext cx="4592755" cy="6889135"/>
            </a:xfrm>
            <a:prstGeom prst="rect">
              <a:avLst/>
            </a:prstGeom>
            <a:noFill/>
            <a:ln>
              <a:noFill/>
            </a:ln>
          </p:spPr>
        </p:pic>
        <p:sp>
          <p:nvSpPr>
            <p:cNvPr id="655" name="Google Shape;655;p14"/>
            <p:cNvSpPr/>
            <p:nvPr/>
          </p:nvSpPr>
          <p:spPr>
            <a:xfrm>
              <a:off x="5492750" y="4671695"/>
              <a:ext cx="968375" cy="2127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800">
                  <a:solidFill>
                    <a:schemeClr val="dk1"/>
                  </a:solidFill>
                  <a:latin typeface="Verdana"/>
                  <a:ea typeface="Verdana"/>
                  <a:cs typeface="Verdana"/>
                  <a:sym typeface="Verdana"/>
                </a:rPr>
                <a:t>Heavy products</a:t>
              </a:r>
              <a:endParaRPr/>
            </a:p>
          </p:txBody>
        </p:sp>
        <p:sp>
          <p:nvSpPr>
            <p:cNvPr id="656" name="Google Shape;656;p14"/>
            <p:cNvSpPr/>
            <p:nvPr/>
          </p:nvSpPr>
          <p:spPr>
            <a:xfrm>
              <a:off x="4173639" y="4806632"/>
              <a:ext cx="625475" cy="25876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800">
                  <a:solidFill>
                    <a:schemeClr val="dk1"/>
                  </a:solidFill>
                  <a:latin typeface="Verdana"/>
                  <a:ea typeface="Verdana"/>
                  <a:cs typeface="Verdana"/>
                  <a:sym typeface="Verdana"/>
                </a:rPr>
                <a:t>Light products</a:t>
              </a:r>
              <a:endParaRPr/>
            </a:p>
          </p:txBody>
        </p:sp>
        <p:sp>
          <p:nvSpPr>
            <p:cNvPr id="657" name="Google Shape;657;p14"/>
            <p:cNvSpPr/>
            <p:nvPr/>
          </p:nvSpPr>
          <p:spPr>
            <a:xfrm>
              <a:off x="6043613" y="1176020"/>
              <a:ext cx="604837" cy="2127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800">
                  <a:solidFill>
                    <a:schemeClr val="dk1"/>
                  </a:solidFill>
                  <a:latin typeface="Verdana"/>
                  <a:ea typeface="Verdana"/>
                  <a:cs typeface="Verdana"/>
                  <a:sym typeface="Verdana"/>
                </a:rPr>
                <a:t>Feed material</a:t>
              </a:r>
              <a:endParaRPr/>
            </a:p>
          </p:txBody>
        </p:sp>
        <p:sp>
          <p:nvSpPr>
            <p:cNvPr id="658" name="Google Shape;658;p14"/>
            <p:cNvSpPr/>
            <p:nvPr/>
          </p:nvSpPr>
          <p:spPr>
            <a:xfrm>
              <a:off x="3857626" y="4155757"/>
              <a:ext cx="540000" cy="180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600">
                  <a:solidFill>
                    <a:schemeClr val="dk1"/>
                  </a:solidFill>
                  <a:latin typeface="Verdana"/>
                  <a:ea typeface="Verdana"/>
                  <a:cs typeface="Verdana"/>
                  <a:sym typeface="Verdana"/>
                </a:rPr>
                <a:t>Ultra light products</a:t>
              </a:r>
              <a:endParaRPr/>
            </a:p>
          </p:txBody>
        </p:sp>
        <p:pic>
          <p:nvPicPr>
            <p:cNvPr id="659" name="Google Shape;659;p14"/>
            <p:cNvPicPr preferRelativeResize="0"/>
            <p:nvPr/>
          </p:nvPicPr>
          <p:blipFill rotWithShape="1">
            <a:blip r:embed="rId4">
              <a:alphaModFix/>
            </a:blip>
            <a:srcRect b="0" l="0" r="0" t="0"/>
            <a:stretch/>
          </p:blipFill>
          <p:spPr>
            <a:xfrm>
              <a:off x="7674129" y="1120506"/>
              <a:ext cx="3452368" cy="4495704"/>
            </a:xfrm>
            <a:prstGeom prst="rect">
              <a:avLst/>
            </a:prstGeom>
            <a:noFill/>
            <a:ln cap="flat" cmpd="sng" w="38100">
              <a:solidFill>
                <a:srgbClr val="FF0000"/>
              </a:solidFill>
              <a:prstDash val="solid"/>
              <a:round/>
              <a:headEnd len="sm" w="sm" type="none"/>
              <a:tailEnd len="sm" w="sm" type="none"/>
            </a:ln>
          </p:spPr>
        </p:pic>
        <p:cxnSp>
          <p:nvCxnSpPr>
            <p:cNvPr id="660" name="Google Shape;660;p14"/>
            <p:cNvCxnSpPr/>
            <p:nvPr/>
          </p:nvCxnSpPr>
          <p:spPr>
            <a:xfrm flipH="1" rot="10800000">
              <a:off x="5811935" y="1120506"/>
              <a:ext cx="1844697" cy="1619202"/>
            </a:xfrm>
            <a:prstGeom prst="straightConnector1">
              <a:avLst/>
            </a:prstGeom>
            <a:noFill/>
            <a:ln cap="flat" cmpd="sng" w="57150">
              <a:solidFill>
                <a:srgbClr val="FF0000"/>
              </a:solidFill>
              <a:prstDash val="dash"/>
              <a:miter lim="800000"/>
              <a:headEnd len="sm" w="sm" type="none"/>
              <a:tailEnd len="sm" w="sm" type="none"/>
            </a:ln>
          </p:spPr>
        </p:cxnSp>
        <p:cxnSp>
          <p:nvCxnSpPr>
            <p:cNvPr id="661" name="Google Shape;661;p14"/>
            <p:cNvCxnSpPr/>
            <p:nvPr/>
          </p:nvCxnSpPr>
          <p:spPr>
            <a:xfrm>
              <a:off x="5811935" y="3526628"/>
              <a:ext cx="1844697" cy="2089582"/>
            </a:xfrm>
            <a:prstGeom prst="straightConnector1">
              <a:avLst/>
            </a:prstGeom>
            <a:noFill/>
            <a:ln cap="flat" cmpd="sng" w="57150">
              <a:solidFill>
                <a:srgbClr val="FF0000"/>
              </a:solidFill>
              <a:prstDash val="dash"/>
              <a:miter lim="800000"/>
              <a:headEnd len="sm" w="sm" type="none"/>
              <a:tailEnd len="sm" w="sm" type="none"/>
            </a:ln>
          </p:spPr>
        </p:cxnSp>
      </p:grpSp>
      <p:sp>
        <p:nvSpPr>
          <p:cNvPr id="662" name="Google Shape;662;p14"/>
          <p:cNvSpPr txBox="1"/>
          <p:nvPr/>
        </p:nvSpPr>
        <p:spPr>
          <a:xfrm>
            <a:off x="593725" y="2231136"/>
            <a:ext cx="3969131" cy="203132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accent1"/>
              </a:buClr>
              <a:buSzPts val="1800"/>
              <a:buFont typeface="Arial"/>
              <a:buChar char="•"/>
            </a:pPr>
            <a:r>
              <a:rPr lang="en-GB" sz="1800">
                <a:solidFill>
                  <a:schemeClr val="dk1"/>
                </a:solidFill>
                <a:latin typeface="Verdana"/>
                <a:ea typeface="Verdana"/>
                <a:cs typeface="Verdana"/>
                <a:sym typeface="Verdana"/>
              </a:rPr>
              <a:t>Thin film created by wiper blade</a:t>
            </a:r>
            <a:endParaRPr/>
          </a:p>
          <a:p>
            <a:pPr indent="-285750" lvl="0" marL="285750" marR="0" rtl="0" algn="l">
              <a:spcBef>
                <a:spcPts val="0"/>
              </a:spcBef>
              <a:spcAft>
                <a:spcPts val="0"/>
              </a:spcAft>
              <a:buClr>
                <a:schemeClr val="accent1"/>
              </a:buClr>
              <a:buSzPts val="1800"/>
              <a:buFont typeface="Arial"/>
              <a:buChar char="•"/>
            </a:pPr>
            <a:r>
              <a:rPr lang="en-GB" sz="1800">
                <a:solidFill>
                  <a:schemeClr val="dk1"/>
                </a:solidFill>
                <a:latin typeface="Verdana"/>
                <a:ea typeface="Verdana"/>
                <a:cs typeface="Verdana"/>
                <a:sym typeface="Verdana"/>
              </a:rPr>
              <a:t>Up to 5 L per hour</a:t>
            </a:r>
            <a:endParaRPr/>
          </a:p>
          <a:p>
            <a:pPr indent="-285750" lvl="0" marL="285750" marR="0" rtl="0" algn="l">
              <a:spcBef>
                <a:spcPts val="0"/>
              </a:spcBef>
              <a:spcAft>
                <a:spcPts val="0"/>
              </a:spcAft>
              <a:buClr>
                <a:schemeClr val="accent1"/>
              </a:buClr>
              <a:buSzPts val="1800"/>
              <a:buFont typeface="Arial"/>
              <a:buChar char="•"/>
            </a:pPr>
            <a:r>
              <a:rPr lang="en-GB" sz="1800">
                <a:solidFill>
                  <a:schemeClr val="dk1"/>
                </a:solidFill>
                <a:latin typeface="Verdana"/>
                <a:ea typeface="Verdana"/>
                <a:cs typeface="Verdana"/>
                <a:sym typeface="Verdana"/>
              </a:rPr>
              <a:t>Temps. to </a:t>
            </a:r>
            <a:r>
              <a:rPr i="1" lang="en-GB" sz="1800">
                <a:solidFill>
                  <a:schemeClr val="dk1"/>
                </a:solidFill>
                <a:latin typeface="Verdana"/>
                <a:ea typeface="Verdana"/>
                <a:cs typeface="Verdana"/>
                <a:sym typeface="Verdana"/>
              </a:rPr>
              <a:t>ca</a:t>
            </a:r>
            <a:r>
              <a:rPr lang="en-GB" sz="1800">
                <a:solidFill>
                  <a:schemeClr val="dk1"/>
                </a:solidFill>
                <a:latin typeface="Verdana"/>
                <a:ea typeface="Verdana"/>
                <a:cs typeface="Verdana"/>
                <a:sym typeface="Verdana"/>
              </a:rPr>
              <a:t>. 280 °C</a:t>
            </a:r>
            <a:endParaRPr/>
          </a:p>
          <a:p>
            <a:pPr indent="0" lvl="0" marL="0" marR="0" rtl="0" algn="l">
              <a:spcBef>
                <a:spcPts val="0"/>
              </a:spcBef>
              <a:spcAft>
                <a:spcPts val="0"/>
              </a:spcAft>
              <a:buNone/>
            </a:pPr>
            <a:r>
              <a:t/>
            </a:r>
            <a:endParaRPr b="1" sz="1800">
              <a:solidFill>
                <a:schemeClr val="dk1"/>
              </a:solidFill>
              <a:latin typeface="Verdana"/>
              <a:ea typeface="Verdana"/>
              <a:cs typeface="Verdana"/>
              <a:sym typeface="Verdana"/>
            </a:endParaRPr>
          </a:p>
          <a:p>
            <a:pPr indent="0" lvl="0" marL="0" marR="0" rtl="0" algn="l">
              <a:spcBef>
                <a:spcPts val="0"/>
              </a:spcBef>
              <a:spcAft>
                <a:spcPts val="0"/>
              </a:spcAft>
              <a:buNone/>
            </a:pPr>
            <a:r>
              <a:rPr lang="en-GB" sz="1800">
                <a:solidFill>
                  <a:schemeClr val="dk1"/>
                </a:solidFill>
                <a:latin typeface="Verdana"/>
                <a:ea typeface="Verdana"/>
                <a:cs typeface="Verdana"/>
                <a:sym typeface="Verdana"/>
              </a:rPr>
              <a:t>See following slide for a mini case study</a:t>
            </a:r>
            <a:endParaRPr/>
          </a:p>
        </p:txBody>
      </p:sp>
      <p:sp>
        <p:nvSpPr>
          <p:cNvPr id="663" name="Google Shape;663;p14"/>
          <p:cNvSpPr txBox="1"/>
          <p:nvPr>
            <p:ph type="title"/>
          </p:nvPr>
        </p:nvSpPr>
        <p:spPr>
          <a:xfrm>
            <a:off x="593725" y="472611"/>
            <a:ext cx="5016852" cy="149197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Type 2: Wiped film molecular distillation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15"/>
          <p:cNvSpPr txBox="1"/>
          <p:nvPr>
            <p:ph type="title"/>
          </p:nvPr>
        </p:nvSpPr>
        <p:spPr>
          <a:xfrm>
            <a:off x="593725" y="731837"/>
            <a:ext cx="7219950" cy="539432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sz="3200"/>
              <a:t>Which of the above methods are you most interested in?</a:t>
            </a:r>
            <a:endParaRPr/>
          </a:p>
        </p:txBody>
      </p:sp>
      <p:sp>
        <p:nvSpPr>
          <p:cNvPr id="670" name="Google Shape;670;p15"/>
          <p:cNvSpPr txBox="1"/>
          <p:nvPr>
            <p:ph idx="1" type="body"/>
          </p:nvPr>
        </p:nvSpPr>
        <p:spPr>
          <a:xfrm>
            <a:off x="8509003" y="3509963"/>
            <a:ext cx="2739230" cy="1976437"/>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800"/>
              <a:buNone/>
            </a:pPr>
            <a:r>
              <a:rPr lang="en-GB"/>
              <a:t>Share with the group</a:t>
            </a:r>
            <a:endParaRPr/>
          </a:p>
        </p:txBody>
      </p:sp>
      <p:sp>
        <p:nvSpPr>
          <p:cNvPr id="671" name="Google Shape;671;p15"/>
          <p:cNvSpPr/>
          <p:nvPr>
            <p:ph idx="2" type="body"/>
          </p:nvPr>
        </p:nvSpPr>
        <p:spPr>
          <a:xfrm>
            <a:off x="8509003" y="5643215"/>
            <a:ext cx="1204913" cy="499264"/>
          </a:xfrm>
          <a:prstGeom prst="roundRect">
            <a:avLst>
              <a:gd fmla="val 26873" name="adj"/>
            </a:avLst>
          </a:prstGeom>
          <a:solidFill>
            <a:schemeClr val="lt1"/>
          </a:solidFill>
          <a:ln cap="flat" cmpd="sng" w="9525">
            <a:solidFill>
              <a:schemeClr val="lt1">
                <a:alpha val="0"/>
              </a:schemeClr>
            </a:solidFill>
            <a:prstDash val="solid"/>
            <a:round/>
            <a:headEnd len="sm" w="sm" type="none"/>
            <a:tailEnd len="sm" w="sm" type="none"/>
          </a:ln>
        </p:spPr>
        <p:txBody>
          <a:bodyPr anchorCtr="0" anchor="ctr" bIns="72000" lIns="72000" spcFirstLastPara="1" rIns="72000" wrap="square" tIns="72000">
            <a:spAutoFit/>
          </a:bodyPr>
          <a:lstStyle/>
          <a:p>
            <a:pPr indent="0" lvl="0" marL="0" rtl="0" algn="ctr">
              <a:lnSpc>
                <a:spcPct val="110000"/>
              </a:lnSpc>
              <a:spcBef>
                <a:spcPts val="0"/>
              </a:spcBef>
              <a:spcAft>
                <a:spcPts val="0"/>
              </a:spcAft>
              <a:buClr>
                <a:schemeClr val="dk1"/>
              </a:buClr>
              <a:buSzPts val="1800"/>
              <a:buNone/>
            </a:pPr>
            <a:r>
              <a:rPr lang="en-GB"/>
              <a:t>5 mins</a:t>
            </a:r>
            <a:endParaRPr/>
          </a:p>
        </p:txBody>
      </p:sp>
      <p:pic>
        <p:nvPicPr>
          <p:cNvPr descr="Chat outline" id="672" name="Google Shape;672;p15"/>
          <p:cNvPicPr preferRelativeResize="0"/>
          <p:nvPr>
            <p:ph idx="3" type="pic"/>
          </p:nvPr>
        </p:nvPicPr>
        <p:blipFill rotWithShape="1">
          <a:blip r:embed="rId3">
            <a:alphaModFix/>
          </a:blip>
          <a:srcRect b="8288" l="0" r="0" t="8288"/>
          <a:stretch/>
        </p:blipFill>
        <p:spPr>
          <a:xfrm>
            <a:off x="8683627" y="1889090"/>
            <a:ext cx="1177761" cy="9820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16"/>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Selected Others</a:t>
            </a:r>
            <a:endParaRPr/>
          </a:p>
        </p:txBody>
      </p:sp>
      <p:sp>
        <p:nvSpPr>
          <p:cNvPr id="679" name="Google Shape;679;p16"/>
          <p:cNvSpPr txBox="1"/>
          <p:nvPr>
            <p:ph idx="1" type="body"/>
          </p:nvPr>
        </p:nvSpPr>
        <p:spPr>
          <a:xfrm>
            <a:off x="595988" y="1712505"/>
            <a:ext cx="10996881" cy="241547"/>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2000"/>
              <a:buNone/>
            </a:pPr>
            <a:r>
              <a:rPr lang="en-GB"/>
              <a:t>It is rare to complete DSP in one step!</a:t>
            </a:r>
            <a:endParaRPr/>
          </a:p>
        </p:txBody>
      </p:sp>
      <p:sp>
        <p:nvSpPr>
          <p:cNvPr id="680" name="Google Shape;680;p16"/>
          <p:cNvSpPr txBox="1"/>
          <p:nvPr>
            <p:ph idx="2" type="body"/>
          </p:nvPr>
        </p:nvSpPr>
        <p:spPr>
          <a:xfrm>
            <a:off x="595988" y="2158228"/>
            <a:ext cx="11000700" cy="3967935"/>
          </a:xfrm>
          <a:prstGeom prst="rect">
            <a:avLst/>
          </a:prstGeom>
          <a:noFill/>
          <a:ln>
            <a:noFill/>
          </a:ln>
        </p:spPr>
        <p:txBody>
          <a:bodyPr anchorCtr="0" anchor="t" bIns="0" lIns="0" spcFirstLastPara="1" rIns="0" wrap="square" tIns="0">
            <a:noAutofit/>
          </a:bodyPr>
          <a:lstStyle/>
          <a:p>
            <a:pPr indent="0" lvl="0" marL="152396" rtl="0" algn="l">
              <a:lnSpc>
                <a:spcPct val="110000"/>
              </a:lnSpc>
              <a:spcBef>
                <a:spcPts val="0"/>
              </a:spcBef>
              <a:spcAft>
                <a:spcPts val="0"/>
              </a:spcAft>
              <a:buClr>
                <a:schemeClr val="dk1"/>
              </a:buClr>
              <a:buSzPts val="1400"/>
              <a:buNone/>
            </a:pPr>
            <a:r>
              <a:rPr b="1" lang="en-GB" sz="1400"/>
              <a:t>Chromatography</a:t>
            </a:r>
            <a:r>
              <a:rPr lang="en-GB" sz="1400"/>
              <a:t> – Pro highly selective, Con – resin, solvent, secondary concentration. Also simulated moving bed chromatography	</a:t>
            </a:r>
            <a:endParaRPr/>
          </a:p>
          <a:p>
            <a:pPr indent="0" lvl="0" marL="152396" rtl="0" algn="l">
              <a:lnSpc>
                <a:spcPct val="110000"/>
              </a:lnSpc>
              <a:spcBef>
                <a:spcPts val="800"/>
              </a:spcBef>
              <a:spcAft>
                <a:spcPts val="0"/>
              </a:spcAft>
              <a:buClr>
                <a:schemeClr val="dk1"/>
              </a:buClr>
              <a:buSzPts val="1400"/>
              <a:buNone/>
            </a:pPr>
            <a:r>
              <a:rPr b="1" lang="en-GB" sz="1400"/>
              <a:t>Multi Step DSP</a:t>
            </a:r>
            <a:r>
              <a:rPr lang="en-GB" sz="1400"/>
              <a:t> – clean, concentrate etc</a:t>
            </a:r>
            <a:endParaRPr/>
          </a:p>
          <a:p>
            <a:pPr indent="0" lvl="0" marL="152396" rtl="0" algn="l">
              <a:lnSpc>
                <a:spcPct val="110000"/>
              </a:lnSpc>
              <a:spcBef>
                <a:spcPts val="800"/>
              </a:spcBef>
              <a:spcAft>
                <a:spcPts val="0"/>
              </a:spcAft>
              <a:buClr>
                <a:schemeClr val="dk1"/>
              </a:buClr>
              <a:buSzPts val="1400"/>
              <a:buNone/>
            </a:pPr>
            <a:r>
              <a:rPr b="1" lang="en-GB" sz="1400"/>
              <a:t>Cleaning</a:t>
            </a:r>
            <a:r>
              <a:rPr lang="en-GB" sz="1400"/>
              <a:t> – activated carbon, clay or resin column -  absorb impurities.</a:t>
            </a:r>
            <a:endParaRPr/>
          </a:p>
          <a:p>
            <a:pPr indent="0" lvl="0" marL="152396" rtl="0" algn="l">
              <a:lnSpc>
                <a:spcPct val="110000"/>
              </a:lnSpc>
              <a:spcBef>
                <a:spcPts val="800"/>
              </a:spcBef>
              <a:spcAft>
                <a:spcPts val="0"/>
              </a:spcAft>
              <a:buClr>
                <a:schemeClr val="dk1"/>
              </a:buClr>
              <a:buSzPts val="1400"/>
              <a:buNone/>
            </a:pPr>
            <a:r>
              <a:rPr b="1" lang="en-GB" sz="1400"/>
              <a:t>Drying</a:t>
            </a:r>
            <a:r>
              <a:rPr lang="en-GB" sz="1400"/>
              <a:t> – Simple, must be “pure” before drying, fighting with physics – evaporation.  </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Variables temperature &amp; pressure.  Novelty in application of heat/pressure – many hardware variants</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Air drying</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Oven drying</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Vacuum drying</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Fluidised bed drying</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Spray drying</a:t>
            </a:r>
            <a:endParaRPr/>
          </a:p>
          <a:p>
            <a:pPr indent="-285749" lvl="0" marL="438145" rtl="0" algn="l">
              <a:lnSpc>
                <a:spcPct val="110000"/>
              </a:lnSpc>
              <a:spcBef>
                <a:spcPts val="800"/>
              </a:spcBef>
              <a:spcAft>
                <a:spcPts val="0"/>
              </a:spcAft>
              <a:buClr>
                <a:schemeClr val="accent1"/>
              </a:buClr>
              <a:buSzPts val="1400"/>
              <a:buFont typeface="Arial"/>
              <a:buChar char="•"/>
            </a:pPr>
            <a:r>
              <a:rPr lang="en-GB" sz="1400"/>
              <a:t>Freeze-drying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17"/>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Continuous integrated – The dream!</a:t>
            </a:r>
            <a:endParaRPr/>
          </a:p>
        </p:txBody>
      </p:sp>
      <p:sp>
        <p:nvSpPr>
          <p:cNvPr id="687" name="Google Shape;687;p17"/>
          <p:cNvSpPr txBox="1"/>
          <p:nvPr>
            <p:ph idx="1" type="body"/>
          </p:nvPr>
        </p:nvSpPr>
        <p:spPr>
          <a:xfrm>
            <a:off x="6867524" y="1776247"/>
            <a:ext cx="4720467" cy="49236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Reactive distillation:</a:t>
            </a:r>
            <a:br>
              <a:rPr lang="en-GB"/>
            </a:br>
            <a:r>
              <a:rPr lang="en-GB"/>
              <a:t>Reaction and evaporation in the same pot</a:t>
            </a:r>
            <a:endParaRPr/>
          </a:p>
        </p:txBody>
      </p:sp>
      <p:sp>
        <p:nvSpPr>
          <p:cNvPr id="688" name="Google Shape;688;p17"/>
          <p:cNvSpPr txBox="1"/>
          <p:nvPr>
            <p:ph idx="2" type="body"/>
          </p:nvPr>
        </p:nvSpPr>
        <p:spPr>
          <a:xfrm>
            <a:off x="6867525" y="2447109"/>
            <a:ext cx="4729162" cy="3477441"/>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rgbClr val="262626"/>
              </a:buClr>
              <a:buSzPts val="1600"/>
              <a:buNone/>
            </a:pPr>
            <a:r>
              <a:t/>
            </a:r>
            <a:endParaRPr/>
          </a:p>
          <a:p>
            <a:pPr indent="0" lvl="0" marL="0" rtl="0" algn="l">
              <a:lnSpc>
                <a:spcPct val="110000"/>
              </a:lnSpc>
              <a:spcBef>
                <a:spcPts val="600"/>
              </a:spcBef>
              <a:spcAft>
                <a:spcPts val="0"/>
              </a:spcAft>
              <a:buClr>
                <a:srgbClr val="262626"/>
              </a:buClr>
              <a:buSzPts val="1600"/>
              <a:buNone/>
            </a:pPr>
            <a:r>
              <a:rPr lang="en-GB"/>
              <a:t>Continuous removal – can be product or impurity etc.</a:t>
            </a:r>
            <a:endParaRPr/>
          </a:p>
          <a:p>
            <a:pPr indent="0" lvl="0" marL="0" rtl="0" algn="l">
              <a:lnSpc>
                <a:spcPct val="110000"/>
              </a:lnSpc>
              <a:spcBef>
                <a:spcPts val="600"/>
              </a:spcBef>
              <a:spcAft>
                <a:spcPts val="0"/>
              </a:spcAft>
              <a:buClr>
                <a:srgbClr val="262626"/>
              </a:buClr>
              <a:buSzPts val="1600"/>
              <a:buNone/>
            </a:pPr>
            <a:r>
              <a:t/>
            </a:r>
            <a:endParaRPr/>
          </a:p>
          <a:p>
            <a:pPr indent="-285750" lvl="1" marL="285750" rtl="0" algn="l">
              <a:lnSpc>
                <a:spcPct val="110000"/>
              </a:lnSpc>
              <a:spcBef>
                <a:spcPts val="600"/>
              </a:spcBef>
              <a:spcAft>
                <a:spcPts val="0"/>
              </a:spcAft>
              <a:buClr>
                <a:schemeClr val="accent1"/>
              </a:buClr>
              <a:buSzPts val="1330"/>
              <a:buFont typeface="Arial"/>
              <a:buChar char="•"/>
            </a:pPr>
            <a:r>
              <a:rPr lang="en-GB"/>
              <a:t>Driving equilibria</a:t>
            </a:r>
            <a:endParaRPr/>
          </a:p>
          <a:p>
            <a:pPr indent="-285750" lvl="1" marL="285750" rtl="0" algn="l">
              <a:lnSpc>
                <a:spcPct val="110000"/>
              </a:lnSpc>
              <a:spcBef>
                <a:spcPts val="600"/>
              </a:spcBef>
              <a:spcAft>
                <a:spcPts val="0"/>
              </a:spcAft>
              <a:buClr>
                <a:schemeClr val="accent1"/>
              </a:buClr>
              <a:buSzPts val="1330"/>
              <a:buFont typeface="Arial"/>
              <a:buChar char="•"/>
            </a:pPr>
            <a:r>
              <a:rPr lang="en-GB"/>
              <a:t>Example: Dean-stark type separations – remove water, return solvent.</a:t>
            </a:r>
            <a:endParaRPr/>
          </a:p>
          <a:p>
            <a:pPr indent="-285750" lvl="1" marL="285750" rtl="0" algn="l">
              <a:lnSpc>
                <a:spcPct val="110000"/>
              </a:lnSpc>
              <a:spcBef>
                <a:spcPts val="600"/>
              </a:spcBef>
              <a:spcAft>
                <a:spcPts val="0"/>
              </a:spcAft>
              <a:buClr>
                <a:schemeClr val="accent1"/>
              </a:buClr>
              <a:buSzPts val="1330"/>
              <a:buFont typeface="Arial"/>
              <a:buChar char="•"/>
            </a:pPr>
            <a:r>
              <a:rPr lang="en-GB"/>
              <a:t>Continuous removal – volatile or solids </a:t>
            </a:r>
            <a:endParaRPr/>
          </a:p>
          <a:p>
            <a:pPr indent="-285750" lvl="1" marL="285750" rtl="0" algn="l">
              <a:lnSpc>
                <a:spcPct val="110000"/>
              </a:lnSpc>
              <a:spcBef>
                <a:spcPts val="600"/>
              </a:spcBef>
              <a:spcAft>
                <a:spcPts val="0"/>
              </a:spcAft>
              <a:buClr>
                <a:schemeClr val="accent1"/>
              </a:buClr>
              <a:buSzPts val="1330"/>
              <a:buFont typeface="Arial"/>
              <a:buChar char="•"/>
            </a:pPr>
            <a:r>
              <a:rPr lang="en-GB"/>
              <a:t>Biphasic</a:t>
            </a:r>
            <a:endParaRPr/>
          </a:p>
          <a:p>
            <a:pPr indent="0" lvl="1" marL="795847" rtl="0" algn="l">
              <a:lnSpc>
                <a:spcPct val="110000"/>
              </a:lnSpc>
              <a:spcBef>
                <a:spcPts val="600"/>
              </a:spcBef>
              <a:spcAft>
                <a:spcPts val="0"/>
              </a:spcAft>
              <a:buClr>
                <a:schemeClr val="dk1"/>
              </a:buClr>
              <a:buSzPts val="1330"/>
              <a:buFont typeface="Verdana"/>
              <a:buNone/>
            </a:pPr>
            <a:r>
              <a:t/>
            </a:r>
            <a:endParaRPr/>
          </a:p>
          <a:p>
            <a:pPr indent="0" lvl="0" marL="0" rtl="0" algn="l">
              <a:lnSpc>
                <a:spcPct val="110000"/>
              </a:lnSpc>
              <a:spcBef>
                <a:spcPts val="600"/>
              </a:spcBef>
              <a:spcAft>
                <a:spcPts val="0"/>
              </a:spcAft>
              <a:buClr>
                <a:srgbClr val="262626"/>
              </a:buClr>
              <a:buSzPts val="1600"/>
              <a:buNone/>
            </a:pPr>
            <a:r>
              <a:t/>
            </a:r>
            <a:endParaRPr/>
          </a:p>
          <a:p>
            <a:pPr indent="0" lvl="0" marL="0" rtl="0" algn="l">
              <a:lnSpc>
                <a:spcPct val="110000"/>
              </a:lnSpc>
              <a:spcBef>
                <a:spcPts val="600"/>
              </a:spcBef>
              <a:spcAft>
                <a:spcPts val="0"/>
              </a:spcAft>
              <a:buClr>
                <a:srgbClr val="262626"/>
              </a:buClr>
              <a:buSzPts val="1600"/>
              <a:buNone/>
            </a:pPr>
            <a:r>
              <a:t/>
            </a:r>
            <a:endParaRPr/>
          </a:p>
        </p:txBody>
      </p:sp>
      <p:pic>
        <p:nvPicPr>
          <p:cNvPr id="689" name="Google Shape;689;p17"/>
          <p:cNvPicPr preferRelativeResize="0"/>
          <p:nvPr>
            <p:ph idx="3" type="pic"/>
          </p:nvPr>
        </p:nvPicPr>
        <p:blipFill rotWithShape="1">
          <a:blip r:embed="rId3">
            <a:alphaModFix/>
          </a:blip>
          <a:srcRect b="7494" l="9050" r="9050" t="0"/>
          <a:stretch/>
        </p:blipFill>
        <p:spPr>
          <a:xfrm>
            <a:off x="889000" y="2268616"/>
            <a:ext cx="5067300" cy="347744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3" name="Shape 693"/>
        <p:cNvGrpSpPr/>
        <p:nvPr/>
      </p:nvGrpSpPr>
      <p:grpSpPr>
        <a:xfrm>
          <a:off x="0" y="0"/>
          <a:ext cx="0" cy="0"/>
          <a:chOff x="0" y="0"/>
          <a:chExt cx="0" cy="0"/>
        </a:xfrm>
      </p:grpSpPr>
      <p:sp>
        <p:nvSpPr>
          <p:cNvPr id="694" name="Google Shape;694;p18"/>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Summary</a:t>
            </a:r>
            <a:endParaRPr/>
          </a:p>
        </p:txBody>
      </p:sp>
      <p:sp>
        <p:nvSpPr>
          <p:cNvPr id="695" name="Google Shape;695;p18"/>
          <p:cNvSpPr txBox="1"/>
          <p:nvPr>
            <p:ph idx="1" type="body"/>
          </p:nvPr>
        </p:nvSpPr>
        <p:spPr>
          <a:xfrm>
            <a:off x="595989" y="1535113"/>
            <a:ext cx="2488122" cy="418939"/>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Techniques</a:t>
            </a:r>
            <a:endParaRPr/>
          </a:p>
        </p:txBody>
      </p:sp>
      <p:sp>
        <p:nvSpPr>
          <p:cNvPr id="696" name="Google Shape;696;p18"/>
          <p:cNvSpPr txBox="1"/>
          <p:nvPr>
            <p:ph idx="2" type="body"/>
          </p:nvPr>
        </p:nvSpPr>
        <p:spPr>
          <a:xfrm>
            <a:off x="595988" y="2818151"/>
            <a:ext cx="2488525" cy="330801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Ways to separate</a:t>
            </a:r>
            <a:endParaRPr/>
          </a:p>
          <a:p>
            <a:pPr indent="0" lvl="0" marL="0" rtl="0" algn="l">
              <a:lnSpc>
                <a:spcPct val="110000"/>
              </a:lnSpc>
              <a:spcBef>
                <a:spcPts val="800"/>
              </a:spcBef>
              <a:spcAft>
                <a:spcPts val="0"/>
              </a:spcAft>
              <a:buClr>
                <a:schemeClr val="dk1"/>
              </a:buClr>
              <a:buSzPts val="1600"/>
              <a:buNone/>
            </a:pPr>
            <a:r>
              <a:t/>
            </a:r>
            <a:endParaRPr/>
          </a:p>
          <a:p>
            <a:pPr indent="0" lvl="0" marL="0" rtl="0" algn="l">
              <a:lnSpc>
                <a:spcPct val="110000"/>
              </a:lnSpc>
              <a:spcBef>
                <a:spcPts val="800"/>
              </a:spcBef>
              <a:spcAft>
                <a:spcPts val="0"/>
              </a:spcAft>
              <a:buClr>
                <a:schemeClr val="dk1"/>
              </a:buClr>
              <a:buSzPts val="1600"/>
              <a:buNone/>
            </a:pPr>
            <a:r>
              <a:t/>
            </a:r>
            <a:endParaRPr/>
          </a:p>
          <a:p>
            <a:pPr indent="0" lvl="0" marL="0" rtl="0" algn="l">
              <a:lnSpc>
                <a:spcPct val="110000"/>
              </a:lnSpc>
              <a:spcBef>
                <a:spcPts val="800"/>
              </a:spcBef>
              <a:spcAft>
                <a:spcPts val="0"/>
              </a:spcAft>
              <a:buClr>
                <a:schemeClr val="dk1"/>
              </a:buClr>
              <a:buSzPts val="1600"/>
              <a:buNone/>
            </a:pPr>
            <a:r>
              <a:t/>
            </a:r>
            <a:endParaRPr/>
          </a:p>
          <a:p>
            <a:pPr indent="0" lvl="0" marL="0" rtl="0" algn="l">
              <a:lnSpc>
                <a:spcPct val="110000"/>
              </a:lnSpc>
              <a:spcBef>
                <a:spcPts val="800"/>
              </a:spcBef>
              <a:spcAft>
                <a:spcPts val="0"/>
              </a:spcAft>
              <a:buClr>
                <a:schemeClr val="dk1"/>
              </a:buClr>
              <a:buSzPts val="1600"/>
              <a:buNone/>
            </a:pPr>
            <a:r>
              <a:t/>
            </a:r>
            <a:endParaRPr/>
          </a:p>
        </p:txBody>
      </p:sp>
      <p:sp>
        <p:nvSpPr>
          <p:cNvPr id="697" name="Google Shape;697;p18"/>
          <p:cNvSpPr txBox="1"/>
          <p:nvPr>
            <p:ph idx="3" type="body"/>
          </p:nvPr>
        </p:nvSpPr>
        <p:spPr>
          <a:xfrm>
            <a:off x="3433420" y="1535113"/>
            <a:ext cx="2488122" cy="418939"/>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Process</a:t>
            </a:r>
            <a:endParaRPr/>
          </a:p>
        </p:txBody>
      </p:sp>
      <p:sp>
        <p:nvSpPr>
          <p:cNvPr id="698" name="Google Shape;698;p18"/>
          <p:cNvSpPr txBox="1"/>
          <p:nvPr>
            <p:ph idx="4" type="body"/>
          </p:nvPr>
        </p:nvSpPr>
        <p:spPr>
          <a:xfrm>
            <a:off x="3433419" y="2818151"/>
            <a:ext cx="2488525" cy="330801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Multi-stage</a:t>
            </a:r>
            <a:endParaRPr/>
          </a:p>
          <a:p>
            <a:pPr indent="0" lvl="0" marL="0" rtl="0" algn="l">
              <a:lnSpc>
                <a:spcPct val="110000"/>
              </a:lnSpc>
              <a:spcBef>
                <a:spcPts val="800"/>
              </a:spcBef>
              <a:spcAft>
                <a:spcPts val="0"/>
              </a:spcAft>
              <a:buClr>
                <a:schemeClr val="dk1"/>
              </a:buClr>
              <a:buSzPts val="1600"/>
              <a:buNone/>
            </a:pPr>
            <a:r>
              <a:t/>
            </a:r>
            <a:endParaRPr/>
          </a:p>
        </p:txBody>
      </p:sp>
      <p:sp>
        <p:nvSpPr>
          <p:cNvPr id="699" name="Google Shape;699;p18"/>
          <p:cNvSpPr txBox="1"/>
          <p:nvPr>
            <p:ph idx="5" type="body"/>
          </p:nvPr>
        </p:nvSpPr>
        <p:spPr>
          <a:xfrm>
            <a:off x="6270851" y="1535113"/>
            <a:ext cx="2488122" cy="418939"/>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Product</a:t>
            </a:r>
            <a:endParaRPr/>
          </a:p>
        </p:txBody>
      </p:sp>
      <p:sp>
        <p:nvSpPr>
          <p:cNvPr id="700" name="Google Shape;700;p18"/>
          <p:cNvSpPr txBox="1"/>
          <p:nvPr>
            <p:ph idx="6" type="body"/>
          </p:nvPr>
        </p:nvSpPr>
        <p:spPr>
          <a:xfrm>
            <a:off x="6270850" y="2818151"/>
            <a:ext cx="2488525" cy="330801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Good enough - market standard</a:t>
            </a:r>
            <a:endParaRPr/>
          </a:p>
        </p:txBody>
      </p:sp>
      <p:sp>
        <p:nvSpPr>
          <p:cNvPr id="701" name="Google Shape;701;p18"/>
          <p:cNvSpPr txBox="1"/>
          <p:nvPr>
            <p:ph idx="7" type="body"/>
          </p:nvPr>
        </p:nvSpPr>
        <p:spPr>
          <a:xfrm>
            <a:off x="9108282" y="1535113"/>
            <a:ext cx="2488122" cy="418939"/>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Keep in mind</a:t>
            </a:r>
            <a:endParaRPr/>
          </a:p>
        </p:txBody>
      </p:sp>
      <p:sp>
        <p:nvSpPr>
          <p:cNvPr id="702" name="Google Shape;702;p18"/>
          <p:cNvSpPr txBox="1"/>
          <p:nvPr>
            <p:ph idx="8" type="body"/>
          </p:nvPr>
        </p:nvSpPr>
        <p:spPr>
          <a:xfrm>
            <a:off x="9108281" y="2818151"/>
            <a:ext cx="2488525" cy="330801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Analysis &amp; in-process checks</a:t>
            </a:r>
            <a:endParaRPr/>
          </a:p>
          <a:p>
            <a:pPr indent="0" lvl="0" marL="0" rtl="0" algn="l">
              <a:lnSpc>
                <a:spcPct val="110000"/>
              </a:lnSpc>
              <a:spcBef>
                <a:spcPts val="800"/>
              </a:spcBef>
              <a:spcAft>
                <a:spcPts val="0"/>
              </a:spcAft>
              <a:buClr>
                <a:schemeClr val="dk1"/>
              </a:buClr>
              <a:buSzPts val="1600"/>
              <a:buNone/>
            </a:pPr>
            <a:r>
              <a:rPr lang="en-GB"/>
              <a:t>Covered in Session 11</a:t>
            </a:r>
            <a:endParaRPr/>
          </a:p>
          <a:p>
            <a:pPr indent="0" lvl="0" marL="0" rtl="0" algn="l">
              <a:lnSpc>
                <a:spcPct val="110000"/>
              </a:lnSpc>
              <a:spcBef>
                <a:spcPts val="800"/>
              </a:spcBef>
              <a:spcAft>
                <a:spcPts val="0"/>
              </a:spcAft>
              <a:buClr>
                <a:schemeClr val="dk1"/>
              </a:buClr>
              <a:buSzPts val="16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19"/>
          <p:cNvSpPr txBox="1"/>
          <p:nvPr>
            <p:ph type="title"/>
          </p:nvPr>
        </p:nvSpPr>
        <p:spPr>
          <a:xfrm>
            <a:off x="593726" y="472611"/>
            <a:ext cx="2490788" cy="1319162"/>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Top Tips</a:t>
            </a:r>
            <a:endParaRPr/>
          </a:p>
        </p:txBody>
      </p:sp>
      <p:sp>
        <p:nvSpPr>
          <p:cNvPr id="708" name="Google Shape;708;p19"/>
          <p:cNvSpPr txBox="1"/>
          <p:nvPr>
            <p:ph idx="1" type="body"/>
          </p:nvPr>
        </p:nvSpPr>
        <p:spPr>
          <a:xfrm>
            <a:off x="3755683" y="1719773"/>
            <a:ext cx="2282982" cy="559274"/>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2000"/>
              <a:buNone/>
            </a:pPr>
            <a:r>
              <a:rPr lang="en-GB"/>
              <a:t>General</a:t>
            </a:r>
            <a:endParaRPr/>
          </a:p>
        </p:txBody>
      </p:sp>
      <p:sp>
        <p:nvSpPr>
          <p:cNvPr id="709" name="Google Shape;709;p19"/>
          <p:cNvSpPr txBox="1"/>
          <p:nvPr>
            <p:ph idx="2" type="body"/>
          </p:nvPr>
        </p:nvSpPr>
        <p:spPr>
          <a:xfrm>
            <a:off x="3755498" y="3042249"/>
            <a:ext cx="2283352" cy="284017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Minimum viable product (MVP)</a:t>
            </a:r>
            <a:endParaRPr/>
          </a:p>
          <a:p>
            <a:pPr indent="0" lvl="0" marL="0" rtl="0" algn="l">
              <a:lnSpc>
                <a:spcPct val="110000"/>
              </a:lnSpc>
              <a:spcBef>
                <a:spcPts val="800"/>
              </a:spcBef>
              <a:spcAft>
                <a:spcPts val="0"/>
              </a:spcAft>
              <a:buClr>
                <a:schemeClr val="dk1"/>
              </a:buClr>
              <a:buSzPts val="1600"/>
              <a:buNone/>
            </a:pPr>
            <a:r>
              <a:rPr lang="en-GB"/>
              <a:t>Waste, reuse and recycling</a:t>
            </a:r>
            <a:endParaRPr/>
          </a:p>
          <a:p>
            <a:pPr indent="0" lvl="0" marL="0" rtl="0" algn="l">
              <a:lnSpc>
                <a:spcPct val="110000"/>
              </a:lnSpc>
              <a:spcBef>
                <a:spcPts val="800"/>
              </a:spcBef>
              <a:spcAft>
                <a:spcPts val="0"/>
              </a:spcAft>
              <a:buClr>
                <a:schemeClr val="dk1"/>
              </a:buClr>
              <a:buSzPts val="1600"/>
              <a:buNone/>
            </a:pPr>
            <a:r>
              <a:t/>
            </a:r>
            <a:endParaRPr/>
          </a:p>
          <a:p>
            <a:pPr indent="0" lvl="0" marL="0" rtl="0" algn="l">
              <a:lnSpc>
                <a:spcPct val="110000"/>
              </a:lnSpc>
              <a:spcBef>
                <a:spcPts val="800"/>
              </a:spcBef>
              <a:spcAft>
                <a:spcPts val="0"/>
              </a:spcAft>
              <a:buClr>
                <a:schemeClr val="dk1"/>
              </a:buClr>
              <a:buSzPts val="1600"/>
              <a:buNone/>
            </a:pPr>
            <a:r>
              <a:t/>
            </a:r>
            <a:endParaRPr/>
          </a:p>
        </p:txBody>
      </p:sp>
      <p:sp>
        <p:nvSpPr>
          <p:cNvPr id="710" name="Google Shape;710;p19"/>
          <p:cNvSpPr txBox="1"/>
          <p:nvPr>
            <p:ph idx="3" type="body"/>
          </p:nvPr>
        </p:nvSpPr>
        <p:spPr>
          <a:xfrm>
            <a:off x="6673614" y="1719773"/>
            <a:ext cx="2282982" cy="559274"/>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lt1"/>
              </a:buClr>
              <a:buSzPts val="2000"/>
              <a:buNone/>
            </a:pPr>
            <a:r>
              <a:rPr lang="en-GB"/>
              <a:t>Process</a:t>
            </a:r>
            <a:endParaRPr/>
          </a:p>
        </p:txBody>
      </p:sp>
      <p:sp>
        <p:nvSpPr>
          <p:cNvPr id="711" name="Google Shape;711;p19"/>
          <p:cNvSpPr txBox="1"/>
          <p:nvPr>
            <p:ph idx="4" type="body"/>
          </p:nvPr>
        </p:nvSpPr>
        <p:spPr>
          <a:xfrm>
            <a:off x="6673428" y="3042249"/>
            <a:ext cx="2283352" cy="284017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600"/>
              <a:buNone/>
            </a:pPr>
            <a:r>
              <a:rPr lang="en-GB"/>
              <a:t>Secondary/mult- stage DSP</a:t>
            </a:r>
            <a:endParaRPr/>
          </a:p>
          <a:p>
            <a:pPr indent="0" lvl="0" marL="0" rtl="0" algn="l">
              <a:lnSpc>
                <a:spcPct val="110000"/>
              </a:lnSpc>
              <a:spcBef>
                <a:spcPts val="800"/>
              </a:spcBef>
              <a:spcAft>
                <a:spcPts val="0"/>
              </a:spcAft>
              <a:buClr>
                <a:schemeClr val="lt1"/>
              </a:buClr>
              <a:buSzPts val="1600"/>
              <a:buNone/>
            </a:pPr>
            <a:r>
              <a:rPr lang="en-GB"/>
              <a:t>Emulsions, foams, rags, etc.</a:t>
            </a:r>
            <a:endParaRPr/>
          </a:p>
          <a:p>
            <a:pPr indent="0" lvl="0" marL="0" rtl="0" algn="l">
              <a:lnSpc>
                <a:spcPct val="110000"/>
              </a:lnSpc>
              <a:spcBef>
                <a:spcPts val="800"/>
              </a:spcBef>
              <a:spcAft>
                <a:spcPts val="0"/>
              </a:spcAft>
              <a:buClr>
                <a:schemeClr val="lt1"/>
              </a:buClr>
              <a:buSzPts val="1600"/>
              <a:buNone/>
            </a:pPr>
            <a:r>
              <a:rPr lang="en-GB"/>
              <a:t>Upstream solutions</a:t>
            </a:r>
            <a:endParaRPr/>
          </a:p>
          <a:p>
            <a:pPr indent="0" lvl="0" marL="0" rtl="0" algn="l">
              <a:lnSpc>
                <a:spcPct val="110000"/>
              </a:lnSpc>
              <a:spcBef>
                <a:spcPts val="800"/>
              </a:spcBef>
              <a:spcAft>
                <a:spcPts val="0"/>
              </a:spcAft>
              <a:buClr>
                <a:schemeClr val="lt1"/>
              </a:buClr>
              <a:buSzPts val="1600"/>
              <a:buNone/>
            </a:pPr>
            <a:r>
              <a:t/>
            </a:r>
            <a:endParaRPr/>
          </a:p>
        </p:txBody>
      </p:sp>
      <p:sp>
        <p:nvSpPr>
          <p:cNvPr id="712" name="Google Shape;712;p19"/>
          <p:cNvSpPr txBox="1"/>
          <p:nvPr>
            <p:ph idx="5" type="body"/>
          </p:nvPr>
        </p:nvSpPr>
        <p:spPr>
          <a:xfrm>
            <a:off x="9591543" y="1719773"/>
            <a:ext cx="2282982" cy="559274"/>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2000"/>
              <a:buNone/>
            </a:pPr>
            <a:r>
              <a:rPr lang="en-GB"/>
              <a:t>Strategy</a:t>
            </a:r>
            <a:endParaRPr/>
          </a:p>
        </p:txBody>
      </p:sp>
      <p:sp>
        <p:nvSpPr>
          <p:cNvPr id="713" name="Google Shape;713;p19"/>
          <p:cNvSpPr txBox="1"/>
          <p:nvPr>
            <p:ph idx="6" type="body"/>
          </p:nvPr>
        </p:nvSpPr>
        <p:spPr>
          <a:xfrm>
            <a:off x="9591358" y="3042249"/>
            <a:ext cx="2283352" cy="284017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600"/>
              <a:buNone/>
            </a:pPr>
            <a:r>
              <a:rPr lang="en-GB"/>
              <a:t>Variations on same themes</a:t>
            </a:r>
            <a:endParaRPr/>
          </a:p>
          <a:p>
            <a:pPr indent="0" lvl="0" marL="0" rtl="0" algn="l">
              <a:lnSpc>
                <a:spcPct val="110000"/>
              </a:lnSpc>
              <a:spcBef>
                <a:spcPts val="800"/>
              </a:spcBef>
              <a:spcAft>
                <a:spcPts val="0"/>
              </a:spcAft>
              <a:buClr>
                <a:schemeClr val="dk1"/>
              </a:buClr>
              <a:buSzPts val="1600"/>
              <a:buNone/>
            </a:pPr>
            <a:r>
              <a:rPr lang="en-GB"/>
              <a:t>Apply knowhow between steps</a:t>
            </a:r>
            <a:endParaRPr/>
          </a:p>
          <a:p>
            <a:pPr indent="0" lvl="0" marL="0" rtl="0" algn="l">
              <a:lnSpc>
                <a:spcPct val="110000"/>
              </a:lnSpc>
              <a:spcBef>
                <a:spcPts val="800"/>
              </a:spcBef>
              <a:spcAft>
                <a:spcPts val="0"/>
              </a:spcAft>
              <a:buClr>
                <a:schemeClr val="dk1"/>
              </a:buClr>
              <a:buSzPts val="1600"/>
              <a:buNone/>
            </a:pPr>
            <a:r>
              <a:t/>
            </a:r>
            <a:endParaRPr/>
          </a:p>
          <a:p>
            <a:pPr indent="0" lvl="0" marL="0" rtl="0" algn="l">
              <a:lnSpc>
                <a:spcPct val="110000"/>
              </a:lnSpc>
              <a:spcBef>
                <a:spcPts val="800"/>
              </a:spcBef>
              <a:spcAft>
                <a:spcPts val="0"/>
              </a:spcAft>
              <a:buClr>
                <a:schemeClr val="dk1"/>
              </a:buClr>
              <a:buSzPts val="1600"/>
              <a:buNone/>
            </a:pPr>
            <a:r>
              <a:t/>
            </a:r>
            <a:endParaRPr/>
          </a:p>
        </p:txBody>
      </p:sp>
      <p:sp>
        <p:nvSpPr>
          <p:cNvPr id="714" name="Google Shape;714;p19"/>
          <p:cNvSpPr txBox="1"/>
          <p:nvPr>
            <p:ph idx="7" type="body"/>
          </p:nvPr>
        </p:nvSpPr>
        <p:spPr>
          <a:xfrm>
            <a:off x="5001928" y="1409010"/>
            <a:ext cx="1036738" cy="1180800"/>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715" name="Google Shape;715;p19"/>
          <p:cNvSpPr txBox="1"/>
          <p:nvPr>
            <p:ph idx="8" type="body"/>
          </p:nvPr>
        </p:nvSpPr>
        <p:spPr>
          <a:xfrm>
            <a:off x="7877607" y="1409746"/>
            <a:ext cx="1036738" cy="1180800"/>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716" name="Google Shape;716;p19"/>
          <p:cNvSpPr txBox="1"/>
          <p:nvPr>
            <p:ph idx="9" type="body"/>
          </p:nvPr>
        </p:nvSpPr>
        <p:spPr>
          <a:xfrm>
            <a:off x="10837788" y="1409746"/>
            <a:ext cx="1036738" cy="1180800"/>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pic>
        <p:nvPicPr>
          <p:cNvPr descr="Clipboard Ticked outline" id="717" name="Google Shape;717;p19"/>
          <p:cNvPicPr preferRelativeResize="0"/>
          <p:nvPr>
            <p:ph idx="13" type="pic"/>
          </p:nvPr>
        </p:nvPicPr>
        <p:blipFill rotWithShape="1">
          <a:blip r:embed="rId3">
            <a:alphaModFix/>
          </a:blip>
          <a:srcRect b="0" l="0" r="0" t="0"/>
          <a:stretch/>
        </p:blipFill>
        <p:spPr>
          <a:xfrm>
            <a:off x="5082015" y="1542210"/>
            <a:ext cx="914400" cy="914400"/>
          </a:xfrm>
          <a:prstGeom prst="rect">
            <a:avLst/>
          </a:prstGeom>
          <a:noFill/>
          <a:ln>
            <a:noFill/>
          </a:ln>
        </p:spPr>
      </p:pic>
      <p:pic>
        <p:nvPicPr>
          <p:cNvPr descr="Circles with arrows outline" id="718" name="Google Shape;718;p19"/>
          <p:cNvPicPr preferRelativeResize="0"/>
          <p:nvPr>
            <p:ph idx="14" type="pic"/>
          </p:nvPr>
        </p:nvPicPr>
        <p:blipFill rotWithShape="1">
          <a:blip r:embed="rId4">
            <a:alphaModFix/>
          </a:blip>
          <a:srcRect b="0" l="0" r="0" t="0"/>
          <a:stretch/>
        </p:blipFill>
        <p:spPr>
          <a:xfrm>
            <a:off x="7938776" y="1542210"/>
            <a:ext cx="914400" cy="914400"/>
          </a:xfrm>
          <a:prstGeom prst="rect">
            <a:avLst/>
          </a:prstGeom>
          <a:noFill/>
          <a:ln>
            <a:noFill/>
          </a:ln>
        </p:spPr>
      </p:pic>
      <p:pic>
        <p:nvPicPr>
          <p:cNvPr descr="Chess pieces outline" id="719" name="Google Shape;719;p19"/>
          <p:cNvPicPr preferRelativeResize="0"/>
          <p:nvPr>
            <p:ph idx="15" type="pic"/>
          </p:nvPr>
        </p:nvPicPr>
        <p:blipFill rotWithShape="1">
          <a:blip r:embed="rId5">
            <a:alphaModFix/>
          </a:blip>
          <a:srcRect b="0" l="0" r="0" t="0"/>
          <a:stretch/>
        </p:blipFill>
        <p:spPr>
          <a:xfrm>
            <a:off x="10898957" y="1491356"/>
            <a:ext cx="914400" cy="9144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20"/>
          <p:cNvSpPr txBox="1"/>
          <p:nvPr>
            <p:ph type="title"/>
          </p:nvPr>
        </p:nvSpPr>
        <p:spPr>
          <a:xfrm>
            <a:off x="532552" y="3805417"/>
            <a:ext cx="5329238" cy="1853467"/>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lt1"/>
              </a:buClr>
              <a:buSzPts val="4400"/>
              <a:buFont typeface="Verdana"/>
              <a:buNone/>
            </a:pPr>
            <a:r>
              <a:rPr lang="en-GB" sz="4400"/>
              <a:t>Any questions?</a:t>
            </a:r>
            <a:endParaRPr/>
          </a:p>
        </p:txBody>
      </p:sp>
      <p:sp>
        <p:nvSpPr>
          <p:cNvPr id="725" name="Google Shape;725;p20"/>
          <p:cNvSpPr txBox="1"/>
          <p:nvPr>
            <p:ph idx="1" type="body"/>
          </p:nvPr>
        </p:nvSpPr>
        <p:spPr>
          <a:xfrm>
            <a:off x="7382537" y="4745763"/>
            <a:ext cx="4207801" cy="241547"/>
          </a:xfrm>
          <a:prstGeom prst="rect">
            <a:avLst/>
          </a:prstGeom>
          <a:noFill/>
          <a:ln>
            <a:noFill/>
          </a:ln>
        </p:spPr>
        <p:txBody>
          <a:bodyPr anchorCtr="0" anchor="b" bIns="0" lIns="0" spcFirstLastPara="1" rIns="0" wrap="square" tIns="0">
            <a:noAutofit/>
          </a:bodyPr>
          <a:lstStyle/>
          <a:p>
            <a:pPr indent="0" lvl="0" marL="0" rtl="0" algn="r">
              <a:lnSpc>
                <a:spcPct val="110000"/>
              </a:lnSpc>
              <a:spcBef>
                <a:spcPts val="0"/>
              </a:spcBef>
              <a:spcAft>
                <a:spcPts val="0"/>
              </a:spcAft>
              <a:buClr>
                <a:schemeClr val="lt1"/>
              </a:buClr>
              <a:buSzPts val="1800"/>
              <a:buNone/>
            </a:pPr>
            <a:r>
              <a:rPr lang="en-GB"/>
              <a:t>Lead/facilitator name</a:t>
            </a:r>
            <a:endParaRPr/>
          </a:p>
        </p:txBody>
      </p:sp>
      <p:sp>
        <p:nvSpPr>
          <p:cNvPr id="726" name="Google Shape;726;p20"/>
          <p:cNvSpPr txBox="1"/>
          <p:nvPr>
            <p:ph idx="2" type="body"/>
          </p:nvPr>
        </p:nvSpPr>
        <p:spPr>
          <a:xfrm>
            <a:off x="11158737" y="5167310"/>
            <a:ext cx="431601" cy="491574"/>
          </a:xfrm>
          <a:prstGeom prst="rect">
            <a:avLst/>
          </a:prstGeom>
          <a:solidFill>
            <a:schemeClr val="l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727" name="Google Shape;727;p20"/>
          <p:cNvSpPr txBox="1"/>
          <p:nvPr>
            <p:ph idx="3" type="body"/>
          </p:nvPr>
        </p:nvSpPr>
        <p:spPr>
          <a:xfrm>
            <a:off x="7382537" y="5305600"/>
            <a:ext cx="3632200" cy="223010"/>
          </a:xfrm>
          <a:prstGeom prst="rect">
            <a:avLst/>
          </a:prstGeom>
          <a:noFill/>
          <a:ln>
            <a:noFill/>
          </a:ln>
        </p:spPr>
        <p:txBody>
          <a:bodyPr anchorCtr="0" anchor="t" bIns="0" lIns="0" spcFirstLastPara="1" rIns="0" wrap="square" tIns="0">
            <a:spAutoFit/>
          </a:bodyPr>
          <a:lstStyle/>
          <a:p>
            <a:pPr indent="0" lvl="0" marL="0" rtl="0" algn="r">
              <a:lnSpc>
                <a:spcPct val="110000"/>
              </a:lnSpc>
              <a:spcBef>
                <a:spcPts val="0"/>
              </a:spcBef>
              <a:spcAft>
                <a:spcPts val="0"/>
              </a:spcAft>
              <a:buClr>
                <a:schemeClr val="lt1"/>
              </a:buClr>
              <a:buSzPts val="1400"/>
              <a:buNone/>
            </a:pPr>
            <a:r>
              <a:rPr lang="en-GB"/>
              <a:t>Lead/facilitator email address</a:t>
            </a:r>
            <a:endParaRPr/>
          </a:p>
        </p:txBody>
      </p:sp>
      <p:pic>
        <p:nvPicPr>
          <p:cNvPr descr="Envelope outline" id="728" name="Google Shape;728;p20"/>
          <p:cNvPicPr preferRelativeResize="0"/>
          <p:nvPr>
            <p:ph idx="4" type="pic"/>
          </p:nvPr>
        </p:nvPicPr>
        <p:blipFill rotWithShape="1">
          <a:blip r:embed="rId3">
            <a:alphaModFix/>
          </a:blip>
          <a:srcRect b="9558" l="0" r="0" t="9559"/>
          <a:stretch/>
        </p:blipFill>
        <p:spPr>
          <a:xfrm>
            <a:off x="11200301" y="5271923"/>
            <a:ext cx="348472" cy="2823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2"/>
          <p:cNvSpPr txBox="1"/>
          <p:nvPr>
            <p:ph idx="14" type="body"/>
          </p:nvPr>
        </p:nvSpPr>
        <p:spPr>
          <a:xfrm>
            <a:off x="6264657" y="1860698"/>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478" name="Google Shape;478;p2"/>
          <p:cNvSpPr txBox="1"/>
          <p:nvPr>
            <p:ph idx="1" type="body"/>
          </p:nvPr>
        </p:nvSpPr>
        <p:spPr>
          <a:xfrm>
            <a:off x="6264657" y="2980515"/>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479" name="Google Shape;479;p2"/>
          <p:cNvSpPr txBox="1"/>
          <p:nvPr>
            <p:ph idx="2" type="body"/>
          </p:nvPr>
        </p:nvSpPr>
        <p:spPr>
          <a:xfrm>
            <a:off x="6883932" y="1998260"/>
            <a:ext cx="4712756" cy="4500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sz="1800"/>
              <a:t>Why DSP (downstream processing)?</a:t>
            </a:r>
            <a:endParaRPr/>
          </a:p>
        </p:txBody>
      </p:sp>
      <p:sp>
        <p:nvSpPr>
          <p:cNvPr id="480" name="Google Shape;480;p2"/>
          <p:cNvSpPr txBox="1"/>
          <p:nvPr>
            <p:ph idx="4" type="body"/>
          </p:nvPr>
        </p:nvSpPr>
        <p:spPr>
          <a:xfrm>
            <a:off x="6417095" y="3118077"/>
            <a:ext cx="178121" cy="21645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400"/>
              <a:buNone/>
            </a:pPr>
            <a:r>
              <a:rPr lang="en-GB"/>
              <a:t>2</a:t>
            </a:r>
            <a:endParaRPr/>
          </a:p>
        </p:txBody>
      </p:sp>
      <p:sp>
        <p:nvSpPr>
          <p:cNvPr id="481" name="Google Shape;481;p2"/>
          <p:cNvSpPr txBox="1"/>
          <p:nvPr>
            <p:ph idx="5" type="body"/>
          </p:nvPr>
        </p:nvSpPr>
        <p:spPr>
          <a:xfrm>
            <a:off x="6883932" y="3108501"/>
            <a:ext cx="4712756" cy="4500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sz="1800"/>
              <a:t>Initial questions</a:t>
            </a:r>
            <a:endParaRPr/>
          </a:p>
        </p:txBody>
      </p:sp>
      <p:sp>
        <p:nvSpPr>
          <p:cNvPr id="482" name="Google Shape;482;p2"/>
          <p:cNvSpPr txBox="1"/>
          <p:nvPr>
            <p:ph idx="7" type="body"/>
          </p:nvPr>
        </p:nvSpPr>
        <p:spPr>
          <a:xfrm>
            <a:off x="6883932" y="4218744"/>
            <a:ext cx="4712756" cy="4500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sz="1800"/>
              <a:t>Major DSP options</a:t>
            </a:r>
            <a:endParaRPr/>
          </a:p>
        </p:txBody>
      </p:sp>
      <p:sp>
        <p:nvSpPr>
          <p:cNvPr id="483" name="Google Shape;483;p2"/>
          <p:cNvSpPr txBox="1"/>
          <p:nvPr>
            <p:ph idx="9" type="body"/>
          </p:nvPr>
        </p:nvSpPr>
        <p:spPr>
          <a:xfrm>
            <a:off x="6883932" y="5328987"/>
            <a:ext cx="4712756" cy="4500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rgbClr val="FF0000"/>
              </a:buClr>
              <a:buSzPts val="1800"/>
              <a:buNone/>
            </a:pPr>
            <a:r>
              <a:rPr lang="en-GB" sz="1800">
                <a:solidFill>
                  <a:srgbClr val="FF0000"/>
                </a:solidFill>
              </a:rPr>
              <a:t>Relevant Case Study</a:t>
            </a:r>
            <a:endParaRPr/>
          </a:p>
        </p:txBody>
      </p:sp>
      <p:sp>
        <p:nvSpPr>
          <p:cNvPr id="484" name="Google Shape;484;p2"/>
          <p:cNvSpPr txBox="1"/>
          <p:nvPr>
            <p:ph idx="15" type="body"/>
          </p:nvPr>
        </p:nvSpPr>
        <p:spPr>
          <a:xfrm>
            <a:off x="6424510" y="1998260"/>
            <a:ext cx="200364" cy="21645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400"/>
              <a:buNone/>
            </a:pPr>
            <a:r>
              <a:rPr lang="en-GB"/>
              <a:t>1</a:t>
            </a:r>
            <a:endParaRPr/>
          </a:p>
        </p:txBody>
      </p:sp>
      <p:sp>
        <p:nvSpPr>
          <p:cNvPr id="485" name="Google Shape;485;p2"/>
          <p:cNvSpPr txBox="1"/>
          <p:nvPr>
            <p:ph idx="16" type="body"/>
          </p:nvPr>
        </p:nvSpPr>
        <p:spPr>
          <a:xfrm>
            <a:off x="6264657" y="5198202"/>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486" name="Google Shape;486;p2"/>
          <p:cNvSpPr txBox="1"/>
          <p:nvPr>
            <p:ph idx="17" type="body"/>
          </p:nvPr>
        </p:nvSpPr>
        <p:spPr>
          <a:xfrm>
            <a:off x="6417095" y="5335764"/>
            <a:ext cx="178121" cy="21645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400"/>
              <a:buNone/>
            </a:pPr>
            <a:r>
              <a:rPr lang="en-GB"/>
              <a:t>4</a:t>
            </a:r>
            <a:endParaRPr/>
          </a:p>
        </p:txBody>
      </p:sp>
      <p:sp>
        <p:nvSpPr>
          <p:cNvPr id="487" name="Google Shape;487;p2"/>
          <p:cNvSpPr txBox="1"/>
          <p:nvPr>
            <p:ph idx="18" type="body"/>
          </p:nvPr>
        </p:nvSpPr>
        <p:spPr>
          <a:xfrm>
            <a:off x="6264657" y="4107261"/>
            <a:ext cx="431601" cy="491574"/>
          </a:xfrm>
          <a:prstGeom prst="rect">
            <a:avLst/>
          </a:prstGeom>
          <a:solidFill>
            <a:schemeClr val="accent1"/>
          </a:solidFill>
          <a:ln cap="flat" cmpd="sng" w="9525">
            <a:solidFill>
              <a:schemeClr val="accent1">
                <a:alpha val="0"/>
              </a:schemeClr>
            </a:solidFill>
            <a:prstDash val="solid"/>
            <a:round/>
            <a:headEnd len="sm" w="sm" type="none"/>
            <a:tailEnd len="sm" w="sm" type="none"/>
          </a:ln>
        </p:spPr>
        <p:txBody>
          <a:bodyPr anchorCtr="0" anchor="t" bIns="0" lIns="0" spcFirstLastPara="1" rIns="0" wrap="square" tIns="0">
            <a:noAutofit/>
          </a:bodyPr>
          <a:lstStyle/>
          <a:p>
            <a:pPr indent="0" lvl="0" marL="0" rtl="0" algn="l">
              <a:lnSpc>
                <a:spcPct val="110000"/>
              </a:lnSpc>
              <a:spcBef>
                <a:spcPts val="0"/>
              </a:spcBef>
              <a:spcAft>
                <a:spcPts val="0"/>
              </a:spcAft>
              <a:buSzPts val="1400"/>
              <a:buNone/>
            </a:pPr>
            <a:r>
              <a:t/>
            </a:r>
            <a:endParaRPr/>
          </a:p>
        </p:txBody>
      </p:sp>
      <p:sp>
        <p:nvSpPr>
          <p:cNvPr id="488" name="Google Shape;488;p2"/>
          <p:cNvSpPr txBox="1"/>
          <p:nvPr>
            <p:ph idx="19" type="body"/>
          </p:nvPr>
        </p:nvSpPr>
        <p:spPr>
          <a:xfrm>
            <a:off x="6424510" y="4244823"/>
            <a:ext cx="200364" cy="21645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400"/>
              <a:buNone/>
            </a:pPr>
            <a:r>
              <a:rPr lang="en-GB"/>
              <a:t>3</a:t>
            </a:r>
            <a:endParaRPr/>
          </a:p>
        </p:txBody>
      </p:sp>
      <p:sp>
        <p:nvSpPr>
          <p:cNvPr id="489" name="Google Shape;489;p2"/>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Session 9 Contents</a:t>
            </a:r>
            <a:endParaRPr/>
          </a:p>
        </p:txBody>
      </p:sp>
      <p:pic>
        <p:nvPicPr>
          <p:cNvPr descr="A screenshot of a cell phone&#10;&#10;AI-generated content may be incorrect." id="490" name="Google Shape;490;p2"/>
          <p:cNvPicPr preferRelativeResize="0"/>
          <p:nvPr>
            <p:ph idx="20" type="pic"/>
          </p:nvPr>
        </p:nvPicPr>
        <p:blipFill rotWithShape="1">
          <a:blip r:embed="rId3">
            <a:alphaModFix/>
          </a:blip>
          <a:srcRect b="-21" l="-521" r="521" t="15545"/>
          <a:stretch/>
        </p:blipFill>
        <p:spPr>
          <a:xfrm>
            <a:off x="593725" y="1278274"/>
            <a:ext cx="4387798" cy="456045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3"/>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This is where the money is made or lost</a:t>
            </a:r>
            <a:endParaRPr/>
          </a:p>
        </p:txBody>
      </p:sp>
      <p:sp>
        <p:nvSpPr>
          <p:cNvPr id="496" name="Google Shape;496;p3"/>
          <p:cNvSpPr txBox="1"/>
          <p:nvPr>
            <p:ph idx="1" type="body"/>
          </p:nvPr>
        </p:nvSpPr>
        <p:spPr>
          <a:xfrm>
            <a:off x="730894" y="2442327"/>
            <a:ext cx="1755131" cy="46415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400"/>
              <a:buNone/>
            </a:pPr>
            <a:r>
              <a:rPr lang="en-GB" sz="1400"/>
              <a:t>What does the customer want?</a:t>
            </a:r>
            <a:endParaRPr/>
          </a:p>
        </p:txBody>
      </p:sp>
      <p:sp>
        <p:nvSpPr>
          <p:cNvPr id="497" name="Google Shape;497;p3"/>
          <p:cNvSpPr txBox="1"/>
          <p:nvPr>
            <p:ph idx="2" type="body"/>
          </p:nvPr>
        </p:nvSpPr>
        <p:spPr>
          <a:xfrm>
            <a:off x="724115" y="1937669"/>
            <a:ext cx="360456" cy="30020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accent1"/>
              </a:buClr>
              <a:buSzPts val="1600"/>
              <a:buNone/>
            </a:pPr>
            <a:r>
              <a:rPr lang="en-GB"/>
              <a:t>01</a:t>
            </a:r>
            <a:endParaRPr/>
          </a:p>
        </p:txBody>
      </p:sp>
      <p:sp>
        <p:nvSpPr>
          <p:cNvPr id="498" name="Google Shape;498;p3"/>
          <p:cNvSpPr txBox="1"/>
          <p:nvPr>
            <p:ph idx="3" type="body"/>
          </p:nvPr>
        </p:nvSpPr>
        <p:spPr>
          <a:xfrm>
            <a:off x="5247946" y="2442327"/>
            <a:ext cx="1755131" cy="46415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400"/>
              <a:buNone/>
            </a:pPr>
            <a:r>
              <a:rPr lang="en-GB" sz="1400"/>
              <a:t>What is your solvent/buffer?</a:t>
            </a:r>
            <a:endParaRPr/>
          </a:p>
        </p:txBody>
      </p:sp>
      <p:sp>
        <p:nvSpPr>
          <p:cNvPr id="499" name="Google Shape;499;p3"/>
          <p:cNvSpPr txBox="1"/>
          <p:nvPr>
            <p:ph idx="4" type="body"/>
          </p:nvPr>
        </p:nvSpPr>
        <p:spPr>
          <a:xfrm>
            <a:off x="5241167" y="1937669"/>
            <a:ext cx="360456" cy="30020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accent1"/>
              </a:buClr>
              <a:buSzPts val="1600"/>
              <a:buNone/>
            </a:pPr>
            <a:r>
              <a:rPr lang="en-GB"/>
              <a:t>03</a:t>
            </a:r>
            <a:endParaRPr/>
          </a:p>
        </p:txBody>
      </p:sp>
      <p:sp>
        <p:nvSpPr>
          <p:cNvPr id="500" name="Google Shape;500;p3"/>
          <p:cNvSpPr txBox="1"/>
          <p:nvPr>
            <p:ph idx="5" type="body"/>
          </p:nvPr>
        </p:nvSpPr>
        <p:spPr>
          <a:xfrm>
            <a:off x="9774438" y="2442327"/>
            <a:ext cx="1755131" cy="475044"/>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400"/>
              <a:buNone/>
            </a:pPr>
            <a:r>
              <a:rPr lang="en-GB" sz="1400"/>
              <a:t>What are your separations?</a:t>
            </a:r>
            <a:endParaRPr/>
          </a:p>
        </p:txBody>
      </p:sp>
      <p:sp>
        <p:nvSpPr>
          <p:cNvPr id="501" name="Google Shape;501;p3"/>
          <p:cNvSpPr txBox="1"/>
          <p:nvPr>
            <p:ph idx="6" type="body"/>
          </p:nvPr>
        </p:nvSpPr>
        <p:spPr>
          <a:xfrm>
            <a:off x="9767659" y="1937669"/>
            <a:ext cx="360456" cy="30020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accent1"/>
              </a:buClr>
              <a:buSzPts val="1600"/>
              <a:buNone/>
            </a:pPr>
            <a:r>
              <a:rPr lang="en-GB"/>
              <a:t>05</a:t>
            </a:r>
            <a:endParaRPr/>
          </a:p>
        </p:txBody>
      </p:sp>
      <p:sp>
        <p:nvSpPr>
          <p:cNvPr id="502" name="Google Shape;502;p3"/>
          <p:cNvSpPr txBox="1"/>
          <p:nvPr>
            <p:ph idx="7" type="body"/>
          </p:nvPr>
        </p:nvSpPr>
        <p:spPr>
          <a:xfrm>
            <a:off x="7502085" y="4088244"/>
            <a:ext cx="1755131" cy="49464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400"/>
              <a:buNone/>
            </a:pPr>
            <a:r>
              <a:rPr lang="en-GB" sz="1400"/>
              <a:t>What are the properties?</a:t>
            </a:r>
            <a:endParaRPr/>
          </a:p>
        </p:txBody>
      </p:sp>
      <p:sp>
        <p:nvSpPr>
          <p:cNvPr id="503" name="Google Shape;503;p3"/>
          <p:cNvSpPr txBox="1"/>
          <p:nvPr>
            <p:ph idx="8" type="body"/>
          </p:nvPr>
        </p:nvSpPr>
        <p:spPr>
          <a:xfrm>
            <a:off x="7495306" y="3583586"/>
            <a:ext cx="360456" cy="30020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accent1"/>
              </a:buClr>
              <a:buSzPts val="1600"/>
              <a:buNone/>
            </a:pPr>
            <a:r>
              <a:rPr lang="en-GB"/>
              <a:t>04</a:t>
            </a:r>
            <a:endParaRPr/>
          </a:p>
        </p:txBody>
      </p:sp>
      <p:sp>
        <p:nvSpPr>
          <p:cNvPr id="504" name="Google Shape;504;p3"/>
          <p:cNvSpPr txBox="1"/>
          <p:nvPr>
            <p:ph idx="9" type="body"/>
          </p:nvPr>
        </p:nvSpPr>
        <p:spPr>
          <a:xfrm>
            <a:off x="2987097" y="4088244"/>
            <a:ext cx="1755131" cy="494642"/>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400"/>
              <a:buNone/>
            </a:pPr>
            <a:r>
              <a:rPr lang="en-GB" sz="1400"/>
              <a:t>What is your mixture?</a:t>
            </a:r>
            <a:endParaRPr/>
          </a:p>
        </p:txBody>
      </p:sp>
      <p:sp>
        <p:nvSpPr>
          <p:cNvPr id="505" name="Google Shape;505;p3"/>
          <p:cNvSpPr txBox="1"/>
          <p:nvPr>
            <p:ph idx="13" type="body"/>
          </p:nvPr>
        </p:nvSpPr>
        <p:spPr>
          <a:xfrm>
            <a:off x="2980318" y="3583586"/>
            <a:ext cx="360456" cy="300205"/>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accent1"/>
              </a:buClr>
              <a:buSzPts val="1600"/>
              <a:buNone/>
            </a:pPr>
            <a:r>
              <a:rPr lang="en-GB"/>
              <a:t>02</a:t>
            </a:r>
            <a:endParaRPr/>
          </a:p>
        </p:txBody>
      </p:sp>
      <p:pic>
        <p:nvPicPr>
          <p:cNvPr descr="Flask with the blue concoction in purple background" id="506" name="Google Shape;506;p3"/>
          <p:cNvPicPr preferRelativeResize="0"/>
          <p:nvPr>
            <p:ph idx="15" type="pic"/>
          </p:nvPr>
        </p:nvPicPr>
        <p:blipFill rotWithShape="1">
          <a:blip r:embed="rId3">
            <a:alphaModFix/>
          </a:blip>
          <a:srcRect b="0" l="5195" r="5194" t="0"/>
          <a:stretch/>
        </p:blipFill>
        <p:spPr>
          <a:xfrm>
            <a:off x="5267325" y="3074989"/>
            <a:ext cx="1685575" cy="1254010"/>
          </a:xfrm>
          <a:prstGeom prst="rect">
            <a:avLst/>
          </a:prstGeom>
          <a:noFill/>
          <a:ln>
            <a:noFill/>
          </a:ln>
        </p:spPr>
      </p:pic>
      <p:pic>
        <p:nvPicPr>
          <p:cNvPr id="507" name="Google Shape;507;p3"/>
          <p:cNvPicPr preferRelativeResize="0"/>
          <p:nvPr>
            <p:ph idx="16" type="pic"/>
          </p:nvPr>
        </p:nvPicPr>
        <p:blipFill rotWithShape="1">
          <a:blip r:embed="rId4">
            <a:alphaModFix/>
          </a:blip>
          <a:srcRect b="0" l="3176" r="3175" t="0"/>
          <a:stretch/>
        </p:blipFill>
        <p:spPr>
          <a:xfrm>
            <a:off x="2980103" y="4732963"/>
            <a:ext cx="1755131" cy="1254125"/>
          </a:xfrm>
          <a:prstGeom prst="rect">
            <a:avLst/>
          </a:prstGeom>
          <a:noFill/>
          <a:ln>
            <a:noFill/>
          </a:ln>
        </p:spPr>
      </p:pic>
      <p:sp>
        <p:nvSpPr>
          <p:cNvPr id="508" name="Google Shape;508;p3"/>
          <p:cNvSpPr txBox="1"/>
          <p:nvPr/>
        </p:nvSpPr>
        <p:spPr>
          <a:xfrm>
            <a:off x="7502085" y="4732963"/>
            <a:ext cx="1755131" cy="954107"/>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400"/>
              <a:buFont typeface="Arial"/>
              <a:buChar char="•"/>
            </a:pPr>
            <a:r>
              <a:rPr lang="en-GB" sz="1400">
                <a:solidFill>
                  <a:schemeClr val="dk1"/>
                </a:solidFill>
                <a:latin typeface="Verdana"/>
                <a:ea typeface="Verdana"/>
                <a:cs typeface="Verdana"/>
                <a:sym typeface="Verdana"/>
              </a:rPr>
              <a:t>pH, temp</a:t>
            </a:r>
            <a:endParaRPr sz="1800">
              <a:solidFill>
                <a:schemeClr val="dk1"/>
              </a:solidFill>
              <a:latin typeface="Verdana"/>
              <a:ea typeface="Verdana"/>
              <a:cs typeface="Verdana"/>
              <a:sym typeface="Verdana"/>
            </a:endParaRPr>
          </a:p>
          <a:p>
            <a:pPr indent="-285750" lvl="0" marL="285750" marR="0" rtl="0" algn="l">
              <a:spcBef>
                <a:spcPts val="0"/>
              </a:spcBef>
              <a:spcAft>
                <a:spcPts val="0"/>
              </a:spcAft>
              <a:buClr>
                <a:schemeClr val="dk1"/>
              </a:buClr>
              <a:buSzPts val="1400"/>
              <a:buFont typeface="Arial"/>
              <a:buChar char="•"/>
            </a:pPr>
            <a:r>
              <a:rPr lang="en-GB" sz="1400">
                <a:solidFill>
                  <a:schemeClr val="dk1"/>
                </a:solidFill>
                <a:latin typeface="Verdana"/>
                <a:ea typeface="Verdana"/>
                <a:cs typeface="Verdana"/>
                <a:sym typeface="Verdana"/>
              </a:rPr>
              <a:t>Size</a:t>
            </a:r>
            <a:endParaRPr sz="1800">
              <a:solidFill>
                <a:schemeClr val="dk1"/>
              </a:solidFill>
              <a:latin typeface="Verdana"/>
              <a:ea typeface="Verdana"/>
              <a:cs typeface="Verdana"/>
              <a:sym typeface="Verdana"/>
            </a:endParaRPr>
          </a:p>
          <a:p>
            <a:pPr indent="-285750" lvl="0" marL="285750" marR="0" rtl="0" algn="l">
              <a:spcBef>
                <a:spcPts val="0"/>
              </a:spcBef>
              <a:spcAft>
                <a:spcPts val="0"/>
              </a:spcAft>
              <a:buClr>
                <a:schemeClr val="dk1"/>
              </a:buClr>
              <a:buSzPts val="1400"/>
              <a:buFont typeface="Arial"/>
              <a:buChar char="•"/>
            </a:pPr>
            <a:r>
              <a:rPr lang="en-GB" sz="1400">
                <a:solidFill>
                  <a:schemeClr val="dk1"/>
                </a:solidFill>
                <a:latin typeface="Verdana"/>
                <a:ea typeface="Verdana"/>
                <a:cs typeface="Verdana"/>
                <a:sym typeface="Verdana"/>
              </a:rPr>
              <a:t>Boiling point</a:t>
            </a:r>
            <a:endParaRPr sz="1800">
              <a:solidFill>
                <a:schemeClr val="dk1"/>
              </a:solidFill>
              <a:latin typeface="Verdana"/>
              <a:ea typeface="Verdana"/>
              <a:cs typeface="Verdana"/>
              <a:sym typeface="Verdana"/>
            </a:endParaRPr>
          </a:p>
          <a:p>
            <a:pPr indent="-285750" lvl="0" marL="285750" marR="0" rtl="0" algn="l">
              <a:spcBef>
                <a:spcPts val="0"/>
              </a:spcBef>
              <a:spcAft>
                <a:spcPts val="0"/>
              </a:spcAft>
              <a:buClr>
                <a:schemeClr val="dk1"/>
              </a:buClr>
              <a:buSzPts val="1400"/>
              <a:buFont typeface="Arial"/>
              <a:buChar char="•"/>
            </a:pPr>
            <a:r>
              <a:rPr lang="en-GB" sz="1400">
                <a:solidFill>
                  <a:schemeClr val="dk1"/>
                </a:solidFill>
                <a:latin typeface="Verdana"/>
                <a:ea typeface="Verdana"/>
                <a:cs typeface="Verdana"/>
                <a:sym typeface="Verdana"/>
              </a:rPr>
              <a:t>stickiness</a:t>
            </a:r>
            <a:endParaRPr sz="1800">
              <a:solidFill>
                <a:schemeClr val="dk1"/>
              </a:solidFill>
              <a:latin typeface="Verdana"/>
              <a:ea typeface="Verdana"/>
              <a:cs typeface="Verdana"/>
              <a:sym typeface="Verdana"/>
            </a:endParaRPr>
          </a:p>
        </p:txBody>
      </p:sp>
      <p:pic>
        <p:nvPicPr>
          <p:cNvPr descr="Green shopping trolley in supermarket" id="509" name="Google Shape;509;p3"/>
          <p:cNvPicPr preferRelativeResize="0"/>
          <p:nvPr>
            <p:ph idx="14" type="pic"/>
          </p:nvPr>
        </p:nvPicPr>
        <p:blipFill rotWithShape="1">
          <a:blip r:embed="rId5">
            <a:alphaModFix/>
          </a:blip>
          <a:srcRect b="0" l="3101" r="3101" t="0"/>
          <a:stretch/>
        </p:blipFill>
        <p:spPr>
          <a:xfrm>
            <a:off x="723900" y="3074873"/>
            <a:ext cx="1762125" cy="1254125"/>
          </a:xfrm>
          <a:prstGeom prst="rect">
            <a:avLst/>
          </a:prstGeom>
          <a:noFill/>
          <a:ln>
            <a:noFill/>
          </a:ln>
        </p:spPr>
      </p:pic>
      <p:pic>
        <p:nvPicPr>
          <p:cNvPr descr="Swirling paint patterns on liquid surface" id="510" name="Google Shape;510;p3"/>
          <p:cNvPicPr preferRelativeResize="0"/>
          <p:nvPr>
            <p:ph idx="18" type="pic"/>
          </p:nvPr>
        </p:nvPicPr>
        <p:blipFill rotWithShape="1">
          <a:blip r:embed="rId6">
            <a:alphaModFix/>
          </a:blip>
          <a:srcRect b="0" l="3165" r="3165" t="0"/>
          <a:stretch/>
        </p:blipFill>
        <p:spPr>
          <a:xfrm>
            <a:off x="9782527" y="3081440"/>
            <a:ext cx="1685574" cy="12541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4"/>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Separating a crude mixture</a:t>
            </a:r>
            <a:endParaRPr/>
          </a:p>
        </p:txBody>
      </p:sp>
      <p:grpSp>
        <p:nvGrpSpPr>
          <p:cNvPr id="517" name="Google Shape;517;p4"/>
          <p:cNvGrpSpPr/>
          <p:nvPr/>
        </p:nvGrpSpPr>
        <p:grpSpPr>
          <a:xfrm>
            <a:off x="484966" y="1078705"/>
            <a:ext cx="13405635" cy="5144787"/>
            <a:chOff x="2232827" y="855406"/>
            <a:chExt cx="11168277" cy="5305912"/>
          </a:xfrm>
        </p:grpSpPr>
        <p:grpSp>
          <p:nvGrpSpPr>
            <p:cNvPr id="518" name="Google Shape;518;p4"/>
            <p:cNvGrpSpPr/>
            <p:nvPr/>
          </p:nvGrpSpPr>
          <p:grpSpPr>
            <a:xfrm>
              <a:off x="2232827" y="855406"/>
              <a:ext cx="11168277" cy="5305912"/>
              <a:chOff x="404027" y="25376"/>
              <a:chExt cx="11168277" cy="5305912"/>
            </a:xfrm>
          </p:grpSpPr>
          <p:sp>
            <p:nvSpPr>
              <p:cNvPr id="519" name="Google Shape;519;p4"/>
              <p:cNvSpPr/>
              <p:nvPr/>
            </p:nvSpPr>
            <p:spPr>
              <a:xfrm>
                <a:off x="10564355" y="3140377"/>
                <a:ext cx="211635" cy="406926"/>
              </a:xfrm>
              <a:custGeom>
                <a:rect b="b" l="l" r="r" t="t"/>
                <a:pathLst>
                  <a:path extrusionOk="0" h="120000" w="120000">
                    <a:moveTo>
                      <a:pt x="0" y="0"/>
                    </a:moveTo>
                    <a:lnTo>
                      <a:pt x="0" y="120000"/>
                    </a:lnTo>
                    <a:lnTo>
                      <a:pt x="120000" y="120000"/>
                    </a:lnTo>
                  </a:path>
                </a:pathLst>
              </a:custGeom>
              <a:noFill/>
              <a:ln cap="flat" cmpd="sng" w="19050">
                <a:solidFill>
                  <a:srgbClr val="A1B3D1"/>
                </a:solidFill>
                <a:prstDash val="solid"/>
                <a:miter lim="800000"/>
                <a:headEnd len="sm" w="sm" type="none"/>
                <a:tailEnd len="sm" w="sm" type="none"/>
              </a:ln>
            </p:spPr>
          </p:sp>
          <p:sp>
            <p:nvSpPr>
              <p:cNvPr id="520" name="Google Shape;520;p4"/>
              <p:cNvSpPr/>
              <p:nvPr/>
            </p:nvSpPr>
            <p:spPr>
              <a:xfrm>
                <a:off x="9269719" y="2150593"/>
                <a:ext cx="1742613" cy="429812"/>
              </a:xfrm>
              <a:custGeom>
                <a:rect b="b" l="l" r="r" t="t"/>
                <a:pathLst>
                  <a:path extrusionOk="0" h="120000" w="120000">
                    <a:moveTo>
                      <a:pt x="0" y="0"/>
                    </a:moveTo>
                    <a:lnTo>
                      <a:pt x="0" y="87168"/>
                    </a:lnTo>
                    <a:lnTo>
                      <a:pt x="120000" y="87168"/>
                    </a:lnTo>
                    <a:lnTo>
                      <a:pt x="120000" y="120000"/>
                    </a:lnTo>
                  </a:path>
                </a:pathLst>
              </a:custGeom>
              <a:noFill/>
              <a:ln cap="flat" cmpd="sng" w="19050">
                <a:solidFill>
                  <a:srgbClr val="A1B3D1"/>
                </a:solidFill>
                <a:prstDash val="solid"/>
                <a:miter lim="800000"/>
                <a:headEnd len="sm" w="sm" type="none"/>
                <a:tailEnd len="sm" w="sm" type="none"/>
              </a:ln>
            </p:spPr>
          </p:sp>
          <p:sp>
            <p:nvSpPr>
              <p:cNvPr id="521" name="Google Shape;521;p4"/>
              <p:cNvSpPr/>
              <p:nvPr/>
            </p:nvSpPr>
            <p:spPr>
              <a:xfrm>
                <a:off x="8792727" y="4135285"/>
                <a:ext cx="461556" cy="335848"/>
              </a:xfrm>
              <a:custGeom>
                <a:rect b="b" l="l" r="r" t="t"/>
                <a:pathLst>
                  <a:path extrusionOk="0" h="120000" w="120000">
                    <a:moveTo>
                      <a:pt x="0" y="0"/>
                    </a:moveTo>
                    <a:lnTo>
                      <a:pt x="0" y="120000"/>
                    </a:lnTo>
                    <a:lnTo>
                      <a:pt x="120000" y="120000"/>
                    </a:lnTo>
                  </a:path>
                </a:pathLst>
              </a:custGeom>
              <a:noFill/>
              <a:ln cap="flat" cmpd="sng" w="19050">
                <a:solidFill>
                  <a:srgbClr val="A1B3D1"/>
                </a:solidFill>
                <a:prstDash val="solid"/>
                <a:miter lim="800000"/>
                <a:headEnd len="sm" w="sm" type="none"/>
                <a:tailEnd len="sm" w="sm" type="none"/>
              </a:ln>
            </p:spPr>
          </p:sp>
          <p:sp>
            <p:nvSpPr>
              <p:cNvPr id="522" name="Google Shape;522;p4"/>
              <p:cNvSpPr/>
              <p:nvPr/>
            </p:nvSpPr>
            <p:spPr>
              <a:xfrm>
                <a:off x="7288435" y="3142511"/>
                <a:ext cx="2178632" cy="432802"/>
              </a:xfrm>
              <a:custGeom>
                <a:rect b="b" l="l" r="r" t="t"/>
                <a:pathLst>
                  <a:path extrusionOk="0" h="120000" w="120000">
                    <a:moveTo>
                      <a:pt x="0" y="0"/>
                    </a:moveTo>
                    <a:lnTo>
                      <a:pt x="0" y="87396"/>
                    </a:lnTo>
                    <a:lnTo>
                      <a:pt x="120000" y="87396"/>
                    </a:lnTo>
                    <a:lnTo>
                      <a:pt x="120000" y="120000"/>
                    </a:lnTo>
                  </a:path>
                </a:pathLst>
              </a:custGeom>
              <a:noFill/>
              <a:ln cap="flat" cmpd="sng" w="19050">
                <a:solidFill>
                  <a:srgbClr val="A1B3D1"/>
                </a:solidFill>
                <a:prstDash val="solid"/>
                <a:miter lim="800000"/>
                <a:headEnd len="sm" w="sm" type="none"/>
                <a:tailEnd len="sm" w="sm" type="none"/>
              </a:ln>
            </p:spPr>
          </p:sp>
          <p:sp>
            <p:nvSpPr>
              <p:cNvPr id="523" name="Google Shape;523;p4"/>
              <p:cNvSpPr/>
              <p:nvPr/>
            </p:nvSpPr>
            <p:spPr>
              <a:xfrm>
                <a:off x="6849873" y="4886493"/>
                <a:ext cx="267034" cy="164809"/>
              </a:xfrm>
              <a:custGeom>
                <a:rect b="b" l="l" r="r" t="t"/>
                <a:pathLst>
                  <a:path extrusionOk="0" h="120000" w="120000">
                    <a:moveTo>
                      <a:pt x="120000" y="0"/>
                    </a:moveTo>
                    <a:lnTo>
                      <a:pt x="120000" y="120000"/>
                    </a:lnTo>
                    <a:lnTo>
                      <a:pt x="0" y="120000"/>
                    </a:lnTo>
                  </a:path>
                </a:pathLst>
              </a:custGeom>
              <a:noFill/>
              <a:ln cap="flat" cmpd="sng" w="19050">
                <a:solidFill>
                  <a:srgbClr val="A1B3D1"/>
                </a:solidFill>
                <a:prstDash val="solid"/>
                <a:miter lim="800000"/>
                <a:headEnd len="sm" w="sm" type="none"/>
                <a:tailEnd len="sm" w="sm" type="none"/>
              </a:ln>
            </p:spPr>
          </p:sp>
          <p:sp>
            <p:nvSpPr>
              <p:cNvPr id="524" name="Google Shape;524;p4"/>
              <p:cNvSpPr/>
              <p:nvPr/>
            </p:nvSpPr>
            <p:spPr>
              <a:xfrm>
                <a:off x="5583914" y="4135117"/>
                <a:ext cx="2196462" cy="191404"/>
              </a:xfrm>
              <a:custGeom>
                <a:rect b="b" l="l" r="r" t="t"/>
                <a:pathLst>
                  <a:path extrusionOk="0" h="120000" w="120000">
                    <a:moveTo>
                      <a:pt x="0" y="0"/>
                    </a:moveTo>
                    <a:lnTo>
                      <a:pt x="0" y="46274"/>
                    </a:lnTo>
                    <a:lnTo>
                      <a:pt x="120000" y="46274"/>
                    </a:lnTo>
                    <a:lnTo>
                      <a:pt x="120000" y="120000"/>
                    </a:lnTo>
                  </a:path>
                </a:pathLst>
              </a:custGeom>
              <a:noFill/>
              <a:ln cap="flat" cmpd="sng" w="19050">
                <a:solidFill>
                  <a:srgbClr val="A1B3D1"/>
                </a:solidFill>
                <a:prstDash val="solid"/>
                <a:miter lim="800000"/>
                <a:headEnd len="sm" w="sm" type="none"/>
                <a:tailEnd len="sm" w="sm" type="none"/>
              </a:ln>
            </p:spPr>
          </p:sp>
          <p:sp>
            <p:nvSpPr>
              <p:cNvPr id="525" name="Google Shape;525;p4"/>
              <p:cNvSpPr/>
              <p:nvPr/>
            </p:nvSpPr>
            <p:spPr>
              <a:xfrm>
                <a:off x="3004514" y="4888598"/>
                <a:ext cx="2066978" cy="162704"/>
              </a:xfrm>
              <a:custGeom>
                <a:rect b="b" l="l" r="r" t="t"/>
                <a:pathLst>
                  <a:path extrusionOk="0" h="120000" w="120000">
                    <a:moveTo>
                      <a:pt x="0" y="0"/>
                    </a:moveTo>
                    <a:lnTo>
                      <a:pt x="0" y="120000"/>
                    </a:lnTo>
                    <a:lnTo>
                      <a:pt x="120000" y="120000"/>
                    </a:lnTo>
                  </a:path>
                </a:pathLst>
              </a:custGeom>
              <a:noFill/>
              <a:ln cap="flat" cmpd="sng" w="19050">
                <a:solidFill>
                  <a:srgbClr val="A1B3D1"/>
                </a:solidFill>
                <a:prstDash val="solid"/>
                <a:miter lim="800000"/>
                <a:headEnd len="sm" w="sm" type="none"/>
                <a:tailEnd len="sm" w="sm" type="none"/>
              </a:ln>
            </p:spPr>
          </p:sp>
          <p:sp>
            <p:nvSpPr>
              <p:cNvPr id="526" name="Google Shape;526;p4"/>
              <p:cNvSpPr/>
              <p:nvPr/>
            </p:nvSpPr>
            <p:spPr>
              <a:xfrm>
                <a:off x="3889355" y="4135117"/>
                <a:ext cx="1694559" cy="193509"/>
              </a:xfrm>
              <a:custGeom>
                <a:rect b="b" l="l" r="r" t="t"/>
                <a:pathLst>
                  <a:path extrusionOk="0" h="120000" w="120000">
                    <a:moveTo>
                      <a:pt x="120000" y="0"/>
                    </a:moveTo>
                    <a:lnTo>
                      <a:pt x="120000" y="47077"/>
                    </a:lnTo>
                    <a:lnTo>
                      <a:pt x="0" y="47077"/>
                    </a:lnTo>
                    <a:lnTo>
                      <a:pt x="0" y="120000"/>
                    </a:lnTo>
                  </a:path>
                </a:pathLst>
              </a:custGeom>
              <a:noFill/>
              <a:ln cap="flat" cmpd="sng" w="19050">
                <a:solidFill>
                  <a:srgbClr val="A1B3D1"/>
                </a:solidFill>
                <a:prstDash val="solid"/>
                <a:miter lim="800000"/>
                <a:headEnd len="sm" w="sm" type="none"/>
                <a:tailEnd len="sm" w="sm" type="none"/>
              </a:ln>
            </p:spPr>
          </p:sp>
          <p:sp>
            <p:nvSpPr>
              <p:cNvPr id="527" name="Google Shape;527;p4"/>
              <p:cNvSpPr/>
              <p:nvPr/>
            </p:nvSpPr>
            <p:spPr>
              <a:xfrm>
                <a:off x="5583914" y="3142511"/>
                <a:ext cx="1704521" cy="432634"/>
              </a:xfrm>
              <a:custGeom>
                <a:rect b="b" l="l" r="r" t="t"/>
                <a:pathLst>
                  <a:path extrusionOk="0" h="120000" w="120000">
                    <a:moveTo>
                      <a:pt x="120000" y="0"/>
                    </a:moveTo>
                    <a:lnTo>
                      <a:pt x="120000" y="87383"/>
                    </a:lnTo>
                    <a:lnTo>
                      <a:pt x="0" y="87383"/>
                    </a:lnTo>
                    <a:lnTo>
                      <a:pt x="0" y="120000"/>
                    </a:lnTo>
                  </a:path>
                </a:pathLst>
              </a:custGeom>
              <a:noFill/>
              <a:ln cap="flat" cmpd="sng" w="19050">
                <a:solidFill>
                  <a:srgbClr val="A1B3D1"/>
                </a:solidFill>
                <a:prstDash val="solid"/>
                <a:miter lim="800000"/>
                <a:headEnd len="sm" w="sm" type="none"/>
                <a:tailEnd len="sm" w="sm" type="none"/>
              </a:ln>
            </p:spPr>
          </p:sp>
          <p:sp>
            <p:nvSpPr>
              <p:cNvPr id="528" name="Google Shape;528;p4"/>
              <p:cNvSpPr/>
              <p:nvPr/>
            </p:nvSpPr>
            <p:spPr>
              <a:xfrm>
                <a:off x="7288435" y="2150593"/>
                <a:ext cx="1981284" cy="431945"/>
              </a:xfrm>
              <a:custGeom>
                <a:rect b="b" l="l" r="r" t="t"/>
                <a:pathLst>
                  <a:path extrusionOk="0" h="120000" w="120000">
                    <a:moveTo>
                      <a:pt x="120000" y="0"/>
                    </a:moveTo>
                    <a:lnTo>
                      <a:pt x="120000" y="87331"/>
                    </a:lnTo>
                    <a:lnTo>
                      <a:pt x="0" y="87331"/>
                    </a:lnTo>
                    <a:lnTo>
                      <a:pt x="0" y="120000"/>
                    </a:lnTo>
                  </a:path>
                </a:pathLst>
              </a:custGeom>
              <a:noFill/>
              <a:ln cap="flat" cmpd="sng" w="19050">
                <a:solidFill>
                  <a:srgbClr val="A1B3D1"/>
                </a:solidFill>
                <a:prstDash val="solid"/>
                <a:miter lim="800000"/>
                <a:headEnd len="sm" w="sm" type="none"/>
                <a:tailEnd len="sm" w="sm" type="none"/>
              </a:ln>
            </p:spPr>
          </p:sp>
          <p:sp>
            <p:nvSpPr>
              <p:cNvPr id="529" name="Google Shape;529;p4"/>
              <p:cNvSpPr/>
              <p:nvPr/>
            </p:nvSpPr>
            <p:spPr>
              <a:xfrm>
                <a:off x="6724514" y="1355310"/>
                <a:ext cx="2545205" cy="235311"/>
              </a:xfrm>
              <a:custGeom>
                <a:rect b="b" l="l" r="r" t="t"/>
                <a:pathLst>
                  <a:path extrusionOk="0" h="120000" w="120000">
                    <a:moveTo>
                      <a:pt x="0" y="0"/>
                    </a:moveTo>
                    <a:lnTo>
                      <a:pt x="0" y="60031"/>
                    </a:lnTo>
                    <a:lnTo>
                      <a:pt x="120000" y="60031"/>
                    </a:lnTo>
                    <a:lnTo>
                      <a:pt x="120000" y="120000"/>
                    </a:lnTo>
                  </a:path>
                </a:pathLst>
              </a:custGeom>
              <a:noFill/>
              <a:ln cap="flat" cmpd="sng" w="19050">
                <a:solidFill>
                  <a:srgbClr val="A1B3D1"/>
                </a:solidFill>
                <a:prstDash val="solid"/>
                <a:miter lim="800000"/>
                <a:headEnd len="sm" w="sm" type="none"/>
                <a:tailEnd len="sm" w="sm" type="none"/>
              </a:ln>
            </p:spPr>
          </p:sp>
          <p:sp>
            <p:nvSpPr>
              <p:cNvPr id="530" name="Google Shape;530;p4"/>
              <p:cNvSpPr/>
              <p:nvPr/>
            </p:nvSpPr>
            <p:spPr>
              <a:xfrm>
                <a:off x="2411068" y="3558178"/>
                <a:ext cx="278592" cy="236943"/>
              </a:xfrm>
              <a:custGeom>
                <a:rect b="b" l="l" r="r" t="t"/>
                <a:pathLst>
                  <a:path extrusionOk="0" h="120000" w="120000">
                    <a:moveTo>
                      <a:pt x="120000" y="0"/>
                    </a:moveTo>
                    <a:lnTo>
                      <a:pt x="120000" y="120000"/>
                    </a:lnTo>
                    <a:lnTo>
                      <a:pt x="0" y="120000"/>
                    </a:lnTo>
                  </a:path>
                </a:pathLst>
              </a:custGeom>
              <a:noFill/>
              <a:ln cap="flat" cmpd="sng" w="19050">
                <a:solidFill>
                  <a:srgbClr val="A1B3D1"/>
                </a:solidFill>
                <a:prstDash val="solid"/>
                <a:miter lim="800000"/>
                <a:headEnd len="sm" w="sm" type="none"/>
                <a:tailEnd len="sm" w="sm" type="none"/>
              </a:ln>
            </p:spPr>
          </p:sp>
          <p:sp>
            <p:nvSpPr>
              <p:cNvPr id="531" name="Google Shape;531;p4"/>
              <p:cNvSpPr/>
              <p:nvPr/>
            </p:nvSpPr>
            <p:spPr>
              <a:xfrm>
                <a:off x="3363106" y="2507105"/>
                <a:ext cx="91440" cy="491101"/>
              </a:xfrm>
              <a:custGeom>
                <a:rect b="b" l="l" r="r" t="t"/>
                <a:pathLst>
                  <a:path extrusionOk="0" h="120000" w="120000">
                    <a:moveTo>
                      <a:pt x="60014" y="0"/>
                    </a:moveTo>
                    <a:lnTo>
                      <a:pt x="60014" y="91266"/>
                    </a:lnTo>
                    <a:lnTo>
                      <a:pt x="60000" y="91266"/>
                    </a:lnTo>
                    <a:lnTo>
                      <a:pt x="60000" y="120000"/>
                    </a:lnTo>
                  </a:path>
                </a:pathLst>
              </a:custGeom>
              <a:noFill/>
              <a:ln cap="flat" cmpd="sng" w="19050">
                <a:solidFill>
                  <a:srgbClr val="A1B3D1"/>
                </a:solidFill>
                <a:prstDash val="solid"/>
                <a:miter lim="800000"/>
                <a:headEnd len="sm" w="sm" type="none"/>
                <a:tailEnd len="sm" w="sm" type="none"/>
              </a:ln>
            </p:spPr>
          </p:sp>
          <p:sp>
            <p:nvSpPr>
              <p:cNvPr id="532" name="Google Shape;532;p4"/>
              <p:cNvSpPr/>
              <p:nvPr/>
            </p:nvSpPr>
            <p:spPr>
              <a:xfrm>
                <a:off x="3408837" y="1355310"/>
                <a:ext cx="3315676" cy="235188"/>
              </a:xfrm>
              <a:custGeom>
                <a:rect b="b" l="l" r="r" t="t"/>
                <a:pathLst>
                  <a:path extrusionOk="0" h="120000" w="120000">
                    <a:moveTo>
                      <a:pt x="120000" y="0"/>
                    </a:moveTo>
                    <a:lnTo>
                      <a:pt x="120000" y="60000"/>
                    </a:lnTo>
                    <a:lnTo>
                      <a:pt x="0" y="60000"/>
                    </a:lnTo>
                    <a:lnTo>
                      <a:pt x="0" y="120000"/>
                    </a:lnTo>
                  </a:path>
                </a:pathLst>
              </a:custGeom>
              <a:noFill/>
              <a:ln cap="flat" cmpd="sng" w="19050">
                <a:solidFill>
                  <a:srgbClr val="A1B3D1"/>
                </a:solidFill>
                <a:prstDash val="solid"/>
                <a:miter lim="800000"/>
                <a:headEnd len="sm" w="sm" type="none"/>
                <a:tailEnd len="sm" w="sm" type="none"/>
              </a:ln>
            </p:spPr>
          </p:sp>
          <p:sp>
            <p:nvSpPr>
              <p:cNvPr id="533" name="Google Shape;533;p4"/>
              <p:cNvSpPr/>
              <p:nvPr/>
            </p:nvSpPr>
            <p:spPr>
              <a:xfrm>
                <a:off x="5241583" y="585348"/>
                <a:ext cx="1482931" cy="209989"/>
              </a:xfrm>
              <a:custGeom>
                <a:rect b="b" l="l" r="r" t="t"/>
                <a:pathLst>
                  <a:path extrusionOk="0" h="120000" w="120000">
                    <a:moveTo>
                      <a:pt x="0" y="0"/>
                    </a:moveTo>
                    <a:lnTo>
                      <a:pt x="0" y="52800"/>
                    </a:lnTo>
                    <a:lnTo>
                      <a:pt x="120000" y="52800"/>
                    </a:lnTo>
                    <a:lnTo>
                      <a:pt x="120000" y="120000"/>
                    </a:lnTo>
                  </a:path>
                </a:pathLst>
              </a:custGeom>
              <a:noFill/>
              <a:ln cap="flat" cmpd="sng" w="19050">
                <a:solidFill>
                  <a:srgbClr val="8D9DB7"/>
                </a:solidFill>
                <a:prstDash val="solid"/>
                <a:miter lim="800000"/>
                <a:headEnd len="sm" w="sm" type="none"/>
                <a:tailEnd len="sm" w="sm" type="none"/>
              </a:ln>
            </p:spPr>
          </p:sp>
          <p:sp>
            <p:nvSpPr>
              <p:cNvPr id="534" name="Google Shape;534;p4"/>
              <p:cNvSpPr/>
              <p:nvPr/>
            </p:nvSpPr>
            <p:spPr>
              <a:xfrm>
                <a:off x="1072108" y="1275782"/>
                <a:ext cx="221065" cy="515174"/>
              </a:xfrm>
              <a:custGeom>
                <a:rect b="b" l="l" r="r" t="t"/>
                <a:pathLst>
                  <a:path extrusionOk="0" h="120000" w="120000">
                    <a:moveTo>
                      <a:pt x="120000" y="0"/>
                    </a:moveTo>
                    <a:lnTo>
                      <a:pt x="120000" y="120000"/>
                    </a:lnTo>
                    <a:lnTo>
                      <a:pt x="0" y="120000"/>
                    </a:lnTo>
                  </a:path>
                </a:pathLst>
              </a:custGeom>
              <a:noFill/>
              <a:ln cap="flat" cmpd="sng" w="19050">
                <a:solidFill>
                  <a:srgbClr val="A1B3D1"/>
                </a:solidFill>
                <a:prstDash val="solid"/>
                <a:miter lim="800000"/>
                <a:headEnd len="sm" w="sm" type="none"/>
                <a:tailEnd len="sm" w="sm" type="none"/>
              </a:ln>
            </p:spPr>
          </p:sp>
          <p:sp>
            <p:nvSpPr>
              <p:cNvPr id="535" name="Google Shape;535;p4"/>
              <p:cNvSpPr/>
              <p:nvPr/>
            </p:nvSpPr>
            <p:spPr>
              <a:xfrm>
                <a:off x="1741151" y="585348"/>
                <a:ext cx="3500431" cy="209989"/>
              </a:xfrm>
              <a:custGeom>
                <a:rect b="b" l="l" r="r" t="t"/>
                <a:pathLst>
                  <a:path extrusionOk="0" h="120000" w="120000">
                    <a:moveTo>
                      <a:pt x="120000" y="0"/>
                    </a:moveTo>
                    <a:lnTo>
                      <a:pt x="120000" y="52800"/>
                    </a:lnTo>
                    <a:lnTo>
                      <a:pt x="0" y="52800"/>
                    </a:lnTo>
                    <a:lnTo>
                      <a:pt x="0" y="120000"/>
                    </a:lnTo>
                  </a:path>
                </a:pathLst>
              </a:custGeom>
              <a:noFill/>
              <a:ln cap="flat" cmpd="sng" w="19050">
                <a:solidFill>
                  <a:srgbClr val="8D9DB7"/>
                </a:solidFill>
                <a:prstDash val="solid"/>
                <a:miter lim="800000"/>
                <a:headEnd len="sm" w="sm" type="none"/>
                <a:tailEnd len="sm" w="sm" type="none"/>
              </a:ln>
            </p:spPr>
          </p:sp>
          <p:sp>
            <p:nvSpPr>
              <p:cNvPr id="536" name="Google Shape;536;p4"/>
              <p:cNvSpPr/>
              <p:nvPr/>
            </p:nvSpPr>
            <p:spPr>
              <a:xfrm>
                <a:off x="4516822" y="25376"/>
                <a:ext cx="1449521" cy="559971"/>
              </a:xfrm>
              <a:prstGeom prst="rect">
                <a:avLst/>
              </a:prstGeom>
              <a:solidFill>
                <a:schemeClr val="accent3"/>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
              <p:cNvSpPr txBox="1"/>
              <p:nvPr/>
            </p:nvSpPr>
            <p:spPr>
              <a:xfrm>
                <a:off x="4516822" y="25376"/>
                <a:ext cx="1449521"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Are there solids present?</a:t>
                </a:r>
                <a:endParaRPr/>
              </a:p>
            </p:txBody>
          </p:sp>
          <p:sp>
            <p:nvSpPr>
              <p:cNvPr id="538" name="Google Shape;538;p4"/>
              <p:cNvSpPr/>
              <p:nvPr/>
            </p:nvSpPr>
            <p:spPr>
              <a:xfrm>
                <a:off x="1181179" y="795338"/>
                <a:ext cx="1119943" cy="480444"/>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4"/>
              <p:cNvSpPr txBox="1"/>
              <p:nvPr/>
            </p:nvSpPr>
            <p:spPr>
              <a:xfrm>
                <a:off x="1181179" y="795338"/>
                <a:ext cx="1119943" cy="480444"/>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filter/ centrifuge</a:t>
                </a:r>
                <a:endParaRPr/>
              </a:p>
            </p:txBody>
          </p:sp>
          <p:sp>
            <p:nvSpPr>
              <p:cNvPr id="540" name="Google Shape;540;p4"/>
              <p:cNvSpPr/>
              <p:nvPr/>
            </p:nvSpPr>
            <p:spPr>
              <a:xfrm>
                <a:off x="404027" y="1510971"/>
                <a:ext cx="668080" cy="559971"/>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
              <p:cNvSpPr txBox="1"/>
              <p:nvPr/>
            </p:nvSpPr>
            <p:spPr>
              <a:xfrm>
                <a:off x="404027" y="1510971"/>
                <a:ext cx="668080"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sp>
            <p:nvSpPr>
              <p:cNvPr id="542" name="Google Shape;542;p4"/>
              <p:cNvSpPr/>
              <p:nvPr/>
            </p:nvSpPr>
            <p:spPr>
              <a:xfrm>
                <a:off x="5904659" y="795338"/>
                <a:ext cx="1639709" cy="559971"/>
              </a:xfrm>
              <a:prstGeom prst="rect">
                <a:avLst/>
              </a:prstGeom>
              <a:solidFill>
                <a:schemeClr val="accent3"/>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4"/>
              <p:cNvSpPr txBox="1"/>
              <p:nvPr/>
            </p:nvSpPr>
            <p:spPr>
              <a:xfrm>
                <a:off x="5904659" y="795338"/>
                <a:ext cx="1639709"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Can I precipitate?</a:t>
                </a:r>
                <a:endParaRPr/>
              </a:p>
            </p:txBody>
          </p:sp>
          <p:sp>
            <p:nvSpPr>
              <p:cNvPr id="544" name="Google Shape;544;p4"/>
              <p:cNvSpPr/>
              <p:nvPr/>
            </p:nvSpPr>
            <p:spPr>
              <a:xfrm>
                <a:off x="2364433" y="1590498"/>
                <a:ext cx="2088807" cy="916606"/>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4"/>
              <p:cNvSpPr txBox="1"/>
              <p:nvPr/>
            </p:nvSpPr>
            <p:spPr>
              <a:xfrm>
                <a:off x="2364433" y="1590498"/>
                <a:ext cx="2088807" cy="916606"/>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1. concentrate/distil/TFF</a:t>
                </a:r>
                <a:endParaRPr/>
              </a:p>
              <a:p>
                <a:pPr indent="0" lvl="0" marL="0" marR="0" rtl="0" algn="ctr">
                  <a:lnSpc>
                    <a:spcPct val="90000"/>
                  </a:lnSpc>
                  <a:spcBef>
                    <a:spcPts val="42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2 ppt – pH/IEP/temp (crystallisation, winterisation)/antisolvent</a:t>
                </a:r>
                <a:endParaRPr/>
              </a:p>
            </p:txBody>
          </p:sp>
          <p:sp>
            <p:nvSpPr>
              <p:cNvPr id="546" name="Google Shape;546;p4"/>
              <p:cNvSpPr/>
              <p:nvPr/>
            </p:nvSpPr>
            <p:spPr>
              <a:xfrm>
                <a:off x="2509869" y="2998206"/>
                <a:ext cx="1797913" cy="559971"/>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
              <p:cNvSpPr txBox="1"/>
              <p:nvPr/>
            </p:nvSpPr>
            <p:spPr>
              <a:xfrm>
                <a:off x="2509869" y="2998206"/>
                <a:ext cx="1797913"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filter/centrifuge</a:t>
                </a:r>
                <a:endParaRPr/>
              </a:p>
            </p:txBody>
          </p:sp>
          <p:sp>
            <p:nvSpPr>
              <p:cNvPr id="548" name="Google Shape;548;p4"/>
              <p:cNvSpPr/>
              <p:nvPr/>
            </p:nvSpPr>
            <p:spPr>
              <a:xfrm>
                <a:off x="1742775" y="3515754"/>
                <a:ext cx="668292" cy="558734"/>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4"/>
              <p:cNvSpPr txBox="1"/>
              <p:nvPr/>
            </p:nvSpPr>
            <p:spPr>
              <a:xfrm>
                <a:off x="1742775" y="3515754"/>
                <a:ext cx="668292" cy="558734"/>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sp>
            <p:nvSpPr>
              <p:cNvPr id="550" name="Google Shape;550;p4"/>
              <p:cNvSpPr/>
              <p:nvPr/>
            </p:nvSpPr>
            <p:spPr>
              <a:xfrm>
                <a:off x="8448056" y="1590621"/>
                <a:ext cx="1643327" cy="559971"/>
              </a:xfrm>
              <a:prstGeom prst="rect">
                <a:avLst/>
              </a:prstGeom>
              <a:solidFill>
                <a:schemeClr val="accent3"/>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4"/>
              <p:cNvSpPr txBox="1"/>
              <p:nvPr/>
            </p:nvSpPr>
            <p:spPr>
              <a:xfrm>
                <a:off x="8448056" y="1590621"/>
                <a:ext cx="1643327"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Is it volatile?</a:t>
                </a:r>
                <a:endParaRPr/>
              </a:p>
            </p:txBody>
          </p:sp>
          <p:sp>
            <p:nvSpPr>
              <p:cNvPr id="552" name="Google Shape;552;p4"/>
              <p:cNvSpPr/>
              <p:nvPr/>
            </p:nvSpPr>
            <p:spPr>
              <a:xfrm>
                <a:off x="6395560" y="2582539"/>
                <a:ext cx="1785750" cy="559971"/>
              </a:xfrm>
              <a:prstGeom prst="rect">
                <a:avLst/>
              </a:prstGeom>
              <a:solidFill>
                <a:schemeClr val="accent3"/>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
              <p:cNvSpPr txBox="1"/>
              <p:nvPr/>
            </p:nvSpPr>
            <p:spPr>
              <a:xfrm>
                <a:off x="6395560" y="2582539"/>
                <a:ext cx="1785750"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Can it be made volatile?</a:t>
                </a:r>
                <a:endParaRPr/>
              </a:p>
            </p:txBody>
          </p:sp>
          <p:sp>
            <p:nvSpPr>
              <p:cNvPr id="554" name="Google Shape;554;p4"/>
              <p:cNvSpPr/>
              <p:nvPr/>
            </p:nvSpPr>
            <p:spPr>
              <a:xfrm>
                <a:off x="4762250" y="3575145"/>
                <a:ext cx="1643327" cy="559971"/>
              </a:xfrm>
              <a:prstGeom prst="rect">
                <a:avLst/>
              </a:prstGeom>
              <a:solidFill>
                <a:schemeClr val="accent3"/>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
              <p:cNvSpPr txBox="1"/>
              <p:nvPr/>
            </p:nvSpPr>
            <p:spPr>
              <a:xfrm>
                <a:off x="4762250" y="3575145"/>
                <a:ext cx="1643327"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Can it be dried?</a:t>
                </a:r>
                <a:endParaRPr/>
              </a:p>
            </p:txBody>
          </p:sp>
          <p:sp>
            <p:nvSpPr>
              <p:cNvPr id="556" name="Google Shape;556;p4"/>
              <p:cNvSpPr/>
              <p:nvPr/>
            </p:nvSpPr>
            <p:spPr>
              <a:xfrm>
                <a:off x="2783304" y="4328626"/>
                <a:ext cx="2212102" cy="559971"/>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4"/>
              <p:cNvSpPr txBox="1"/>
              <p:nvPr/>
            </p:nvSpPr>
            <p:spPr>
              <a:xfrm>
                <a:off x="2783304" y="4328626"/>
                <a:ext cx="2212102"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1. concentrate/distil/TFF</a:t>
                </a:r>
                <a:endParaRPr/>
              </a:p>
              <a:p>
                <a:pPr indent="0" lvl="0" marL="0" marR="0" rtl="0" algn="ctr">
                  <a:lnSpc>
                    <a:spcPct val="90000"/>
                  </a:lnSpc>
                  <a:spcBef>
                    <a:spcPts val="42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2. dry oven/spray freeze</a:t>
                </a:r>
                <a:endParaRPr/>
              </a:p>
            </p:txBody>
          </p:sp>
          <p:sp>
            <p:nvSpPr>
              <p:cNvPr id="558" name="Google Shape;558;p4"/>
              <p:cNvSpPr/>
              <p:nvPr/>
            </p:nvSpPr>
            <p:spPr>
              <a:xfrm>
                <a:off x="5071492" y="4771317"/>
                <a:ext cx="668292" cy="559971"/>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4"/>
              <p:cNvSpPr txBox="1"/>
              <p:nvPr/>
            </p:nvSpPr>
            <p:spPr>
              <a:xfrm>
                <a:off x="5071492" y="4771317"/>
                <a:ext cx="668292"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sp>
            <p:nvSpPr>
              <p:cNvPr id="560" name="Google Shape;560;p4"/>
              <p:cNvSpPr/>
              <p:nvPr/>
            </p:nvSpPr>
            <p:spPr>
              <a:xfrm>
                <a:off x="6951041" y="4326521"/>
                <a:ext cx="1658670" cy="559971"/>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4"/>
              <p:cNvSpPr txBox="1"/>
              <p:nvPr/>
            </p:nvSpPr>
            <p:spPr>
              <a:xfrm>
                <a:off x="6951041" y="4326521"/>
                <a:ext cx="1658670"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1. chromatography</a:t>
                </a:r>
                <a:endParaRPr/>
              </a:p>
              <a:p>
                <a:pPr indent="0" lvl="0" marL="0" marR="0" rtl="0" algn="ctr">
                  <a:lnSpc>
                    <a:spcPct val="90000"/>
                  </a:lnSpc>
                  <a:spcBef>
                    <a:spcPts val="42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2. distil/dry</a:t>
                </a:r>
                <a:endParaRPr/>
              </a:p>
            </p:txBody>
          </p:sp>
          <p:sp>
            <p:nvSpPr>
              <p:cNvPr id="562" name="Google Shape;562;p4"/>
              <p:cNvSpPr/>
              <p:nvPr/>
            </p:nvSpPr>
            <p:spPr>
              <a:xfrm>
                <a:off x="6181580" y="4771317"/>
                <a:ext cx="668292" cy="559971"/>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4"/>
              <p:cNvSpPr txBox="1"/>
              <p:nvPr/>
            </p:nvSpPr>
            <p:spPr>
              <a:xfrm>
                <a:off x="6181580" y="4771317"/>
                <a:ext cx="668292"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sp>
            <p:nvSpPr>
              <p:cNvPr id="564" name="Google Shape;564;p4"/>
              <p:cNvSpPr/>
              <p:nvPr/>
            </p:nvSpPr>
            <p:spPr>
              <a:xfrm>
                <a:off x="8624142" y="3575313"/>
                <a:ext cx="1685851" cy="559971"/>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4"/>
              <p:cNvSpPr txBox="1"/>
              <p:nvPr/>
            </p:nvSpPr>
            <p:spPr>
              <a:xfrm>
                <a:off x="8624142" y="3575313"/>
                <a:ext cx="1685851"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1. esterification/pH</a:t>
                </a:r>
                <a:endParaRPr/>
              </a:p>
              <a:p>
                <a:pPr indent="0" lvl="0" marL="0" marR="0" rtl="0" algn="ctr">
                  <a:lnSpc>
                    <a:spcPct val="90000"/>
                  </a:lnSpc>
                  <a:spcBef>
                    <a:spcPts val="42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2. distil</a:t>
                </a:r>
                <a:endParaRPr/>
              </a:p>
            </p:txBody>
          </p:sp>
          <p:sp>
            <p:nvSpPr>
              <p:cNvPr id="566" name="Google Shape;566;p4"/>
              <p:cNvSpPr/>
              <p:nvPr/>
            </p:nvSpPr>
            <p:spPr>
              <a:xfrm>
                <a:off x="9254284" y="4191148"/>
                <a:ext cx="668292" cy="559971"/>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
              <p:cNvSpPr txBox="1"/>
              <p:nvPr/>
            </p:nvSpPr>
            <p:spPr>
              <a:xfrm>
                <a:off x="9254284" y="4191148"/>
                <a:ext cx="668292"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sp>
            <p:nvSpPr>
              <p:cNvPr id="568" name="Google Shape;568;p4"/>
              <p:cNvSpPr/>
              <p:nvPr/>
            </p:nvSpPr>
            <p:spPr>
              <a:xfrm>
                <a:off x="10452361" y="2580405"/>
                <a:ext cx="1119943" cy="559971"/>
              </a:xfrm>
              <a:prstGeom prst="rect">
                <a:avLst/>
              </a:prstGeom>
              <a:solidFill>
                <a:srgbClr val="B2C6E7"/>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
              <p:cNvSpPr txBox="1"/>
              <p:nvPr/>
            </p:nvSpPr>
            <p:spPr>
              <a:xfrm>
                <a:off x="10452361" y="2580405"/>
                <a:ext cx="1119943"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distil</a:t>
                </a:r>
                <a:endParaRPr/>
              </a:p>
            </p:txBody>
          </p:sp>
          <p:sp>
            <p:nvSpPr>
              <p:cNvPr id="570" name="Google Shape;570;p4"/>
              <p:cNvSpPr/>
              <p:nvPr/>
            </p:nvSpPr>
            <p:spPr>
              <a:xfrm>
                <a:off x="10775991" y="3267317"/>
                <a:ext cx="668292" cy="559971"/>
              </a:xfrm>
              <a:prstGeom prst="rect">
                <a:avLst/>
              </a:prstGeom>
              <a:solidFill>
                <a:srgbClr val="F6B57C"/>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
              <p:cNvSpPr txBox="1"/>
              <p:nvPr/>
            </p:nvSpPr>
            <p:spPr>
              <a:xfrm>
                <a:off x="10775991" y="3267317"/>
                <a:ext cx="668292" cy="559971"/>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chemeClr val="lt1"/>
                  </a:buClr>
                  <a:buSzPts val="1200"/>
                  <a:buFont typeface="Verdana"/>
                  <a:buNone/>
                </a:pPr>
                <a:r>
                  <a:rPr lang="en-GB" sz="1200">
                    <a:solidFill>
                      <a:schemeClr val="lt1"/>
                    </a:solidFill>
                    <a:latin typeface="Verdana"/>
                    <a:ea typeface="Verdana"/>
                    <a:cs typeface="Verdana"/>
                    <a:sym typeface="Verdana"/>
                  </a:rPr>
                  <a:t>product</a:t>
                </a:r>
                <a:endParaRPr/>
              </a:p>
            </p:txBody>
          </p:sp>
        </p:grpSp>
        <p:sp>
          <p:nvSpPr>
            <p:cNvPr id="572" name="Google Shape;572;p4"/>
            <p:cNvSpPr txBox="1"/>
            <p:nvPr/>
          </p:nvSpPr>
          <p:spPr>
            <a:xfrm>
              <a:off x="6851501" y="1107275"/>
              <a:ext cx="418715" cy="3808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No</a:t>
              </a:r>
              <a:endParaRPr/>
            </a:p>
          </p:txBody>
        </p:sp>
        <p:sp>
          <p:nvSpPr>
            <p:cNvPr id="573" name="Google Shape;573;p4"/>
            <p:cNvSpPr txBox="1"/>
            <p:nvPr/>
          </p:nvSpPr>
          <p:spPr>
            <a:xfrm>
              <a:off x="5038834" y="1123558"/>
              <a:ext cx="480591" cy="34833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Yes</a:t>
              </a:r>
              <a:endParaRPr/>
            </a:p>
          </p:txBody>
        </p:sp>
        <p:sp>
          <p:nvSpPr>
            <p:cNvPr id="574" name="Google Shape;574;p4"/>
            <p:cNvSpPr txBox="1"/>
            <p:nvPr/>
          </p:nvSpPr>
          <p:spPr>
            <a:xfrm>
              <a:off x="6218698" y="1977817"/>
              <a:ext cx="4940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Yes</a:t>
              </a:r>
              <a:endParaRPr/>
            </a:p>
          </p:txBody>
        </p:sp>
        <p:sp>
          <p:nvSpPr>
            <p:cNvPr id="575" name="Google Shape;575;p4"/>
            <p:cNvSpPr txBox="1"/>
            <p:nvPr/>
          </p:nvSpPr>
          <p:spPr>
            <a:xfrm>
              <a:off x="8145138" y="1972156"/>
              <a:ext cx="41389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No</a:t>
              </a:r>
              <a:endParaRPr/>
            </a:p>
          </p:txBody>
        </p:sp>
        <p:sp>
          <p:nvSpPr>
            <p:cNvPr id="576" name="Google Shape;576;p4"/>
            <p:cNvSpPr txBox="1"/>
            <p:nvPr/>
          </p:nvSpPr>
          <p:spPr>
            <a:xfrm>
              <a:off x="8559034" y="3024475"/>
              <a:ext cx="41389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No</a:t>
              </a:r>
              <a:endParaRPr/>
            </a:p>
          </p:txBody>
        </p:sp>
        <p:sp>
          <p:nvSpPr>
            <p:cNvPr id="577" name="Google Shape;577;p4"/>
            <p:cNvSpPr txBox="1"/>
            <p:nvPr/>
          </p:nvSpPr>
          <p:spPr>
            <a:xfrm>
              <a:off x="10305603" y="3024474"/>
              <a:ext cx="4940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Yes</a:t>
              </a:r>
              <a:endParaRPr/>
            </a:p>
          </p:txBody>
        </p:sp>
        <p:sp>
          <p:nvSpPr>
            <p:cNvPr id="578" name="Google Shape;578;p4"/>
            <p:cNvSpPr txBox="1"/>
            <p:nvPr/>
          </p:nvSpPr>
          <p:spPr>
            <a:xfrm>
              <a:off x="8692384" y="4039496"/>
              <a:ext cx="4940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Yes</a:t>
              </a:r>
              <a:endParaRPr/>
            </a:p>
          </p:txBody>
        </p:sp>
        <p:sp>
          <p:nvSpPr>
            <p:cNvPr id="579" name="Google Shape;579;p4"/>
            <p:cNvSpPr txBox="1"/>
            <p:nvPr/>
          </p:nvSpPr>
          <p:spPr>
            <a:xfrm>
              <a:off x="6856320" y="4039495"/>
              <a:ext cx="41389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No</a:t>
              </a:r>
              <a:endParaRPr/>
            </a:p>
          </p:txBody>
        </p:sp>
        <p:sp>
          <p:nvSpPr>
            <p:cNvPr id="580" name="Google Shape;580;p4"/>
            <p:cNvSpPr txBox="1"/>
            <p:nvPr/>
          </p:nvSpPr>
          <p:spPr>
            <a:xfrm>
              <a:off x="7270217" y="4722501"/>
              <a:ext cx="41389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No</a:t>
              </a:r>
              <a:endParaRPr/>
            </a:p>
          </p:txBody>
        </p:sp>
        <p:sp>
          <p:nvSpPr>
            <p:cNvPr id="581" name="Google Shape;581;p4"/>
            <p:cNvSpPr txBox="1"/>
            <p:nvPr/>
          </p:nvSpPr>
          <p:spPr>
            <a:xfrm>
              <a:off x="5272403" y="4722501"/>
              <a:ext cx="4940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Verdana"/>
                  <a:ea typeface="Verdana"/>
                  <a:cs typeface="Verdana"/>
                  <a:sym typeface="Verdana"/>
                </a:rPr>
                <a:t>Yes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5"/>
          <p:cNvSpPr txBox="1"/>
          <p:nvPr>
            <p:ph type="title"/>
          </p:nvPr>
        </p:nvSpPr>
        <p:spPr>
          <a:xfrm>
            <a:off x="593725" y="731837"/>
            <a:ext cx="7219950" cy="5394326"/>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Clr>
                <a:schemeClr val="dk1"/>
              </a:buClr>
              <a:buSzPts val="2800"/>
              <a:buFont typeface="Verdana"/>
              <a:buNone/>
            </a:pPr>
            <a:r>
              <a:rPr lang="en-GB" sz="2800"/>
              <a:t>Look through slides 6-17.</a:t>
            </a:r>
            <a:br>
              <a:rPr lang="en-GB" sz="2800"/>
            </a:br>
            <a:br>
              <a:rPr lang="en-GB" sz="2800"/>
            </a:br>
            <a:r>
              <a:rPr lang="en-GB" sz="2800"/>
              <a:t>1. Which separation seems most relevant to you?</a:t>
            </a:r>
            <a:br>
              <a:rPr lang="en-GB" sz="2800"/>
            </a:br>
            <a:br>
              <a:rPr lang="en-GB" sz="2800"/>
            </a:br>
            <a:r>
              <a:rPr lang="en-GB" sz="2800"/>
              <a:t>2. Can you see where the technique would fit in the decision tree?</a:t>
            </a:r>
            <a:endParaRPr/>
          </a:p>
        </p:txBody>
      </p:sp>
      <p:sp>
        <p:nvSpPr>
          <p:cNvPr id="587" name="Google Shape;587;p5"/>
          <p:cNvSpPr txBox="1"/>
          <p:nvPr>
            <p:ph idx="1" type="body"/>
          </p:nvPr>
        </p:nvSpPr>
        <p:spPr>
          <a:xfrm>
            <a:off x="8509003" y="3509963"/>
            <a:ext cx="2739230" cy="1976437"/>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1800"/>
              <a:buNone/>
            </a:pPr>
            <a:r>
              <a:rPr lang="en-GB"/>
              <a:t>Look through the slides</a:t>
            </a:r>
            <a:endParaRPr/>
          </a:p>
          <a:p>
            <a:pPr indent="0" lvl="0" marL="0" rtl="0" algn="l">
              <a:lnSpc>
                <a:spcPct val="110000"/>
              </a:lnSpc>
              <a:spcBef>
                <a:spcPts val="800"/>
              </a:spcBef>
              <a:spcAft>
                <a:spcPts val="0"/>
              </a:spcAft>
              <a:buClr>
                <a:schemeClr val="lt1"/>
              </a:buClr>
              <a:buSzPts val="1800"/>
              <a:buNone/>
            </a:pPr>
            <a:r>
              <a:rPr lang="en-GB"/>
              <a:t>Consider the questions here</a:t>
            </a:r>
            <a:endParaRPr/>
          </a:p>
          <a:p>
            <a:pPr indent="0" lvl="0" marL="0" rtl="0" algn="l">
              <a:lnSpc>
                <a:spcPct val="110000"/>
              </a:lnSpc>
              <a:spcBef>
                <a:spcPts val="800"/>
              </a:spcBef>
              <a:spcAft>
                <a:spcPts val="0"/>
              </a:spcAft>
              <a:buClr>
                <a:schemeClr val="lt1"/>
              </a:buClr>
              <a:buSzPts val="1800"/>
              <a:buNone/>
            </a:pPr>
            <a:r>
              <a:rPr lang="en-GB"/>
              <a:t>Feel free to ask questions!</a:t>
            </a:r>
            <a:endParaRPr/>
          </a:p>
        </p:txBody>
      </p:sp>
      <p:sp>
        <p:nvSpPr>
          <p:cNvPr id="588" name="Google Shape;588;p5"/>
          <p:cNvSpPr/>
          <p:nvPr>
            <p:ph idx="2" type="body"/>
          </p:nvPr>
        </p:nvSpPr>
        <p:spPr>
          <a:xfrm>
            <a:off x="8509003" y="5643215"/>
            <a:ext cx="1204913" cy="499264"/>
          </a:xfrm>
          <a:prstGeom prst="roundRect">
            <a:avLst>
              <a:gd fmla="val 26873" name="adj"/>
            </a:avLst>
          </a:prstGeom>
          <a:solidFill>
            <a:schemeClr val="lt1"/>
          </a:solidFill>
          <a:ln cap="flat" cmpd="sng" w="9525">
            <a:solidFill>
              <a:schemeClr val="lt1">
                <a:alpha val="0"/>
              </a:schemeClr>
            </a:solidFill>
            <a:prstDash val="solid"/>
            <a:round/>
            <a:headEnd len="sm" w="sm" type="none"/>
            <a:tailEnd len="sm" w="sm" type="none"/>
          </a:ln>
        </p:spPr>
        <p:txBody>
          <a:bodyPr anchorCtr="0" anchor="ctr" bIns="72000" lIns="72000" spcFirstLastPara="1" rIns="72000" wrap="square" tIns="72000">
            <a:spAutoFit/>
          </a:bodyPr>
          <a:lstStyle/>
          <a:p>
            <a:pPr indent="0" lvl="0" marL="0" rtl="0" algn="ctr">
              <a:lnSpc>
                <a:spcPct val="110000"/>
              </a:lnSpc>
              <a:spcBef>
                <a:spcPts val="0"/>
              </a:spcBef>
              <a:spcAft>
                <a:spcPts val="0"/>
              </a:spcAft>
              <a:buClr>
                <a:schemeClr val="dk1"/>
              </a:buClr>
              <a:buSzPts val="1800"/>
              <a:buNone/>
            </a:pPr>
            <a:r>
              <a:rPr lang="en-GB"/>
              <a:t>15 mins</a:t>
            </a:r>
            <a:endParaRPr/>
          </a:p>
        </p:txBody>
      </p:sp>
      <p:pic>
        <p:nvPicPr>
          <p:cNvPr descr="Laptop with solid fill" id="589" name="Google Shape;589;p5"/>
          <p:cNvPicPr preferRelativeResize="0"/>
          <p:nvPr>
            <p:ph idx="3" type="pic"/>
          </p:nvPr>
        </p:nvPicPr>
        <p:blipFill rotWithShape="1">
          <a:blip r:embed="rId3">
            <a:alphaModFix/>
          </a:blip>
          <a:srcRect b="8288" l="0" r="0" t="8288"/>
          <a:stretch/>
        </p:blipFill>
        <p:spPr>
          <a:xfrm>
            <a:off x="8683627" y="1889090"/>
            <a:ext cx="1177761" cy="982088"/>
          </a:xfrm>
          <a:prstGeom prst="rect">
            <a:avLst/>
          </a:prstGeom>
          <a:solidFill>
            <a:schemeClr val="lt1"/>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6"/>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Precipitation</a:t>
            </a:r>
            <a:endParaRPr/>
          </a:p>
        </p:txBody>
      </p:sp>
      <p:sp>
        <p:nvSpPr>
          <p:cNvPr id="595" name="Google Shape;595;p6"/>
          <p:cNvSpPr txBox="1"/>
          <p:nvPr>
            <p:ph idx="1" type="body"/>
          </p:nvPr>
        </p:nvSpPr>
        <p:spPr>
          <a:xfrm>
            <a:off x="6867524" y="1776247"/>
            <a:ext cx="4720467" cy="49236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Producing a solid from a liquid – then simple filtration</a:t>
            </a:r>
            <a:endParaRPr/>
          </a:p>
        </p:txBody>
      </p:sp>
      <p:sp>
        <p:nvSpPr>
          <p:cNvPr id="596" name="Google Shape;596;p6"/>
          <p:cNvSpPr txBox="1"/>
          <p:nvPr>
            <p:ph idx="2" type="body"/>
          </p:nvPr>
        </p:nvSpPr>
        <p:spPr>
          <a:xfrm>
            <a:off x="6867525" y="2447109"/>
            <a:ext cx="4729162" cy="3477441"/>
          </a:xfrm>
          <a:prstGeom prst="rect">
            <a:avLst/>
          </a:prstGeom>
          <a:noFill/>
          <a:ln>
            <a:noFill/>
          </a:ln>
        </p:spPr>
        <p:txBody>
          <a:bodyPr anchorCtr="0" anchor="t" bIns="0" lIns="0" spcFirstLastPara="1" rIns="0" wrap="square" tIns="0">
            <a:noAutofit/>
          </a:bodyPr>
          <a:lstStyle/>
          <a:p>
            <a:pPr indent="0" lvl="0" marL="152396" rtl="0" algn="l">
              <a:lnSpc>
                <a:spcPct val="110000"/>
              </a:lnSpc>
              <a:spcBef>
                <a:spcPts val="0"/>
              </a:spcBef>
              <a:spcAft>
                <a:spcPts val="0"/>
              </a:spcAft>
              <a:buClr>
                <a:srgbClr val="262626"/>
              </a:buClr>
              <a:buSzPts val="1600"/>
              <a:buNone/>
            </a:pPr>
            <a:r>
              <a:t/>
            </a:r>
            <a:endParaRPr/>
          </a:p>
          <a:p>
            <a:pPr indent="0" lvl="0" marL="152396" rtl="0" algn="l">
              <a:lnSpc>
                <a:spcPct val="110000"/>
              </a:lnSpc>
              <a:spcBef>
                <a:spcPts val="600"/>
              </a:spcBef>
              <a:spcAft>
                <a:spcPts val="0"/>
              </a:spcAft>
              <a:buClr>
                <a:srgbClr val="262626"/>
              </a:buClr>
              <a:buSzPts val="1600"/>
              <a:buNone/>
            </a:pPr>
            <a:r>
              <a:rPr lang="en-GB"/>
              <a:t>May require concentration first – see distillation or tangential flow filtration (TFF)</a:t>
            </a:r>
            <a:endParaRPr/>
          </a:p>
          <a:p>
            <a:pPr indent="0" lvl="0" marL="152396" rtl="0" algn="l">
              <a:lnSpc>
                <a:spcPct val="110000"/>
              </a:lnSpc>
              <a:spcBef>
                <a:spcPts val="600"/>
              </a:spcBef>
              <a:spcAft>
                <a:spcPts val="0"/>
              </a:spcAft>
              <a:buClr>
                <a:srgbClr val="262626"/>
              </a:buClr>
              <a:buSzPts val="1600"/>
              <a:buNone/>
            </a:pPr>
            <a:r>
              <a:t/>
            </a:r>
            <a:endParaRPr/>
          </a:p>
          <a:p>
            <a:pPr indent="0" lvl="0" marL="152396" rtl="0" algn="l">
              <a:lnSpc>
                <a:spcPct val="110000"/>
              </a:lnSpc>
              <a:spcBef>
                <a:spcPts val="600"/>
              </a:spcBef>
              <a:spcAft>
                <a:spcPts val="0"/>
              </a:spcAft>
              <a:buClr>
                <a:srgbClr val="262626"/>
              </a:buClr>
              <a:buSzPts val="1600"/>
              <a:buNone/>
            </a:pPr>
            <a:r>
              <a:rPr b="1" lang="en-GB"/>
              <a:t>Options:</a:t>
            </a:r>
            <a:endParaRPr/>
          </a:p>
          <a:p>
            <a:pPr indent="-285749" lvl="0" marL="438145" rtl="0" algn="l">
              <a:lnSpc>
                <a:spcPct val="110000"/>
              </a:lnSpc>
              <a:spcBef>
                <a:spcPts val="600"/>
              </a:spcBef>
              <a:spcAft>
                <a:spcPts val="0"/>
              </a:spcAft>
              <a:buClr>
                <a:schemeClr val="accent1"/>
              </a:buClr>
              <a:buSzPts val="1600"/>
              <a:buFont typeface="Arial"/>
              <a:buChar char="•"/>
            </a:pPr>
            <a:r>
              <a:rPr lang="en-GB"/>
              <a:t>Crystallisation </a:t>
            </a:r>
            <a:endParaRPr/>
          </a:p>
          <a:p>
            <a:pPr indent="-285749" lvl="0" marL="438145" rtl="0" algn="l">
              <a:lnSpc>
                <a:spcPct val="110000"/>
              </a:lnSpc>
              <a:spcBef>
                <a:spcPts val="600"/>
              </a:spcBef>
              <a:spcAft>
                <a:spcPts val="0"/>
              </a:spcAft>
              <a:buClr>
                <a:schemeClr val="accent1"/>
              </a:buClr>
              <a:buSzPts val="1600"/>
              <a:buFont typeface="Arial"/>
              <a:buChar char="•"/>
            </a:pPr>
            <a:r>
              <a:rPr lang="en-GB"/>
              <a:t>pH change  </a:t>
            </a:r>
            <a:endParaRPr/>
          </a:p>
          <a:p>
            <a:pPr indent="-285749" lvl="0" marL="438145" rtl="0" algn="l">
              <a:lnSpc>
                <a:spcPct val="110000"/>
              </a:lnSpc>
              <a:spcBef>
                <a:spcPts val="600"/>
              </a:spcBef>
              <a:spcAft>
                <a:spcPts val="0"/>
              </a:spcAft>
              <a:buClr>
                <a:schemeClr val="accent1"/>
              </a:buClr>
              <a:buSzPts val="1600"/>
              <a:buFont typeface="Arial"/>
              <a:buChar char="•"/>
            </a:pPr>
            <a:r>
              <a:rPr lang="en-GB"/>
              <a:t>IsoElectric precipitation – for proteins</a:t>
            </a:r>
            <a:endParaRPr/>
          </a:p>
          <a:p>
            <a:pPr indent="-285749" lvl="0" marL="438145" rtl="0" algn="l">
              <a:lnSpc>
                <a:spcPct val="110000"/>
              </a:lnSpc>
              <a:spcBef>
                <a:spcPts val="600"/>
              </a:spcBef>
              <a:spcAft>
                <a:spcPts val="0"/>
              </a:spcAft>
              <a:buClr>
                <a:schemeClr val="accent1"/>
              </a:buClr>
              <a:buSzPts val="1600"/>
              <a:buFont typeface="Arial"/>
              <a:buChar char="•"/>
            </a:pPr>
            <a:r>
              <a:rPr lang="en-GB"/>
              <a:t>Antisolvent – for polysaccharides</a:t>
            </a:r>
            <a:endParaRPr/>
          </a:p>
          <a:p>
            <a:pPr indent="-285749" lvl="0" marL="438145" rtl="0" algn="l">
              <a:lnSpc>
                <a:spcPct val="110000"/>
              </a:lnSpc>
              <a:spcBef>
                <a:spcPts val="600"/>
              </a:spcBef>
              <a:spcAft>
                <a:spcPts val="0"/>
              </a:spcAft>
              <a:buClr>
                <a:schemeClr val="accent1"/>
              </a:buClr>
              <a:buSzPts val="1600"/>
              <a:buFont typeface="Arial"/>
              <a:buChar char="•"/>
            </a:pPr>
            <a:r>
              <a:rPr lang="en-GB"/>
              <a:t>Winterisation -  for oil</a:t>
            </a:r>
            <a:endParaRPr/>
          </a:p>
          <a:p>
            <a:pPr indent="0" lvl="0" marL="0" rtl="0" algn="l">
              <a:lnSpc>
                <a:spcPct val="110000"/>
              </a:lnSpc>
              <a:spcBef>
                <a:spcPts val="600"/>
              </a:spcBef>
              <a:spcAft>
                <a:spcPts val="0"/>
              </a:spcAft>
              <a:buClr>
                <a:srgbClr val="262626"/>
              </a:buClr>
              <a:buSzPts val="1600"/>
              <a:buNone/>
            </a:pPr>
            <a:r>
              <a:t/>
            </a:r>
            <a:endParaRPr/>
          </a:p>
        </p:txBody>
      </p:sp>
      <p:pic>
        <p:nvPicPr>
          <p:cNvPr descr="Multi-coloured mounds of powder" id="597" name="Google Shape;597;p6"/>
          <p:cNvPicPr preferRelativeResize="0"/>
          <p:nvPr>
            <p:ph idx="3" type="pic"/>
          </p:nvPr>
        </p:nvPicPr>
        <p:blipFill rotWithShape="1">
          <a:blip r:embed="rId3">
            <a:alphaModFix/>
          </a:blip>
          <a:srcRect b="0" l="9992" r="9991" t="0"/>
          <a:stretch/>
        </p:blipFill>
        <p:spPr>
          <a:xfrm>
            <a:off x="800100" y="1943100"/>
            <a:ext cx="5295900" cy="3981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7"/>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Filtration: Guedu Filter Press</a:t>
            </a:r>
            <a:endParaRPr/>
          </a:p>
        </p:txBody>
      </p:sp>
      <p:sp>
        <p:nvSpPr>
          <p:cNvPr id="604" name="Google Shape;604;p7"/>
          <p:cNvSpPr txBox="1"/>
          <p:nvPr>
            <p:ph idx="2" type="body"/>
          </p:nvPr>
        </p:nvSpPr>
        <p:spPr>
          <a:xfrm>
            <a:off x="6867525" y="1943100"/>
            <a:ext cx="4729162" cy="4442289"/>
          </a:xfrm>
          <a:prstGeom prst="rect">
            <a:avLst/>
          </a:prstGeom>
          <a:noFill/>
          <a:ln>
            <a:noFill/>
          </a:ln>
        </p:spPr>
        <p:txBody>
          <a:bodyPr anchorCtr="0" anchor="t" bIns="0" lIns="0" spcFirstLastPara="1" rIns="0" wrap="square" tIns="0">
            <a:noAutofit/>
          </a:bodyPr>
          <a:lstStyle/>
          <a:p>
            <a:pPr indent="-171450" lvl="0" marL="171450" rtl="0" algn="l">
              <a:lnSpc>
                <a:spcPct val="110000"/>
              </a:lnSpc>
              <a:spcBef>
                <a:spcPts val="0"/>
              </a:spcBef>
              <a:spcAft>
                <a:spcPts val="0"/>
              </a:spcAft>
              <a:buClr>
                <a:schemeClr val="accent1"/>
              </a:buClr>
              <a:buSzPts val="1600"/>
              <a:buFont typeface="Arial"/>
              <a:buChar char="•"/>
            </a:pPr>
            <a:r>
              <a:rPr lang="en-GB"/>
              <a:t>Stirred tank reactor with high torque stirrer</a:t>
            </a:r>
            <a:endParaRPr/>
          </a:p>
          <a:p>
            <a:pPr indent="-171450" lvl="0" marL="171450" rtl="0" algn="l">
              <a:lnSpc>
                <a:spcPct val="110000"/>
              </a:lnSpc>
              <a:spcBef>
                <a:spcPts val="600"/>
              </a:spcBef>
              <a:spcAft>
                <a:spcPts val="0"/>
              </a:spcAft>
              <a:buClr>
                <a:schemeClr val="accent1"/>
              </a:buClr>
              <a:buSzPts val="1600"/>
              <a:buFont typeface="Arial"/>
              <a:buChar char="•"/>
            </a:pPr>
            <a:r>
              <a:rPr lang="en-GB"/>
              <a:t>100 L volume,  150 °C,  3 bar </a:t>
            </a:r>
            <a:endParaRPr/>
          </a:p>
          <a:p>
            <a:pPr indent="-171450" lvl="0" marL="171450" rtl="0" algn="l">
              <a:lnSpc>
                <a:spcPct val="110000"/>
              </a:lnSpc>
              <a:spcBef>
                <a:spcPts val="600"/>
              </a:spcBef>
              <a:spcAft>
                <a:spcPts val="0"/>
              </a:spcAft>
              <a:buClr>
                <a:schemeClr val="accent1"/>
              </a:buClr>
              <a:buSzPts val="1600"/>
              <a:buFont typeface="Arial"/>
              <a:buChar char="•"/>
            </a:pPr>
            <a:r>
              <a:rPr lang="en-GB"/>
              <a:t>Filter press to remove solids</a:t>
            </a:r>
            <a:endParaRPr/>
          </a:p>
          <a:p>
            <a:pPr indent="-69850" lvl="0" marL="171450" rtl="0" algn="l">
              <a:lnSpc>
                <a:spcPct val="110000"/>
              </a:lnSpc>
              <a:spcBef>
                <a:spcPts val="600"/>
              </a:spcBef>
              <a:spcAft>
                <a:spcPts val="0"/>
              </a:spcAft>
              <a:buClr>
                <a:schemeClr val="accent1"/>
              </a:buClr>
              <a:buSzPts val="1600"/>
              <a:buFont typeface="Arial"/>
              <a:buNone/>
            </a:pPr>
            <a:r>
              <a:t/>
            </a:r>
            <a:endParaRPr/>
          </a:p>
          <a:p>
            <a:pPr indent="0" lvl="0" marL="0" rtl="0" algn="l">
              <a:lnSpc>
                <a:spcPct val="110000"/>
              </a:lnSpc>
              <a:spcBef>
                <a:spcPts val="600"/>
              </a:spcBef>
              <a:spcAft>
                <a:spcPts val="0"/>
              </a:spcAft>
              <a:buClr>
                <a:schemeClr val="accent1"/>
              </a:buClr>
              <a:buSzPts val="1600"/>
              <a:buNone/>
            </a:pPr>
            <a:r>
              <a:rPr lang="en-GB"/>
              <a:t>See following slide for a mini case study</a:t>
            </a:r>
            <a:endParaRPr/>
          </a:p>
          <a:p>
            <a:pPr indent="0" lvl="0" marL="0" rtl="0" algn="l">
              <a:lnSpc>
                <a:spcPct val="110000"/>
              </a:lnSpc>
              <a:spcBef>
                <a:spcPts val="600"/>
              </a:spcBef>
              <a:spcAft>
                <a:spcPts val="0"/>
              </a:spcAft>
              <a:buClr>
                <a:srgbClr val="262626"/>
              </a:buClr>
              <a:buSzPts val="1600"/>
              <a:buNone/>
            </a:pPr>
            <a:r>
              <a:t/>
            </a:r>
            <a:endParaRPr/>
          </a:p>
        </p:txBody>
      </p:sp>
      <p:pic>
        <p:nvPicPr>
          <p:cNvPr id="605" name="Google Shape;605;p7"/>
          <p:cNvPicPr preferRelativeResize="0"/>
          <p:nvPr>
            <p:ph idx="3" type="pic"/>
          </p:nvPr>
        </p:nvPicPr>
        <p:blipFill rotWithShape="1">
          <a:blip r:embed="rId3">
            <a:alphaModFix/>
          </a:blip>
          <a:srcRect b="10750" l="0" r="0" t="10751"/>
          <a:stretch/>
        </p:blipFill>
        <p:spPr>
          <a:xfrm>
            <a:off x="800100" y="1943100"/>
            <a:ext cx="5295900" cy="3981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9"/>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Tangential flow filtration (TFF)</a:t>
            </a:r>
            <a:endParaRPr/>
          </a:p>
        </p:txBody>
      </p:sp>
      <p:sp>
        <p:nvSpPr>
          <p:cNvPr id="612" name="Google Shape;612;p9"/>
          <p:cNvSpPr txBox="1"/>
          <p:nvPr>
            <p:ph idx="1" type="body"/>
          </p:nvPr>
        </p:nvSpPr>
        <p:spPr>
          <a:xfrm>
            <a:off x="6867524" y="1776247"/>
            <a:ext cx="4720467" cy="492369"/>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dk1"/>
              </a:buClr>
              <a:buSzPts val="1800"/>
              <a:buNone/>
            </a:pPr>
            <a:r>
              <a:rPr lang="en-GB"/>
              <a:t>Mini case study</a:t>
            </a:r>
            <a:endParaRPr/>
          </a:p>
        </p:txBody>
      </p:sp>
      <p:sp>
        <p:nvSpPr>
          <p:cNvPr id="613" name="Google Shape;613;p9"/>
          <p:cNvSpPr txBox="1"/>
          <p:nvPr>
            <p:ph idx="2" type="body"/>
          </p:nvPr>
        </p:nvSpPr>
        <p:spPr>
          <a:xfrm>
            <a:off x="6867525" y="2447109"/>
            <a:ext cx="4729162" cy="4258491"/>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rgbClr val="262626"/>
              </a:buClr>
              <a:buSzPts val="1400"/>
              <a:buNone/>
            </a:pPr>
            <a:r>
              <a:rPr lang="en-GB" sz="1400"/>
              <a:t>TFF is sometimes called cross flow or membrane filtration. A mixture flows tangentially to the surface; this is the opposite of a dead end.  It covers micro, ultra and reverse osmosis, depending on the separation and membrane used.</a:t>
            </a:r>
            <a:endParaRPr/>
          </a:p>
          <a:p>
            <a:pPr indent="0" lvl="0" marL="0" rtl="0" algn="l">
              <a:lnSpc>
                <a:spcPct val="110000"/>
              </a:lnSpc>
              <a:spcBef>
                <a:spcPts val="600"/>
              </a:spcBef>
              <a:spcAft>
                <a:spcPts val="0"/>
              </a:spcAft>
              <a:buClr>
                <a:srgbClr val="262626"/>
              </a:buClr>
              <a:buSzPts val="1400"/>
              <a:buNone/>
            </a:pPr>
            <a:r>
              <a:rPr lang="en-GB" sz="1400"/>
              <a:t>TFF is effective for proteins, carbohydrates and salts. It can be used for either concentration or purification.</a:t>
            </a:r>
            <a:endParaRPr/>
          </a:p>
          <a:p>
            <a:pPr indent="0" lvl="0" marL="0" rtl="0" algn="l">
              <a:lnSpc>
                <a:spcPct val="110000"/>
              </a:lnSpc>
              <a:spcBef>
                <a:spcPts val="600"/>
              </a:spcBef>
              <a:spcAft>
                <a:spcPts val="0"/>
              </a:spcAft>
              <a:buClr>
                <a:srgbClr val="262626"/>
              </a:buClr>
              <a:buSzPts val="1400"/>
              <a:buNone/>
            </a:pPr>
            <a:r>
              <a:rPr lang="en-GB" sz="1400"/>
              <a:t>Can extend to diafiltration: small impurity goes out, while the large molecule is retained.</a:t>
            </a:r>
            <a:endParaRPr/>
          </a:p>
          <a:p>
            <a:pPr indent="0" lvl="0" marL="0" rtl="0" algn="l">
              <a:lnSpc>
                <a:spcPct val="110000"/>
              </a:lnSpc>
              <a:spcBef>
                <a:spcPts val="600"/>
              </a:spcBef>
              <a:spcAft>
                <a:spcPts val="0"/>
              </a:spcAft>
              <a:buClr>
                <a:srgbClr val="262626"/>
              </a:buClr>
              <a:buSzPts val="1400"/>
              <a:buNone/>
            </a:pPr>
            <a:r>
              <a:rPr b="1" lang="en-GB" sz="1400"/>
              <a:t>Pros</a:t>
            </a:r>
            <a:r>
              <a:rPr lang="en-GB" sz="1400"/>
              <a:t>: effective, gentle, precise.</a:t>
            </a:r>
            <a:endParaRPr/>
          </a:p>
          <a:p>
            <a:pPr indent="0" lvl="0" marL="0" rtl="0" algn="l">
              <a:lnSpc>
                <a:spcPct val="110000"/>
              </a:lnSpc>
              <a:spcBef>
                <a:spcPts val="600"/>
              </a:spcBef>
              <a:spcAft>
                <a:spcPts val="0"/>
              </a:spcAft>
              <a:buClr>
                <a:srgbClr val="262626"/>
              </a:buClr>
              <a:buSzPts val="1400"/>
              <a:buNone/>
            </a:pPr>
            <a:r>
              <a:rPr b="1" lang="en-GB" sz="1400"/>
              <a:t>Cons</a:t>
            </a:r>
            <a:r>
              <a:rPr lang="en-GB" sz="1400"/>
              <a:t>: cost, fouling.</a:t>
            </a:r>
            <a:endParaRPr/>
          </a:p>
          <a:p>
            <a:pPr indent="0" lvl="0" marL="0" rtl="0" algn="l">
              <a:lnSpc>
                <a:spcPct val="110000"/>
              </a:lnSpc>
              <a:spcBef>
                <a:spcPts val="600"/>
              </a:spcBef>
              <a:spcAft>
                <a:spcPts val="0"/>
              </a:spcAft>
              <a:buClr>
                <a:srgbClr val="262626"/>
              </a:buClr>
              <a:buSzPts val="1400"/>
              <a:buNone/>
            </a:pPr>
            <a:r>
              <a:rPr lang="en-GB" sz="1400"/>
              <a:t>Fouling and regeneration – trade off being run time and down time vs throughput and equipment replacement.  Also some novel techniques like pervaporation.</a:t>
            </a:r>
            <a:endParaRPr/>
          </a:p>
          <a:p>
            <a:pPr indent="0" lvl="0" marL="0" rtl="0" algn="l">
              <a:lnSpc>
                <a:spcPct val="110000"/>
              </a:lnSpc>
              <a:spcBef>
                <a:spcPts val="600"/>
              </a:spcBef>
              <a:spcAft>
                <a:spcPts val="0"/>
              </a:spcAft>
              <a:buClr>
                <a:srgbClr val="262626"/>
              </a:buClr>
              <a:buSzPts val="1400"/>
              <a:buNone/>
            </a:pPr>
            <a:r>
              <a:t/>
            </a:r>
            <a:endParaRPr sz="1400"/>
          </a:p>
        </p:txBody>
      </p:sp>
      <p:pic>
        <p:nvPicPr>
          <p:cNvPr descr="tangential flow filtration" id="614" name="Google Shape;614;p9"/>
          <p:cNvPicPr preferRelativeResize="0"/>
          <p:nvPr>
            <p:ph idx="3" type="pic"/>
          </p:nvPr>
        </p:nvPicPr>
        <p:blipFill rotWithShape="1">
          <a:blip r:embed="rId3">
            <a:alphaModFix/>
          </a:blip>
          <a:srcRect b="-12495" l="1802" r="-13" t="-10016"/>
          <a:stretch/>
        </p:blipFill>
        <p:spPr>
          <a:xfrm>
            <a:off x="800100" y="1943100"/>
            <a:ext cx="5295900" cy="3981450"/>
          </a:xfrm>
          <a:prstGeom prst="rect">
            <a:avLst/>
          </a:prstGeom>
          <a:noFill/>
          <a:ln>
            <a:noFill/>
          </a:ln>
        </p:spPr>
      </p:pic>
      <p:sp>
        <p:nvSpPr>
          <p:cNvPr id="615" name="Google Shape;615;p9"/>
          <p:cNvSpPr txBox="1"/>
          <p:nvPr/>
        </p:nvSpPr>
        <p:spPr>
          <a:xfrm>
            <a:off x="800100" y="5647551"/>
            <a:ext cx="499427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accent3"/>
                </a:solidFill>
                <a:latin typeface="Verdana"/>
                <a:ea typeface="Verdana"/>
                <a:cs typeface="Verdana"/>
                <a:sym typeface="Verdana"/>
              </a:rPr>
              <a:t>https://formulatrix.com/pulse-tangential-flow-filtration/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10"/>
          <p:cNvSpPr txBox="1"/>
          <p:nvPr>
            <p:ph type="title"/>
          </p:nvPr>
        </p:nvSpPr>
        <p:spPr>
          <a:xfrm>
            <a:off x="593725" y="472611"/>
            <a:ext cx="11002963" cy="71483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3200"/>
              <a:buFont typeface="Verdana"/>
              <a:buNone/>
            </a:pPr>
            <a:r>
              <a:rPr lang="en-GB"/>
              <a:t>Continuous counter current (CCC) extraction</a:t>
            </a:r>
            <a:endParaRPr/>
          </a:p>
        </p:txBody>
      </p:sp>
      <p:sp>
        <p:nvSpPr>
          <p:cNvPr id="622" name="Google Shape;622;p10"/>
          <p:cNvSpPr txBox="1"/>
          <p:nvPr>
            <p:ph idx="1" type="body"/>
          </p:nvPr>
        </p:nvSpPr>
        <p:spPr>
          <a:xfrm>
            <a:off x="595988" y="1712505"/>
            <a:ext cx="10996881" cy="241547"/>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dk1"/>
              </a:buClr>
              <a:buSzPts val="2000"/>
              <a:buNone/>
            </a:pPr>
            <a:r>
              <a:rPr lang="en-GB"/>
              <a:t>A scale-Up version of a separating funnel</a:t>
            </a:r>
            <a:endParaRPr/>
          </a:p>
        </p:txBody>
      </p:sp>
      <p:sp>
        <p:nvSpPr>
          <p:cNvPr id="623" name="Google Shape;623;p10"/>
          <p:cNvSpPr txBox="1"/>
          <p:nvPr>
            <p:ph idx="2" type="body"/>
          </p:nvPr>
        </p:nvSpPr>
        <p:spPr>
          <a:xfrm>
            <a:off x="595988" y="2158228"/>
            <a:ext cx="11000700" cy="3967935"/>
          </a:xfrm>
          <a:prstGeom prst="rect">
            <a:avLst/>
          </a:prstGeom>
          <a:noFill/>
          <a:ln>
            <a:noFill/>
          </a:ln>
        </p:spPr>
        <p:txBody>
          <a:bodyPr anchorCtr="0" anchor="t" bIns="0" lIns="0" spcFirstLastPara="1" rIns="0" wrap="square" tIns="0">
            <a:noAutofit/>
          </a:bodyPr>
          <a:lstStyle/>
          <a:p>
            <a:pPr indent="0" lvl="0" marL="158750" rtl="0" algn="l">
              <a:lnSpc>
                <a:spcPct val="110000"/>
              </a:lnSpc>
              <a:spcBef>
                <a:spcPts val="0"/>
              </a:spcBef>
              <a:spcAft>
                <a:spcPts val="0"/>
              </a:spcAft>
              <a:buClr>
                <a:schemeClr val="dk1"/>
              </a:buClr>
              <a:buSzPts val="1400"/>
              <a:buNone/>
            </a:pPr>
            <a:r>
              <a:rPr lang="en-GB" sz="1400"/>
              <a:t>Scale up version of separating funnel.  Using 2 immiscible liquids product or impurity changes phases and then remove.  Can do in stirred tank with bottom valve or continuous counter current.  Fresh solvent extracts from lowest concentration input and vice versa – more efficient.</a:t>
            </a:r>
            <a:endParaRPr/>
          </a:p>
          <a:p>
            <a:pPr indent="0" lvl="0" marL="158750" rtl="0" algn="l">
              <a:lnSpc>
                <a:spcPct val="110000"/>
              </a:lnSpc>
              <a:spcBef>
                <a:spcPts val="800"/>
              </a:spcBef>
              <a:spcAft>
                <a:spcPts val="0"/>
              </a:spcAft>
              <a:buClr>
                <a:schemeClr val="dk1"/>
              </a:buClr>
              <a:buSzPts val="1400"/>
              <a:buNone/>
            </a:pPr>
            <a:r>
              <a:rPr b="1" lang="en-GB" sz="1400"/>
              <a:t>Pros</a:t>
            </a:r>
            <a:r>
              <a:rPr lang="en-GB" sz="1400"/>
              <a:t>: effective, simple, low temp, selective. </a:t>
            </a:r>
            <a:endParaRPr/>
          </a:p>
          <a:p>
            <a:pPr indent="0" lvl="0" marL="158750" rtl="0" algn="l">
              <a:lnSpc>
                <a:spcPct val="110000"/>
              </a:lnSpc>
              <a:spcBef>
                <a:spcPts val="800"/>
              </a:spcBef>
              <a:spcAft>
                <a:spcPts val="0"/>
              </a:spcAft>
              <a:buClr>
                <a:schemeClr val="dk1"/>
              </a:buClr>
              <a:buSzPts val="1400"/>
              <a:buNone/>
            </a:pPr>
            <a:r>
              <a:rPr b="1" lang="en-GB" sz="1400"/>
              <a:t>Cons</a:t>
            </a:r>
            <a:r>
              <a:rPr lang="en-GB" sz="1400"/>
              <a:t>: use of solvents, emulsions, further workup required.</a:t>
            </a:r>
            <a:endParaRPr/>
          </a:p>
          <a:p>
            <a:pPr indent="0" lvl="0" marL="0" rtl="0" algn="l">
              <a:lnSpc>
                <a:spcPct val="110000"/>
              </a:lnSpc>
              <a:spcBef>
                <a:spcPts val="800"/>
              </a:spcBef>
              <a:spcAft>
                <a:spcPts val="0"/>
              </a:spcAft>
              <a:buClr>
                <a:schemeClr val="dk1"/>
              </a:buClr>
              <a:buSzPts val="1400"/>
              <a:buNone/>
            </a:pPr>
            <a:r>
              <a:t/>
            </a:r>
            <a:endParaRPr sz="1400"/>
          </a:p>
        </p:txBody>
      </p:sp>
      <p:pic>
        <p:nvPicPr>
          <p:cNvPr id="624" name="Google Shape;624;p10"/>
          <p:cNvPicPr preferRelativeResize="0"/>
          <p:nvPr>
            <p:ph idx="2" type="pic"/>
          </p:nvPr>
        </p:nvPicPr>
        <p:blipFill rotWithShape="1">
          <a:blip r:embed="rId3">
            <a:alphaModFix/>
          </a:blip>
          <a:srcRect b="-5490" l="-1543" r="-127" t="-1383"/>
          <a:stretch/>
        </p:blipFill>
        <p:spPr>
          <a:xfrm>
            <a:off x="1017462" y="3517900"/>
            <a:ext cx="10153932" cy="2374900"/>
          </a:xfrm>
          <a:prstGeom prst="rect">
            <a:avLst/>
          </a:prstGeom>
          <a:noFill/>
          <a:ln>
            <a:noFill/>
          </a:ln>
        </p:spPr>
      </p:pic>
      <p:sp>
        <p:nvSpPr>
          <p:cNvPr id="625" name="Google Shape;625;p10"/>
          <p:cNvSpPr/>
          <p:nvPr/>
        </p:nvSpPr>
        <p:spPr>
          <a:xfrm>
            <a:off x="8674099" y="5702300"/>
            <a:ext cx="3135235" cy="504032"/>
          </a:xfrm>
          <a:prstGeom prst="roundRect">
            <a:avLst>
              <a:gd fmla="val 16667" name="adj"/>
            </a:avLst>
          </a:prstGeom>
          <a:solidFill>
            <a:schemeClr val="lt1"/>
          </a:solidFill>
          <a:ln cap="flat" cmpd="sng" w="38100">
            <a:solidFill>
              <a:schemeClr val="accent1"/>
            </a:solidFill>
            <a:prstDash val="solid"/>
            <a:miter lim="800000"/>
            <a:headEnd len="sm" w="sm" type="none"/>
            <a:tailEnd len="sm" w="sm" type="none"/>
          </a:ln>
        </p:spPr>
        <p:txBody>
          <a:bodyPr anchorCtr="0" anchor="ctr" bIns="45700" lIns="91425" spcFirstLastPara="1" rIns="91425" wrap="square" tIns="45700">
            <a:normAutofit/>
          </a:bodyPr>
          <a:lstStyle/>
          <a:p>
            <a:pPr indent="0" lvl="0" marL="0" marR="0" rtl="0" algn="ctr">
              <a:spcBef>
                <a:spcPts val="0"/>
              </a:spcBef>
              <a:spcAft>
                <a:spcPts val="0"/>
              </a:spcAft>
              <a:buNone/>
            </a:pPr>
            <a:r>
              <a:rPr lang="en-GB" sz="1400">
                <a:solidFill>
                  <a:schemeClr val="dk1"/>
                </a:solidFill>
                <a:latin typeface="Verdana"/>
                <a:ea typeface="Verdana"/>
                <a:cs typeface="Verdana"/>
                <a:sym typeface="Verdana"/>
              </a:rPr>
              <a:t>Click on </a:t>
            </a:r>
            <a:r>
              <a:rPr lang="en-GB" sz="1400" u="sng">
                <a:solidFill>
                  <a:schemeClr val="dk1"/>
                </a:solidFill>
                <a:latin typeface="Verdana"/>
                <a:ea typeface="Verdana"/>
                <a:cs typeface="Verdana"/>
                <a:sym typeface="Verdana"/>
                <a:hlinkClick r:id="rId4">
                  <a:extLst>
                    <a:ext uri="{A12FA001-AC4F-418D-AE19-62706E023703}">
                      <ahyp:hlinkClr val="tx"/>
                    </a:ext>
                  </a:extLst>
                </a:hlinkClick>
              </a:rPr>
              <a:t>this link</a:t>
            </a:r>
            <a:r>
              <a:rPr lang="en-GB" sz="1400">
                <a:solidFill>
                  <a:schemeClr val="dk1"/>
                </a:solidFill>
                <a:latin typeface="Verdana"/>
                <a:ea typeface="Verdana"/>
                <a:cs typeface="Verdana"/>
                <a:sym typeface="Verdana"/>
              </a:rPr>
              <a:t> for a video</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00000"/>
      </a:dk2>
      <a:lt2>
        <a:srgbClr val="FFFFFF"/>
      </a:lt2>
      <a:accent1>
        <a:srgbClr val="F18626"/>
      </a:accent1>
      <a:accent2>
        <a:srgbClr val="B3C7E8"/>
      </a:accent2>
      <a:accent3>
        <a:srgbClr val="007DC2"/>
      </a:accent3>
      <a:accent4>
        <a:srgbClr val="D7DBE0"/>
      </a:accent4>
      <a:accent5>
        <a:srgbClr val="F18626"/>
      </a:accent5>
      <a:accent6>
        <a:srgbClr val="B3C7E8"/>
      </a:accent6>
      <a:hlink>
        <a:srgbClr val="007DC2"/>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2025-11-10T15:13:50Z</dcterms:created>
  <dc:creator>Leena Scott</dc:creator>
</cp:coreProperties>
</file>