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74" r:id="rId2"/>
    <p:sldId id="281" r:id="rId3"/>
    <p:sldId id="266" r:id="rId4"/>
    <p:sldId id="280" r:id="rId5"/>
    <p:sldId id="300" r:id="rId6"/>
    <p:sldId id="259" r:id="rId7"/>
    <p:sldId id="273" r:id="rId8"/>
    <p:sldId id="261" r:id="rId9"/>
    <p:sldId id="264" r:id="rId10"/>
    <p:sldId id="276" r:id="rId11"/>
    <p:sldId id="278" r:id="rId12"/>
    <p:sldId id="277" r:id="rId13"/>
    <p:sldId id="279" r:id="rId14"/>
    <p:sldId id="275" r:id="rId15"/>
    <p:sldId id="282" r:id="rId16"/>
    <p:sldId id="283" r:id="rId17"/>
    <p:sldId id="284" r:id="rId18"/>
    <p:sldId id="285" r:id="rId19"/>
    <p:sldId id="286" r:id="rId20"/>
    <p:sldId id="301" r:id="rId21"/>
    <p:sldId id="287" r:id="rId22"/>
    <p:sldId id="288" r:id="rId23"/>
    <p:sldId id="267" r:id="rId24"/>
    <p:sldId id="289" r:id="rId25"/>
    <p:sldId id="268" r:id="rId26"/>
    <p:sldId id="269" r:id="rId27"/>
    <p:sldId id="270" r:id="rId28"/>
    <p:sldId id="271" r:id="rId29"/>
    <p:sldId id="272" r:id="rId30"/>
    <p:sldId id="290" r:id="rId31"/>
    <p:sldId id="291" r:id="rId32"/>
    <p:sldId id="292" r:id="rId33"/>
    <p:sldId id="293" r:id="rId34"/>
    <p:sldId id="294" r:id="rId35"/>
    <p:sldId id="295" r:id="rId36"/>
    <p:sldId id="296" r:id="rId37"/>
    <p:sldId id="297" r:id="rId38"/>
    <p:sldId id="298" r:id="rId39"/>
    <p:sldId id="299" r:id="rId40"/>
  </p:sldIdLst>
  <p:sldSz cx="12192000" cy="6858000"/>
  <p:notesSz cx="6858000" cy="9144000"/>
  <p:defaultTextStyle>
    <a:defPPr>
      <a:defRPr lang="en-UA"/>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A4800313-1F47-AC43-967B-17AF0A9D2027}">
          <p14:sldIdLst>
            <p14:sldId id="274"/>
            <p14:sldId id="281"/>
            <p14:sldId id="266"/>
            <p14:sldId id="280"/>
            <p14:sldId id="300"/>
            <p14:sldId id="259"/>
            <p14:sldId id="273"/>
            <p14:sldId id="261"/>
            <p14:sldId id="264"/>
            <p14:sldId id="276"/>
            <p14:sldId id="278"/>
            <p14:sldId id="277"/>
            <p14:sldId id="279"/>
            <p14:sldId id="275"/>
            <p14:sldId id="282"/>
            <p14:sldId id="283"/>
            <p14:sldId id="284"/>
            <p14:sldId id="285"/>
            <p14:sldId id="286"/>
            <p14:sldId id="301"/>
          </p14:sldIdLst>
        </p14:section>
        <p14:section name="Template" id="{4749BEB6-05AD-B349-962A-BBD0CCCDE085}">
          <p14:sldIdLst>
            <p14:sldId id="287"/>
            <p14:sldId id="288"/>
            <p14:sldId id="267"/>
            <p14:sldId id="289"/>
            <p14:sldId id="268"/>
            <p14:sldId id="269"/>
            <p14:sldId id="270"/>
            <p14:sldId id="271"/>
            <p14:sldId id="272"/>
            <p14:sldId id="290"/>
            <p14:sldId id="291"/>
            <p14:sldId id="292"/>
            <p14:sldId id="293"/>
            <p14:sldId id="294"/>
            <p14:sldId id="295"/>
            <p14:sldId id="296"/>
            <p14:sldId id="297"/>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62CCD-CF70-4078-A817-FBB037F61F55}" v="1161" dt="2025-11-10T14:13:28.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94619"/>
  </p:normalViewPr>
  <p:slideViewPr>
    <p:cSldViewPr snapToGrid="0">
      <p:cViewPr varScale="1">
        <p:scale>
          <a:sx n="38" d="100"/>
          <a:sy n="38" d="100"/>
        </p:scale>
        <p:origin x="960" y="48"/>
      </p:cViewPr>
      <p:guideLst/>
    </p:cSldViewPr>
  </p:slideViewPr>
  <p:outlineViewPr>
    <p:cViewPr>
      <p:scale>
        <a:sx n="33" d="100"/>
        <a:sy n="33" d="100"/>
      </p:scale>
      <p:origin x="0" y="-6096"/>
    </p:cViewPr>
  </p:outlineViewPr>
  <p:notesTextViewPr>
    <p:cViewPr>
      <p:scale>
        <a:sx n="20" d="100"/>
        <a:sy n="20" d="100"/>
      </p:scale>
      <p:origin x="0" y="0"/>
    </p:cViewPr>
  </p:notesTextViewPr>
  <p:sorterViewPr>
    <p:cViewPr>
      <p:scale>
        <a:sx n="80" d="100"/>
        <a:sy n="80" d="100"/>
      </p:scale>
      <p:origin x="0" y="0"/>
    </p:cViewPr>
  </p:sorterViewPr>
  <p:notesViewPr>
    <p:cSldViewPr snapToGrid="0" showGuides="1">
      <p:cViewPr varScale="1">
        <p:scale>
          <a:sx n="59" d="100"/>
          <a:sy n="59" d="100"/>
        </p:scale>
        <p:origin x="330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sz="1400" b="1" dirty="0">
                <a:latin typeface="+mj-lt"/>
              </a:rPr>
              <a:t>Chart Title</a:t>
            </a:r>
          </a:p>
        </c:rich>
      </c:tx>
      <c:layout>
        <c:manualLayout>
          <c:xMode val="edge"/>
          <c:yMode val="edge"/>
          <c:x val="2.1776406035665295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UA"/>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87C-1443-A1AD-DE07F910D723}"/>
            </c:ext>
          </c:extLst>
        </c:ser>
        <c:ser>
          <c:idx val="1"/>
          <c:order val="1"/>
          <c:tx>
            <c:strRef>
              <c:f>Sheet1!$C$1</c:f>
              <c:strCache>
                <c:ptCount val="1"/>
                <c:pt idx="0">
                  <c:v>Series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987C-1443-A1AD-DE07F910D723}"/>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c:ext xmlns:c16="http://schemas.microsoft.com/office/drawing/2014/chart" uri="{C3380CC4-5D6E-409C-BE32-E72D297353CC}">
              <c16:uniqueId val="{00000002-987C-1443-A1AD-DE07F910D723}"/>
            </c:ext>
          </c:extLst>
        </c:ser>
        <c:dLbls>
          <c:dLblPos val="outEnd"/>
          <c:showLegendKey val="0"/>
          <c:showVal val="1"/>
          <c:showCatName val="0"/>
          <c:showSerName val="0"/>
          <c:showPercent val="0"/>
          <c:showBubbleSize val="0"/>
        </c:dLbls>
        <c:gapWidth val="49"/>
        <c:overlap val="-24"/>
        <c:axId val="1469190480"/>
        <c:axId val="86652591"/>
      </c:barChart>
      <c:catAx>
        <c:axId val="146919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en-UA"/>
          </a:p>
        </c:txPr>
        <c:crossAx val="86652591"/>
        <c:crosses val="autoZero"/>
        <c:auto val="1"/>
        <c:lblAlgn val="ctr"/>
        <c:lblOffset val="100"/>
        <c:noMultiLvlLbl val="0"/>
      </c:catAx>
      <c:valAx>
        <c:axId val="86652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en-UA"/>
          </a:p>
        </c:txPr>
        <c:crossAx val="146919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1747649339585837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6332093978647015E-3"/>
          <c:y val="8.9981500641488757E-2"/>
          <c:w val="0.99112250503570776"/>
          <c:h val="0.9100184993585112"/>
        </c:manualLayout>
      </c:layout>
      <c:doughnutChart>
        <c:varyColors val="1"/>
        <c:ser>
          <c:idx val="0"/>
          <c:order val="0"/>
          <c:tx>
            <c:strRef>
              <c:f>Sheet1!$B$1</c:f>
              <c:strCache>
                <c:ptCount val="1"/>
                <c:pt idx="0">
                  <c:v>Sales</c:v>
                </c:pt>
              </c:strCache>
            </c:strRef>
          </c:tx>
          <c:spPr>
            <a:solidFill>
              <a:schemeClr val="accent1"/>
            </a:solidFill>
            <a:ln w="88900">
              <a:solidFill>
                <a:srgbClr val="F8F8F8"/>
              </a:solidFill>
            </a:ln>
          </c:spPr>
          <c:dPt>
            <c:idx val="0"/>
            <c:bubble3D val="0"/>
            <c:spPr>
              <a:solidFill>
                <a:schemeClr val="accent1"/>
              </a:solidFill>
              <a:ln w="88900">
                <a:solidFill>
                  <a:srgbClr val="F8F8F8"/>
                </a:solidFill>
              </a:ln>
              <a:effectLst/>
            </c:spPr>
            <c:extLst>
              <c:ext xmlns:c16="http://schemas.microsoft.com/office/drawing/2014/chart" uri="{C3380CC4-5D6E-409C-BE32-E72D297353CC}">
                <c16:uniqueId val="{00000001-554D-46DC-BA65-16AB3033D3D5}"/>
              </c:ext>
            </c:extLst>
          </c:dPt>
          <c:dPt>
            <c:idx val="1"/>
            <c:bubble3D val="0"/>
            <c:spPr>
              <a:solidFill>
                <a:schemeClr val="accent1"/>
              </a:solidFill>
              <a:ln w="88900">
                <a:solidFill>
                  <a:srgbClr val="F8F8F8"/>
                </a:solidFill>
              </a:ln>
              <a:effectLst/>
            </c:spPr>
            <c:extLst>
              <c:ext xmlns:c16="http://schemas.microsoft.com/office/drawing/2014/chart" uri="{C3380CC4-5D6E-409C-BE32-E72D297353CC}">
                <c16:uniqueId val="{00000003-554D-46DC-BA65-16AB3033D3D5}"/>
              </c:ext>
            </c:extLst>
          </c:dPt>
          <c:dPt>
            <c:idx val="2"/>
            <c:bubble3D val="0"/>
            <c:spPr>
              <a:solidFill>
                <a:schemeClr val="accent1"/>
              </a:solidFill>
              <a:ln w="88900">
                <a:solidFill>
                  <a:srgbClr val="F8F8F8"/>
                </a:solidFill>
              </a:ln>
              <a:effectLst/>
            </c:spPr>
            <c:extLst>
              <c:ext xmlns:c16="http://schemas.microsoft.com/office/drawing/2014/chart" uri="{C3380CC4-5D6E-409C-BE32-E72D297353CC}">
                <c16:uniqueId val="{00000005-554D-46DC-BA65-16AB3033D3D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0%</c:formatCode>
                <c:ptCount val="3"/>
                <c:pt idx="0">
                  <c:v>0.5</c:v>
                </c:pt>
                <c:pt idx="1">
                  <c:v>0.2</c:v>
                </c:pt>
                <c:pt idx="2">
                  <c:v>0.15</c:v>
                </c:pt>
              </c:numCache>
            </c:numRef>
          </c:val>
          <c:extLst>
            <c:ext xmlns:c16="http://schemas.microsoft.com/office/drawing/2014/chart" uri="{C3380CC4-5D6E-409C-BE32-E72D297353CC}">
              <c16:uniqueId val="{00000000-E87F-4842-807F-FF7A7B8D37BD}"/>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a:solidFill>
                  <a:schemeClr val="tx1"/>
                </a:solidFill>
              </a:rPr>
              <a:t>Sales</a:t>
            </a:r>
          </a:p>
        </c:rich>
      </c:tx>
      <c:layout>
        <c:manualLayout>
          <c:xMode val="edge"/>
          <c:yMode val="edge"/>
          <c:x val="3.1747649339585837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6332093978647015E-3"/>
          <c:y val="8.9981500641488757E-2"/>
          <c:w val="0.99112250503570776"/>
          <c:h val="0.9100184993585112"/>
        </c:manualLayout>
      </c:layout>
      <c:doughnutChart>
        <c:varyColors val="1"/>
        <c:ser>
          <c:idx val="0"/>
          <c:order val="0"/>
          <c:tx>
            <c:strRef>
              <c:f>Sheet1!$B$1</c:f>
              <c:strCache>
                <c:ptCount val="1"/>
                <c:pt idx="0">
                  <c:v>Sales</c:v>
                </c:pt>
              </c:strCache>
            </c:strRef>
          </c:tx>
          <c:spPr>
            <a:solidFill>
              <a:schemeClr val="accent1"/>
            </a:solidFill>
            <a:ln w="88900">
              <a:solidFill>
                <a:srgbClr val="F8F8F8"/>
              </a:solidFill>
            </a:ln>
          </c:spPr>
          <c:dPt>
            <c:idx val="0"/>
            <c:bubble3D val="0"/>
            <c:spPr>
              <a:solidFill>
                <a:schemeClr val="accent1"/>
              </a:solidFill>
              <a:ln w="88900">
                <a:solidFill>
                  <a:srgbClr val="F8F8F8"/>
                </a:solidFill>
              </a:ln>
              <a:effectLst/>
            </c:spPr>
            <c:extLst>
              <c:ext xmlns:c16="http://schemas.microsoft.com/office/drawing/2014/chart" uri="{C3380CC4-5D6E-409C-BE32-E72D297353CC}">
                <c16:uniqueId val="{00000011-C2F6-4B09-B268-D9EEB77951CA}"/>
              </c:ext>
            </c:extLst>
          </c:dPt>
          <c:dPt>
            <c:idx val="1"/>
            <c:bubble3D val="0"/>
            <c:spPr>
              <a:solidFill>
                <a:schemeClr val="accent1"/>
              </a:solidFill>
              <a:ln w="88900">
                <a:solidFill>
                  <a:srgbClr val="F8F8F8"/>
                </a:solidFill>
              </a:ln>
              <a:effectLst/>
            </c:spPr>
            <c:extLst>
              <c:ext xmlns:c16="http://schemas.microsoft.com/office/drawing/2014/chart" uri="{C3380CC4-5D6E-409C-BE32-E72D297353CC}">
                <c16:uniqueId val="{00000013-C2F6-4B09-B268-D9EEB77951CA}"/>
              </c:ext>
            </c:extLst>
          </c:dPt>
          <c:dPt>
            <c:idx val="2"/>
            <c:bubble3D val="0"/>
            <c:spPr>
              <a:solidFill>
                <a:schemeClr val="accent1"/>
              </a:solidFill>
              <a:ln w="88900">
                <a:solidFill>
                  <a:srgbClr val="F8F8F8"/>
                </a:solidFill>
              </a:ln>
              <a:effectLst/>
            </c:spPr>
            <c:extLst>
              <c:ext xmlns:c16="http://schemas.microsoft.com/office/drawing/2014/chart" uri="{C3380CC4-5D6E-409C-BE32-E72D297353CC}">
                <c16:uniqueId val="{00000015-C2F6-4B09-B268-D9EEB77951C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0-E87F-4842-807F-FF7A7B8D37BD}"/>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solidFill>
                  <a:schemeClr val="tx1"/>
                </a:solidFill>
              </a:rPr>
              <a:t>Sales</a:t>
            </a:r>
          </a:p>
        </c:rich>
      </c:tx>
      <c:layout>
        <c:manualLayout>
          <c:xMode val="edge"/>
          <c:yMode val="edge"/>
          <c:x val="3.1747649339585837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6332093978647015E-3"/>
          <c:y val="8.9981500641488757E-2"/>
          <c:w val="0.99112250503570776"/>
          <c:h val="0.9100184993585112"/>
        </c:manualLayout>
      </c:layout>
      <c:doughnutChart>
        <c:varyColors val="1"/>
        <c:ser>
          <c:idx val="0"/>
          <c:order val="0"/>
          <c:tx>
            <c:strRef>
              <c:f>Sheet1!$B$1</c:f>
              <c:strCache>
                <c:ptCount val="1"/>
                <c:pt idx="0">
                  <c:v>Sales</c:v>
                </c:pt>
              </c:strCache>
            </c:strRef>
          </c:tx>
          <c:spPr>
            <a:solidFill>
              <a:schemeClr val="accent1"/>
            </a:solidFill>
            <a:ln w="88900">
              <a:solidFill>
                <a:srgbClr val="F8F8F8"/>
              </a:solidFill>
            </a:ln>
          </c:spPr>
          <c:dPt>
            <c:idx val="0"/>
            <c:bubble3D val="0"/>
            <c:spPr>
              <a:solidFill>
                <a:schemeClr val="accent1"/>
              </a:solidFill>
              <a:ln w="88900">
                <a:solidFill>
                  <a:srgbClr val="F8F8F8"/>
                </a:solidFill>
              </a:ln>
              <a:effectLst/>
            </c:spPr>
            <c:extLst>
              <c:ext xmlns:c16="http://schemas.microsoft.com/office/drawing/2014/chart" uri="{C3380CC4-5D6E-409C-BE32-E72D297353CC}">
                <c16:uniqueId val="{00000003-EBB3-47AF-ADC4-9D4070DCC80F}"/>
              </c:ext>
            </c:extLst>
          </c:dPt>
          <c:dPt>
            <c:idx val="1"/>
            <c:bubble3D val="0"/>
            <c:spPr>
              <a:solidFill>
                <a:schemeClr val="accent1"/>
              </a:solidFill>
              <a:ln w="88900">
                <a:solidFill>
                  <a:srgbClr val="F8F8F8"/>
                </a:solidFill>
              </a:ln>
              <a:effectLst/>
            </c:spPr>
            <c:extLst>
              <c:ext xmlns:c16="http://schemas.microsoft.com/office/drawing/2014/chart" uri="{C3380CC4-5D6E-409C-BE32-E72D297353CC}">
                <c16:uniqueId val="{00000005-EBB3-47AF-ADC4-9D4070DCC80F}"/>
              </c:ext>
            </c:extLst>
          </c:dPt>
          <c:dPt>
            <c:idx val="2"/>
            <c:bubble3D val="0"/>
            <c:spPr>
              <a:solidFill>
                <a:schemeClr val="accent1"/>
              </a:solidFill>
              <a:ln w="88900">
                <a:solidFill>
                  <a:srgbClr val="F8F8F8"/>
                </a:solidFill>
              </a:ln>
              <a:effectLst/>
            </c:spPr>
            <c:extLst>
              <c:ext xmlns:c16="http://schemas.microsoft.com/office/drawing/2014/chart" uri="{C3380CC4-5D6E-409C-BE32-E72D297353CC}">
                <c16:uniqueId val="{00000007-EBB3-47AF-ADC4-9D4070DCC80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0%</c:formatCode>
                <c:ptCount val="3"/>
                <c:pt idx="0">
                  <c:v>0.5</c:v>
                </c:pt>
                <c:pt idx="1">
                  <c:v>0.25</c:v>
                </c:pt>
                <c:pt idx="2">
                  <c:v>0.25</c:v>
                </c:pt>
              </c:numCache>
            </c:numRef>
          </c:val>
          <c:extLst>
            <c:ext xmlns:c16="http://schemas.microsoft.com/office/drawing/2014/chart" uri="{C3380CC4-5D6E-409C-BE32-E72D297353CC}">
              <c16:uniqueId val="{00000000-E87F-4842-807F-FF7A7B8D37BD}"/>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4396343510706278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39618465848579"/>
          <c:y val="0.10099769079345851"/>
          <c:w val="0.61070144086184552"/>
          <c:h val="0.80044461689884916"/>
        </c:manualLayout>
      </c:layout>
      <c:pieChart>
        <c:varyColors val="1"/>
        <c:ser>
          <c:idx val="0"/>
          <c:order val="0"/>
          <c:tx>
            <c:strRef>
              <c:f>Sheet1!$B$1</c:f>
              <c:strCache>
                <c:ptCount val="1"/>
                <c:pt idx="0">
                  <c:v>Sales</c:v>
                </c:pt>
              </c:strCache>
            </c:strRef>
          </c:tx>
          <c:spPr>
            <a:solidFill>
              <a:schemeClr val="accent1"/>
            </a:solidFill>
            <a:ln w="38100">
              <a:solidFill>
                <a:srgbClr val="F8F8F8"/>
              </a:solidFill>
            </a:ln>
          </c:spPr>
          <c:dPt>
            <c:idx val="0"/>
            <c:bubble3D val="0"/>
            <c:spPr>
              <a:solidFill>
                <a:schemeClr val="accent1"/>
              </a:solidFill>
              <a:ln w="38100">
                <a:solidFill>
                  <a:srgbClr val="F8F8F8"/>
                </a:solidFill>
              </a:ln>
              <a:effectLst/>
            </c:spPr>
            <c:extLst>
              <c:ext xmlns:c16="http://schemas.microsoft.com/office/drawing/2014/chart" uri="{C3380CC4-5D6E-409C-BE32-E72D297353CC}">
                <c16:uniqueId val="{00000008-0821-4071-836D-41E71FAF5FEE}"/>
              </c:ext>
            </c:extLst>
          </c:dPt>
          <c:dPt>
            <c:idx val="1"/>
            <c:bubble3D val="0"/>
            <c:spPr>
              <a:solidFill>
                <a:schemeClr val="accent3"/>
              </a:solidFill>
              <a:ln w="38100">
                <a:solidFill>
                  <a:srgbClr val="F8F8F8"/>
                </a:solidFill>
              </a:ln>
              <a:effectLst/>
            </c:spPr>
            <c:extLst>
              <c:ext xmlns:c16="http://schemas.microsoft.com/office/drawing/2014/chart" uri="{C3380CC4-5D6E-409C-BE32-E72D297353CC}">
                <c16:uniqueId val="{00000007-0821-4071-836D-41E71FAF5FEE}"/>
              </c:ext>
            </c:extLst>
          </c:dPt>
          <c:dPt>
            <c:idx val="2"/>
            <c:bubble3D val="0"/>
            <c:spPr>
              <a:solidFill>
                <a:schemeClr val="accent1">
                  <a:alpha val="60000"/>
                </a:schemeClr>
              </a:solidFill>
              <a:ln w="38100">
                <a:solidFill>
                  <a:srgbClr val="F8F8F8"/>
                </a:solidFill>
              </a:ln>
              <a:effectLst/>
            </c:spPr>
            <c:extLst>
              <c:ext xmlns:c16="http://schemas.microsoft.com/office/drawing/2014/chart" uri="{C3380CC4-5D6E-409C-BE32-E72D297353CC}">
                <c16:uniqueId val="{00000001-0821-4071-836D-41E71FAF5FEE}"/>
              </c:ext>
            </c:extLst>
          </c:dPt>
          <c:dPt>
            <c:idx val="3"/>
            <c:bubble3D val="0"/>
            <c:spPr>
              <a:solidFill>
                <a:schemeClr val="accent1">
                  <a:alpha val="50000"/>
                </a:schemeClr>
              </a:solidFill>
              <a:ln w="38100">
                <a:solidFill>
                  <a:srgbClr val="F8F8F8"/>
                </a:solidFill>
              </a:ln>
              <a:effectLst/>
            </c:spPr>
            <c:extLst>
              <c:ext xmlns:c16="http://schemas.microsoft.com/office/drawing/2014/chart" uri="{C3380CC4-5D6E-409C-BE32-E72D297353CC}">
                <c16:uniqueId val="{00000002-0821-4071-836D-41E71FAF5FEE}"/>
              </c:ext>
            </c:extLst>
          </c:dPt>
          <c:dPt>
            <c:idx val="4"/>
            <c:bubble3D val="0"/>
            <c:spPr>
              <a:solidFill>
                <a:schemeClr val="accent1">
                  <a:alpha val="40000"/>
                </a:schemeClr>
              </a:solidFill>
              <a:ln w="38100">
                <a:solidFill>
                  <a:srgbClr val="F8F8F8"/>
                </a:solidFill>
              </a:ln>
              <a:effectLst/>
            </c:spPr>
            <c:extLst>
              <c:ext xmlns:c16="http://schemas.microsoft.com/office/drawing/2014/chart" uri="{C3380CC4-5D6E-409C-BE32-E72D297353CC}">
                <c16:uniqueId val="{00000003-0821-4071-836D-41E71FAF5FEE}"/>
              </c:ext>
            </c:extLst>
          </c:dPt>
          <c:dPt>
            <c:idx val="5"/>
            <c:bubble3D val="0"/>
            <c:spPr>
              <a:solidFill>
                <a:schemeClr val="accent1">
                  <a:alpha val="30000"/>
                </a:schemeClr>
              </a:solidFill>
              <a:ln w="38100">
                <a:solidFill>
                  <a:srgbClr val="F8F8F8"/>
                </a:solidFill>
              </a:ln>
              <a:effectLst/>
            </c:spPr>
            <c:extLst>
              <c:ext xmlns:c16="http://schemas.microsoft.com/office/drawing/2014/chart" uri="{C3380CC4-5D6E-409C-BE32-E72D297353CC}">
                <c16:uniqueId val="{00000004-0821-4071-836D-41E71FAF5FEE}"/>
              </c:ext>
            </c:extLst>
          </c:dPt>
          <c:dPt>
            <c:idx val="6"/>
            <c:bubble3D val="0"/>
            <c:spPr>
              <a:solidFill>
                <a:schemeClr val="accent1">
                  <a:alpha val="20000"/>
                </a:schemeClr>
              </a:solidFill>
              <a:ln w="38100">
                <a:solidFill>
                  <a:srgbClr val="F8F8F8"/>
                </a:solidFill>
              </a:ln>
              <a:effectLst/>
            </c:spPr>
            <c:extLst>
              <c:ext xmlns:c16="http://schemas.microsoft.com/office/drawing/2014/chart" uri="{C3380CC4-5D6E-409C-BE32-E72D297353CC}">
                <c16:uniqueId val="{00000005-0821-4071-836D-41E71FAF5FEE}"/>
              </c:ext>
            </c:extLst>
          </c:dPt>
          <c:dPt>
            <c:idx val="7"/>
            <c:bubble3D val="0"/>
            <c:spPr>
              <a:solidFill>
                <a:schemeClr val="accent1">
                  <a:alpha val="10000"/>
                </a:schemeClr>
              </a:solidFill>
              <a:ln w="38100">
                <a:solidFill>
                  <a:srgbClr val="F8F8F8"/>
                </a:solidFill>
              </a:ln>
              <a:effectLst/>
            </c:spPr>
            <c:extLst>
              <c:ext xmlns:c16="http://schemas.microsoft.com/office/drawing/2014/chart" uri="{C3380CC4-5D6E-409C-BE32-E72D297353CC}">
                <c16:uniqueId val="{00000006-0821-4071-836D-41E71FAF5FEE}"/>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chemeClr val="accent1"/>
                        </a:solidFill>
                        <a:latin typeface="+mn-lt"/>
                        <a:ea typeface="+mn-ea"/>
                        <a:cs typeface="+mn-cs"/>
                      </a:defRPr>
                    </a:pPr>
                    <a:fld id="{DD68F601-7366-4AA5-BDEA-E9522832BEC3}" type="VALUE">
                      <a:rPr lang="en-US" sz="2400">
                        <a:solidFill>
                          <a:schemeClr val="accent1"/>
                        </a:solidFill>
                      </a:rPr>
                      <a:pPr>
                        <a:defRPr sz="2400" b="1">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solidFill>
                      <a:latin typeface="+mn-lt"/>
                      <a:ea typeface="+mn-ea"/>
                      <a:cs typeface="+mn-cs"/>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821-4071-836D-41E71FAF5FEE}"/>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chemeClr val="accent1"/>
                        </a:solidFill>
                        <a:latin typeface="+mn-lt"/>
                        <a:ea typeface="+mn-ea"/>
                        <a:cs typeface="+mn-cs"/>
                      </a:defRPr>
                    </a:pPr>
                    <a:fld id="{2489CD28-238E-4F06-9A45-0CEDB180049C}" type="VALUE">
                      <a:rPr lang="en-US" sz="2400">
                        <a:solidFill>
                          <a:schemeClr val="accent3"/>
                        </a:solidFill>
                      </a:rPr>
                      <a:pPr>
                        <a:defRPr sz="2400" b="1">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solidFill>
                      <a:latin typeface="+mn-lt"/>
                      <a:ea typeface="+mn-ea"/>
                      <a:cs typeface="+mn-cs"/>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21-4071-836D-41E71FAF5FEE}"/>
                </c:ext>
              </c:extLst>
            </c:dLbl>
            <c:dLbl>
              <c:idx val="2"/>
              <c:tx>
                <c:rich>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fld id="{F5C7668F-E6F6-4ED9-95A3-CEB08F1C6A7B}" type="VALUE">
                      <a:rPr lang="en-US" b="0">
                        <a:solidFill>
                          <a:schemeClr val="tx1"/>
                        </a:solidFill>
                      </a:rPr>
                      <a:pPr>
                        <a:defRPr sz="1400">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21-4071-836D-41E71FAF5FEE}"/>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821-4071-836D-41E71FAF5FEE}"/>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821-4071-836D-41E71FAF5FEE}"/>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0821-4071-836D-41E71FAF5FEE}"/>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0821-4071-836D-41E71FAF5FEE}"/>
                </c:ext>
              </c:extLst>
            </c:dLbl>
            <c:dLbl>
              <c:idx val="7"/>
              <c:tx>
                <c:rich>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fld id="{0C9D8E82-2CFA-4047-950D-B054CBAC110B}" type="VALUE">
                      <a:rPr lang="en-US" b="0">
                        <a:solidFill>
                          <a:schemeClr val="tx1"/>
                        </a:solidFill>
                      </a:rPr>
                      <a:pPr>
                        <a:defRPr sz="1400">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821-4071-836D-41E71FAF5FE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1st Qtr</c:v>
                </c:pt>
                <c:pt idx="1">
                  <c:v>2nd Qtr</c:v>
                </c:pt>
                <c:pt idx="2">
                  <c:v>3rd Qtr</c:v>
                </c:pt>
                <c:pt idx="3">
                  <c:v>4th Qtr</c:v>
                </c:pt>
              </c:strCache>
            </c:strRef>
          </c:cat>
          <c:val>
            <c:numRef>
              <c:f>Sheet1!$B$2:$B$9</c:f>
              <c:numCache>
                <c:formatCode>General</c:formatCode>
                <c:ptCount val="8"/>
                <c:pt idx="0">
                  <c:v>8.1999999999999993</c:v>
                </c:pt>
                <c:pt idx="1">
                  <c:v>3.2</c:v>
                </c:pt>
                <c:pt idx="2">
                  <c:v>1.4</c:v>
                </c:pt>
                <c:pt idx="3">
                  <c:v>1.2</c:v>
                </c:pt>
                <c:pt idx="4">
                  <c:v>1.1000000000000001</c:v>
                </c:pt>
                <c:pt idx="5">
                  <c:v>1</c:v>
                </c:pt>
                <c:pt idx="6">
                  <c:v>0.9</c:v>
                </c:pt>
                <c:pt idx="7">
                  <c:v>0.6</c:v>
                </c:pt>
              </c:numCache>
            </c:numRef>
          </c:val>
          <c:extLst>
            <c:ext xmlns:c16="http://schemas.microsoft.com/office/drawing/2014/chart" uri="{C3380CC4-5D6E-409C-BE32-E72D297353CC}">
              <c16:uniqueId val="{00000000-0821-4071-836D-41E71FAF5F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92BF5-AFBE-4F96-B6D9-850114CA656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81B01EE-2F0F-4747-AC7F-7E2E09578A50}">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Environmental Sustainability</a:t>
          </a:r>
        </a:p>
      </dgm:t>
    </dgm:pt>
    <dgm:pt modelId="{5F58885D-08A5-4F6A-9D67-232235CC34BC}" type="parTrans" cxnId="{C7FADEAA-12AF-4F9D-9B21-0EE5F6B1221B}">
      <dgm:prSet/>
      <dgm:spPr/>
      <dgm:t>
        <a:bodyPr/>
        <a:lstStyle/>
        <a:p>
          <a:pPr>
            <a:lnSpc>
              <a:spcPct val="110000"/>
            </a:lnSpc>
            <a:spcBef>
              <a:spcPts val="0"/>
            </a:spcBef>
            <a:spcAft>
              <a:spcPts val="0"/>
            </a:spcAft>
          </a:pPr>
          <a:endParaRPr lang="en-US" sz="1400" b="1"/>
        </a:p>
      </dgm:t>
    </dgm:pt>
    <dgm:pt modelId="{56B80FF8-5AAD-4B45-9C21-E4DFDF5627AC}" type="sibTrans" cxnId="{C7FADEAA-12AF-4F9D-9B21-0EE5F6B1221B}">
      <dgm:prSet/>
      <dgm:spPr/>
      <dgm:t>
        <a:bodyPr/>
        <a:lstStyle/>
        <a:p>
          <a:pPr>
            <a:lnSpc>
              <a:spcPct val="110000"/>
            </a:lnSpc>
            <a:spcBef>
              <a:spcPts val="0"/>
            </a:spcBef>
            <a:spcAft>
              <a:spcPts val="0"/>
            </a:spcAft>
          </a:pPr>
          <a:endParaRPr lang="en-US" sz="1400" b="1"/>
        </a:p>
      </dgm:t>
    </dgm:pt>
    <dgm:pt modelId="{206D5264-62F1-4711-AEE1-9787D7A12CD5}" type="asst">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Economic Sustainability</a:t>
          </a:r>
        </a:p>
      </dgm:t>
    </dgm:pt>
    <dgm:pt modelId="{1E60C38E-EA13-49A1-ADCC-5E6F1EBA0DC2}" type="parTrans" cxnId="{1C7F419C-C6E3-44F3-9996-9722718F1A0D}">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FD231439-1DCF-4033-B26C-A237FEC7FD46}" type="sibTrans" cxnId="{1C7F419C-C6E3-44F3-9996-9722718F1A0D}">
      <dgm:prSet/>
      <dgm:spPr/>
      <dgm:t>
        <a:bodyPr/>
        <a:lstStyle/>
        <a:p>
          <a:pPr>
            <a:lnSpc>
              <a:spcPct val="110000"/>
            </a:lnSpc>
            <a:spcBef>
              <a:spcPts val="0"/>
            </a:spcBef>
            <a:spcAft>
              <a:spcPts val="0"/>
            </a:spcAft>
          </a:pPr>
          <a:endParaRPr lang="en-US" sz="1400" b="1"/>
        </a:p>
      </dgm:t>
    </dgm:pt>
    <dgm:pt modelId="{704D35B7-3290-4E75-8DAC-7C829F87369D}">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Social Sustainability</a:t>
          </a:r>
        </a:p>
      </dgm:t>
    </dgm:pt>
    <dgm:pt modelId="{2C5D502D-F77A-464A-81CD-B2E83E616373}" type="parTrans" cxnId="{59930AEA-C52F-49FF-B2F0-230FB6D526CA}">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DD95E698-E672-40F2-BBF6-FD13C341644C}" type="sibTrans" cxnId="{59930AEA-C52F-49FF-B2F0-230FB6D526CA}">
      <dgm:prSet/>
      <dgm:spPr/>
      <dgm:t>
        <a:bodyPr/>
        <a:lstStyle/>
        <a:p>
          <a:pPr>
            <a:lnSpc>
              <a:spcPct val="110000"/>
            </a:lnSpc>
            <a:spcBef>
              <a:spcPts val="0"/>
            </a:spcBef>
            <a:spcAft>
              <a:spcPts val="0"/>
            </a:spcAft>
          </a:pPr>
          <a:endParaRPr lang="en-US" sz="1400" b="1"/>
        </a:p>
      </dgm:t>
    </dgm:pt>
    <dgm:pt modelId="{47CB497E-3DD5-44CA-8920-CF06A63B8779}">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Education Awareness</a:t>
          </a:r>
        </a:p>
      </dgm:t>
    </dgm:pt>
    <dgm:pt modelId="{664C3330-BB1A-45D6-AC7B-9D0F4E7C7969}" type="parTrans" cxnId="{6A0B9E6D-7833-4CD4-81EB-7926906B2039}">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4D73BDB3-00C0-406A-9033-096F1EBED314}" type="sibTrans" cxnId="{6A0B9E6D-7833-4CD4-81EB-7926906B2039}">
      <dgm:prSet/>
      <dgm:spPr/>
      <dgm:t>
        <a:bodyPr/>
        <a:lstStyle/>
        <a:p>
          <a:pPr>
            <a:lnSpc>
              <a:spcPct val="110000"/>
            </a:lnSpc>
            <a:spcBef>
              <a:spcPts val="0"/>
            </a:spcBef>
            <a:spcAft>
              <a:spcPts val="0"/>
            </a:spcAft>
          </a:pPr>
          <a:endParaRPr lang="en-US" sz="1400" b="1"/>
        </a:p>
      </dgm:t>
    </dgm:pt>
    <dgm:pt modelId="{D42050FC-33F6-49C1-B5F4-85F246A6DB21}">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Conservation </a:t>
          </a:r>
          <a:r>
            <a:rPr lang="ru-RU" sz="1400" b="1" dirty="0"/>
            <a:t>щ</a:t>
          </a:r>
          <a:r>
            <a:rPr lang="en-US" sz="1400" b="1" dirty="0"/>
            <a:t>f Ecosystems</a:t>
          </a:r>
        </a:p>
      </dgm:t>
    </dgm:pt>
    <dgm:pt modelId="{A67361A3-08BD-4F56-8BFC-AE63C7B51858}" type="parTrans" cxnId="{ED539626-DD70-4E5D-A1D2-290A15196214}">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A141E88E-403B-4E3C-8066-4A02830FE14A}" type="sibTrans" cxnId="{ED539626-DD70-4E5D-A1D2-290A15196214}">
      <dgm:prSet/>
      <dgm:spPr/>
      <dgm:t>
        <a:bodyPr/>
        <a:lstStyle/>
        <a:p>
          <a:pPr>
            <a:lnSpc>
              <a:spcPct val="110000"/>
            </a:lnSpc>
            <a:spcBef>
              <a:spcPts val="0"/>
            </a:spcBef>
            <a:spcAft>
              <a:spcPts val="0"/>
            </a:spcAft>
          </a:pPr>
          <a:endParaRPr lang="en-US" sz="1400" b="1"/>
        </a:p>
      </dgm:t>
    </dgm:pt>
    <dgm:pt modelId="{5A0AFCDD-D6A4-4DE3-A897-2C8562F9B2BE}" type="pres">
      <dgm:prSet presAssocID="{61B92BF5-AFBE-4F96-B6D9-850114CA6562}" presName="hierChild1" presStyleCnt="0">
        <dgm:presLayoutVars>
          <dgm:orgChart val="1"/>
          <dgm:chPref val="1"/>
          <dgm:dir/>
          <dgm:animOne val="branch"/>
          <dgm:animLvl val="lvl"/>
          <dgm:resizeHandles/>
        </dgm:presLayoutVars>
      </dgm:prSet>
      <dgm:spPr/>
    </dgm:pt>
    <dgm:pt modelId="{CCF982EB-3C17-4096-ACB7-2C3F9784CDA6}" type="pres">
      <dgm:prSet presAssocID="{881B01EE-2F0F-4747-AC7F-7E2E09578A50}" presName="hierRoot1" presStyleCnt="0">
        <dgm:presLayoutVars>
          <dgm:hierBranch val="init"/>
        </dgm:presLayoutVars>
      </dgm:prSet>
      <dgm:spPr/>
    </dgm:pt>
    <dgm:pt modelId="{34E5CCA6-1942-4D52-BF38-0248E046A2A1}" type="pres">
      <dgm:prSet presAssocID="{881B01EE-2F0F-4747-AC7F-7E2E09578A50}" presName="rootComposite1" presStyleCnt="0"/>
      <dgm:spPr/>
    </dgm:pt>
    <dgm:pt modelId="{E3D7B9CB-8125-499D-841A-206C7F633304}" type="pres">
      <dgm:prSet presAssocID="{881B01EE-2F0F-4747-AC7F-7E2E09578A50}" presName="rootText1" presStyleLbl="node0" presStyleIdx="0" presStyleCnt="1">
        <dgm:presLayoutVars>
          <dgm:chPref val="3"/>
        </dgm:presLayoutVars>
      </dgm:prSet>
      <dgm:spPr/>
    </dgm:pt>
    <dgm:pt modelId="{0681CF33-FDED-4A4E-AB59-42198E020521}" type="pres">
      <dgm:prSet presAssocID="{881B01EE-2F0F-4747-AC7F-7E2E09578A50}" presName="rootConnector1" presStyleLbl="node1" presStyleIdx="0" presStyleCnt="0"/>
      <dgm:spPr/>
    </dgm:pt>
    <dgm:pt modelId="{85CA71D8-5CF0-4553-9DF0-4C7903A6E4AF}" type="pres">
      <dgm:prSet presAssocID="{881B01EE-2F0F-4747-AC7F-7E2E09578A50}" presName="hierChild2" presStyleCnt="0"/>
      <dgm:spPr/>
    </dgm:pt>
    <dgm:pt modelId="{71F39C35-F028-43A6-B7BD-1D3267729D0D}" type="pres">
      <dgm:prSet presAssocID="{2C5D502D-F77A-464A-81CD-B2E83E616373}" presName="Name37" presStyleLbl="parChTrans1D2" presStyleIdx="0" presStyleCnt="4"/>
      <dgm:spPr/>
    </dgm:pt>
    <dgm:pt modelId="{36DB144E-96D0-46F2-A9BA-9FECEA0CBB2C}" type="pres">
      <dgm:prSet presAssocID="{704D35B7-3290-4E75-8DAC-7C829F87369D}" presName="hierRoot2" presStyleCnt="0">
        <dgm:presLayoutVars>
          <dgm:hierBranch val="init"/>
        </dgm:presLayoutVars>
      </dgm:prSet>
      <dgm:spPr/>
    </dgm:pt>
    <dgm:pt modelId="{7C7907A8-CB1C-4CE5-AF67-AAAADED2E942}" type="pres">
      <dgm:prSet presAssocID="{704D35B7-3290-4E75-8DAC-7C829F87369D}" presName="rootComposite" presStyleCnt="0"/>
      <dgm:spPr/>
    </dgm:pt>
    <dgm:pt modelId="{07AC3FE0-A5EE-4B27-92FF-075C72B7E324}" type="pres">
      <dgm:prSet presAssocID="{704D35B7-3290-4E75-8DAC-7C829F87369D}" presName="rootText" presStyleLbl="node2" presStyleIdx="0" presStyleCnt="3">
        <dgm:presLayoutVars>
          <dgm:chPref val="3"/>
        </dgm:presLayoutVars>
      </dgm:prSet>
      <dgm:spPr/>
    </dgm:pt>
    <dgm:pt modelId="{27F09B98-BCCF-44F5-8F67-0A69E09087B0}" type="pres">
      <dgm:prSet presAssocID="{704D35B7-3290-4E75-8DAC-7C829F87369D}" presName="rootConnector" presStyleLbl="node2" presStyleIdx="0" presStyleCnt="3"/>
      <dgm:spPr/>
    </dgm:pt>
    <dgm:pt modelId="{C7820747-C09A-4AA2-898F-97679011CCA8}" type="pres">
      <dgm:prSet presAssocID="{704D35B7-3290-4E75-8DAC-7C829F87369D}" presName="hierChild4" presStyleCnt="0"/>
      <dgm:spPr/>
    </dgm:pt>
    <dgm:pt modelId="{E618A44A-A9FE-4F71-9C2A-3820276A4195}" type="pres">
      <dgm:prSet presAssocID="{704D35B7-3290-4E75-8DAC-7C829F87369D}" presName="hierChild5" presStyleCnt="0"/>
      <dgm:spPr/>
    </dgm:pt>
    <dgm:pt modelId="{84FC684D-E6EA-43DC-B4D4-FA4A74F9E112}" type="pres">
      <dgm:prSet presAssocID="{664C3330-BB1A-45D6-AC7B-9D0F4E7C7969}" presName="Name37" presStyleLbl="parChTrans1D2" presStyleIdx="1" presStyleCnt="4"/>
      <dgm:spPr/>
    </dgm:pt>
    <dgm:pt modelId="{99ABA28F-54A1-41C1-A565-BA1BAF51959D}" type="pres">
      <dgm:prSet presAssocID="{47CB497E-3DD5-44CA-8920-CF06A63B8779}" presName="hierRoot2" presStyleCnt="0">
        <dgm:presLayoutVars>
          <dgm:hierBranch val="init"/>
        </dgm:presLayoutVars>
      </dgm:prSet>
      <dgm:spPr/>
    </dgm:pt>
    <dgm:pt modelId="{81EA701E-BFCC-4F04-8FAC-32648EE8E6EC}" type="pres">
      <dgm:prSet presAssocID="{47CB497E-3DD5-44CA-8920-CF06A63B8779}" presName="rootComposite" presStyleCnt="0"/>
      <dgm:spPr/>
    </dgm:pt>
    <dgm:pt modelId="{D7C1BE8E-D7D0-47D9-9A68-5D7031E6AD5D}" type="pres">
      <dgm:prSet presAssocID="{47CB497E-3DD5-44CA-8920-CF06A63B8779}" presName="rootText" presStyleLbl="node2" presStyleIdx="1" presStyleCnt="3">
        <dgm:presLayoutVars>
          <dgm:chPref val="3"/>
        </dgm:presLayoutVars>
      </dgm:prSet>
      <dgm:spPr/>
    </dgm:pt>
    <dgm:pt modelId="{0A3F4BDA-A351-4F95-A6F5-48D6CB028B9E}" type="pres">
      <dgm:prSet presAssocID="{47CB497E-3DD5-44CA-8920-CF06A63B8779}" presName="rootConnector" presStyleLbl="node2" presStyleIdx="1" presStyleCnt="3"/>
      <dgm:spPr/>
    </dgm:pt>
    <dgm:pt modelId="{E7F7637E-1F82-4ABA-B53A-0AF3DC57176C}" type="pres">
      <dgm:prSet presAssocID="{47CB497E-3DD5-44CA-8920-CF06A63B8779}" presName="hierChild4" presStyleCnt="0"/>
      <dgm:spPr/>
    </dgm:pt>
    <dgm:pt modelId="{1766DEB3-E9A3-42BD-87B3-14C7FEB07733}" type="pres">
      <dgm:prSet presAssocID="{47CB497E-3DD5-44CA-8920-CF06A63B8779}" presName="hierChild5" presStyleCnt="0"/>
      <dgm:spPr/>
    </dgm:pt>
    <dgm:pt modelId="{51FE296F-9838-4907-B295-29C7E1FA2AE5}" type="pres">
      <dgm:prSet presAssocID="{A67361A3-08BD-4F56-8BFC-AE63C7B51858}" presName="Name37" presStyleLbl="parChTrans1D2" presStyleIdx="2" presStyleCnt="4"/>
      <dgm:spPr/>
    </dgm:pt>
    <dgm:pt modelId="{AF4E8079-6DFC-4E51-8428-9685217399ED}" type="pres">
      <dgm:prSet presAssocID="{D42050FC-33F6-49C1-B5F4-85F246A6DB21}" presName="hierRoot2" presStyleCnt="0">
        <dgm:presLayoutVars>
          <dgm:hierBranch val="init"/>
        </dgm:presLayoutVars>
      </dgm:prSet>
      <dgm:spPr/>
    </dgm:pt>
    <dgm:pt modelId="{D4A91372-B76E-47D0-8DD9-6BD8C67341A0}" type="pres">
      <dgm:prSet presAssocID="{D42050FC-33F6-49C1-B5F4-85F246A6DB21}" presName="rootComposite" presStyleCnt="0"/>
      <dgm:spPr/>
    </dgm:pt>
    <dgm:pt modelId="{02B668EF-21C0-406D-BB1A-5BF11A2A6C20}" type="pres">
      <dgm:prSet presAssocID="{D42050FC-33F6-49C1-B5F4-85F246A6DB21}" presName="rootText" presStyleLbl="node2" presStyleIdx="2" presStyleCnt="3">
        <dgm:presLayoutVars>
          <dgm:chPref val="3"/>
        </dgm:presLayoutVars>
      </dgm:prSet>
      <dgm:spPr/>
    </dgm:pt>
    <dgm:pt modelId="{4AFEE3AA-6146-4908-9CF2-353F11E61D8F}" type="pres">
      <dgm:prSet presAssocID="{D42050FC-33F6-49C1-B5F4-85F246A6DB21}" presName="rootConnector" presStyleLbl="node2" presStyleIdx="2" presStyleCnt="3"/>
      <dgm:spPr/>
    </dgm:pt>
    <dgm:pt modelId="{74AF66FD-9E25-4137-A5C0-C93A4CC6073E}" type="pres">
      <dgm:prSet presAssocID="{D42050FC-33F6-49C1-B5F4-85F246A6DB21}" presName="hierChild4" presStyleCnt="0"/>
      <dgm:spPr/>
    </dgm:pt>
    <dgm:pt modelId="{CE1FBDF8-E4B3-449F-84A6-855FB5A94518}" type="pres">
      <dgm:prSet presAssocID="{D42050FC-33F6-49C1-B5F4-85F246A6DB21}" presName="hierChild5" presStyleCnt="0"/>
      <dgm:spPr/>
    </dgm:pt>
    <dgm:pt modelId="{FEE71A58-E800-4EE4-8B0B-B42AA95980C4}" type="pres">
      <dgm:prSet presAssocID="{881B01EE-2F0F-4747-AC7F-7E2E09578A50}" presName="hierChild3" presStyleCnt="0"/>
      <dgm:spPr/>
    </dgm:pt>
    <dgm:pt modelId="{C008952E-534A-496A-86A5-C8D4CAA53DD5}" type="pres">
      <dgm:prSet presAssocID="{1E60C38E-EA13-49A1-ADCC-5E6F1EBA0DC2}" presName="Name111" presStyleLbl="parChTrans1D2" presStyleIdx="3" presStyleCnt="4"/>
      <dgm:spPr/>
    </dgm:pt>
    <dgm:pt modelId="{464A89A7-B35D-4CAC-B2EC-01F3D7AA6530}" type="pres">
      <dgm:prSet presAssocID="{206D5264-62F1-4711-AEE1-9787D7A12CD5}" presName="hierRoot3" presStyleCnt="0">
        <dgm:presLayoutVars>
          <dgm:hierBranch val="init"/>
        </dgm:presLayoutVars>
      </dgm:prSet>
      <dgm:spPr/>
    </dgm:pt>
    <dgm:pt modelId="{8692D250-A9C5-40E9-911A-7C73E4B0E086}" type="pres">
      <dgm:prSet presAssocID="{206D5264-62F1-4711-AEE1-9787D7A12CD5}" presName="rootComposite3" presStyleCnt="0"/>
      <dgm:spPr/>
    </dgm:pt>
    <dgm:pt modelId="{B09D05B8-7CCD-42F4-923E-88A381187FC3}" type="pres">
      <dgm:prSet presAssocID="{206D5264-62F1-4711-AEE1-9787D7A12CD5}" presName="rootText3" presStyleLbl="asst1" presStyleIdx="0" presStyleCnt="1">
        <dgm:presLayoutVars>
          <dgm:chPref val="3"/>
        </dgm:presLayoutVars>
      </dgm:prSet>
      <dgm:spPr/>
    </dgm:pt>
    <dgm:pt modelId="{99FCCD2F-C8DF-4F00-9A53-59A660F796BD}" type="pres">
      <dgm:prSet presAssocID="{206D5264-62F1-4711-AEE1-9787D7A12CD5}" presName="rootConnector3" presStyleLbl="asst1" presStyleIdx="0" presStyleCnt="1"/>
      <dgm:spPr/>
    </dgm:pt>
    <dgm:pt modelId="{DB956A7D-8AE8-4508-AAA1-E0C0B44D7C38}" type="pres">
      <dgm:prSet presAssocID="{206D5264-62F1-4711-AEE1-9787D7A12CD5}" presName="hierChild6" presStyleCnt="0"/>
      <dgm:spPr/>
    </dgm:pt>
    <dgm:pt modelId="{983DFB1D-D979-4512-B478-FEE435C8A8BD}" type="pres">
      <dgm:prSet presAssocID="{206D5264-62F1-4711-AEE1-9787D7A12CD5}" presName="hierChild7" presStyleCnt="0"/>
      <dgm:spPr/>
    </dgm:pt>
  </dgm:ptLst>
  <dgm:cxnLst>
    <dgm:cxn modelId="{F965E01E-1FAC-4037-8828-160393E3A1B3}" type="presOf" srcId="{881B01EE-2F0F-4747-AC7F-7E2E09578A50}" destId="{0681CF33-FDED-4A4E-AB59-42198E020521}" srcOrd="1" destOrd="0" presId="urn:microsoft.com/office/officeart/2005/8/layout/orgChart1"/>
    <dgm:cxn modelId="{ED539626-DD70-4E5D-A1D2-290A15196214}" srcId="{881B01EE-2F0F-4747-AC7F-7E2E09578A50}" destId="{D42050FC-33F6-49C1-B5F4-85F246A6DB21}" srcOrd="3" destOrd="0" parTransId="{A67361A3-08BD-4F56-8BFC-AE63C7B51858}" sibTransId="{A141E88E-403B-4E3C-8066-4A02830FE14A}"/>
    <dgm:cxn modelId="{6170B430-24A4-4C03-B437-D9310CAFA18F}" type="presOf" srcId="{A67361A3-08BD-4F56-8BFC-AE63C7B51858}" destId="{51FE296F-9838-4907-B295-29C7E1FA2AE5}" srcOrd="0" destOrd="0" presId="urn:microsoft.com/office/officeart/2005/8/layout/orgChart1"/>
    <dgm:cxn modelId="{6E22DA68-2FF7-4C1A-99B6-6B452CAC1033}" type="presOf" srcId="{704D35B7-3290-4E75-8DAC-7C829F87369D}" destId="{07AC3FE0-A5EE-4B27-92FF-075C72B7E324}" srcOrd="0" destOrd="0" presId="urn:microsoft.com/office/officeart/2005/8/layout/orgChart1"/>
    <dgm:cxn modelId="{016F694C-B4AD-48EC-96FA-522F60B73588}" type="presOf" srcId="{D42050FC-33F6-49C1-B5F4-85F246A6DB21}" destId="{02B668EF-21C0-406D-BB1A-5BF11A2A6C20}" srcOrd="0" destOrd="0" presId="urn:microsoft.com/office/officeart/2005/8/layout/orgChart1"/>
    <dgm:cxn modelId="{1C38636D-6154-47C5-B1BA-6340DDF59A2E}" type="presOf" srcId="{D42050FC-33F6-49C1-B5F4-85F246A6DB21}" destId="{4AFEE3AA-6146-4908-9CF2-353F11E61D8F}" srcOrd="1" destOrd="0" presId="urn:microsoft.com/office/officeart/2005/8/layout/orgChart1"/>
    <dgm:cxn modelId="{6A0B9E6D-7833-4CD4-81EB-7926906B2039}" srcId="{881B01EE-2F0F-4747-AC7F-7E2E09578A50}" destId="{47CB497E-3DD5-44CA-8920-CF06A63B8779}" srcOrd="2" destOrd="0" parTransId="{664C3330-BB1A-45D6-AC7B-9D0F4E7C7969}" sibTransId="{4D73BDB3-00C0-406A-9033-096F1EBED314}"/>
    <dgm:cxn modelId="{BB90FA6F-7528-4491-AA36-BFE998686C00}" type="presOf" srcId="{47CB497E-3DD5-44CA-8920-CF06A63B8779}" destId="{0A3F4BDA-A351-4F95-A6F5-48D6CB028B9E}" srcOrd="1" destOrd="0" presId="urn:microsoft.com/office/officeart/2005/8/layout/orgChart1"/>
    <dgm:cxn modelId="{D9081782-1DC3-48B9-BD30-2D6BE239BCAF}" type="presOf" srcId="{47CB497E-3DD5-44CA-8920-CF06A63B8779}" destId="{D7C1BE8E-D7D0-47D9-9A68-5D7031E6AD5D}" srcOrd="0" destOrd="0" presId="urn:microsoft.com/office/officeart/2005/8/layout/orgChart1"/>
    <dgm:cxn modelId="{FD5B718E-8381-4A28-9D17-8E40C46BF51F}" type="presOf" srcId="{61B92BF5-AFBE-4F96-B6D9-850114CA6562}" destId="{5A0AFCDD-D6A4-4DE3-A897-2C8562F9B2BE}" srcOrd="0" destOrd="0" presId="urn:microsoft.com/office/officeart/2005/8/layout/orgChart1"/>
    <dgm:cxn modelId="{1C7F419C-C6E3-44F3-9996-9722718F1A0D}" srcId="{881B01EE-2F0F-4747-AC7F-7E2E09578A50}" destId="{206D5264-62F1-4711-AEE1-9787D7A12CD5}" srcOrd="0" destOrd="0" parTransId="{1E60C38E-EA13-49A1-ADCC-5E6F1EBA0DC2}" sibTransId="{FD231439-1DCF-4033-B26C-A237FEC7FD46}"/>
    <dgm:cxn modelId="{198AA39C-4A70-4337-BA3F-52E6BA606F6B}" type="presOf" srcId="{704D35B7-3290-4E75-8DAC-7C829F87369D}" destId="{27F09B98-BCCF-44F5-8F67-0A69E09087B0}" srcOrd="1" destOrd="0" presId="urn:microsoft.com/office/officeart/2005/8/layout/orgChart1"/>
    <dgm:cxn modelId="{C7FADEAA-12AF-4F9D-9B21-0EE5F6B1221B}" srcId="{61B92BF5-AFBE-4F96-B6D9-850114CA6562}" destId="{881B01EE-2F0F-4747-AC7F-7E2E09578A50}" srcOrd="0" destOrd="0" parTransId="{5F58885D-08A5-4F6A-9D67-232235CC34BC}" sibTransId="{56B80FF8-5AAD-4B45-9C21-E4DFDF5627AC}"/>
    <dgm:cxn modelId="{DC7F4FAC-6618-42E7-B7FC-4F1096DAA4B8}" type="presOf" srcId="{1E60C38E-EA13-49A1-ADCC-5E6F1EBA0DC2}" destId="{C008952E-534A-496A-86A5-C8D4CAA53DD5}" srcOrd="0" destOrd="0" presId="urn:microsoft.com/office/officeart/2005/8/layout/orgChart1"/>
    <dgm:cxn modelId="{201915AF-88CE-42E1-B4D8-56687B768BE4}" type="presOf" srcId="{206D5264-62F1-4711-AEE1-9787D7A12CD5}" destId="{99FCCD2F-C8DF-4F00-9A53-59A660F796BD}" srcOrd="1" destOrd="0" presId="urn:microsoft.com/office/officeart/2005/8/layout/orgChart1"/>
    <dgm:cxn modelId="{7DC7AFBA-34F0-4558-BAB8-B589C324EE48}" type="presOf" srcId="{2C5D502D-F77A-464A-81CD-B2E83E616373}" destId="{71F39C35-F028-43A6-B7BD-1D3267729D0D}" srcOrd="0" destOrd="0" presId="urn:microsoft.com/office/officeart/2005/8/layout/orgChart1"/>
    <dgm:cxn modelId="{212109C8-4DC0-42C4-9BDB-71710BCBB8A6}" type="presOf" srcId="{664C3330-BB1A-45D6-AC7B-9D0F4E7C7969}" destId="{84FC684D-E6EA-43DC-B4D4-FA4A74F9E112}" srcOrd="0" destOrd="0" presId="urn:microsoft.com/office/officeart/2005/8/layout/orgChart1"/>
    <dgm:cxn modelId="{D4C2FBC8-8DAB-4B41-ABA3-DE44BE84ED83}" type="presOf" srcId="{206D5264-62F1-4711-AEE1-9787D7A12CD5}" destId="{B09D05B8-7CCD-42F4-923E-88A381187FC3}" srcOrd="0" destOrd="0" presId="urn:microsoft.com/office/officeart/2005/8/layout/orgChart1"/>
    <dgm:cxn modelId="{59930AEA-C52F-49FF-B2F0-230FB6D526CA}" srcId="{881B01EE-2F0F-4747-AC7F-7E2E09578A50}" destId="{704D35B7-3290-4E75-8DAC-7C829F87369D}" srcOrd="1" destOrd="0" parTransId="{2C5D502D-F77A-464A-81CD-B2E83E616373}" sibTransId="{DD95E698-E672-40F2-BBF6-FD13C341644C}"/>
    <dgm:cxn modelId="{ACD15CEB-4205-4846-ABC7-D28D6DE41C6E}" type="presOf" srcId="{881B01EE-2F0F-4747-AC7F-7E2E09578A50}" destId="{E3D7B9CB-8125-499D-841A-206C7F633304}" srcOrd="0" destOrd="0" presId="urn:microsoft.com/office/officeart/2005/8/layout/orgChart1"/>
    <dgm:cxn modelId="{7E628479-5586-4C62-A29A-E59ABD917D55}" type="presParOf" srcId="{5A0AFCDD-D6A4-4DE3-A897-2C8562F9B2BE}" destId="{CCF982EB-3C17-4096-ACB7-2C3F9784CDA6}" srcOrd="0" destOrd="0" presId="urn:microsoft.com/office/officeart/2005/8/layout/orgChart1"/>
    <dgm:cxn modelId="{139627B6-1C7F-4CD2-ACA4-3067D09DAC51}" type="presParOf" srcId="{CCF982EB-3C17-4096-ACB7-2C3F9784CDA6}" destId="{34E5CCA6-1942-4D52-BF38-0248E046A2A1}" srcOrd="0" destOrd="0" presId="urn:microsoft.com/office/officeart/2005/8/layout/orgChart1"/>
    <dgm:cxn modelId="{BB32FAD9-6F4C-4CE3-B09D-4835E5FA8FAF}" type="presParOf" srcId="{34E5CCA6-1942-4D52-BF38-0248E046A2A1}" destId="{E3D7B9CB-8125-499D-841A-206C7F633304}" srcOrd="0" destOrd="0" presId="urn:microsoft.com/office/officeart/2005/8/layout/orgChart1"/>
    <dgm:cxn modelId="{F789EC73-F789-40D1-B9ED-82D243B2E406}" type="presParOf" srcId="{34E5CCA6-1942-4D52-BF38-0248E046A2A1}" destId="{0681CF33-FDED-4A4E-AB59-42198E020521}" srcOrd="1" destOrd="0" presId="urn:microsoft.com/office/officeart/2005/8/layout/orgChart1"/>
    <dgm:cxn modelId="{746E6FA2-0F7A-490C-AE77-02A04B07C09A}" type="presParOf" srcId="{CCF982EB-3C17-4096-ACB7-2C3F9784CDA6}" destId="{85CA71D8-5CF0-4553-9DF0-4C7903A6E4AF}" srcOrd="1" destOrd="0" presId="urn:microsoft.com/office/officeart/2005/8/layout/orgChart1"/>
    <dgm:cxn modelId="{19FB1162-0553-4F15-A09A-914AAB8FC9CE}" type="presParOf" srcId="{85CA71D8-5CF0-4553-9DF0-4C7903A6E4AF}" destId="{71F39C35-F028-43A6-B7BD-1D3267729D0D}" srcOrd="0" destOrd="0" presId="urn:microsoft.com/office/officeart/2005/8/layout/orgChart1"/>
    <dgm:cxn modelId="{CB373941-90DF-41F8-81D7-9C550A581B0A}" type="presParOf" srcId="{85CA71D8-5CF0-4553-9DF0-4C7903A6E4AF}" destId="{36DB144E-96D0-46F2-A9BA-9FECEA0CBB2C}" srcOrd="1" destOrd="0" presId="urn:microsoft.com/office/officeart/2005/8/layout/orgChart1"/>
    <dgm:cxn modelId="{3275A2EF-84F1-463F-943E-1A9238369C27}" type="presParOf" srcId="{36DB144E-96D0-46F2-A9BA-9FECEA0CBB2C}" destId="{7C7907A8-CB1C-4CE5-AF67-AAAADED2E942}" srcOrd="0" destOrd="0" presId="urn:microsoft.com/office/officeart/2005/8/layout/orgChart1"/>
    <dgm:cxn modelId="{D05A825C-051F-4463-98CE-10F3427422E6}" type="presParOf" srcId="{7C7907A8-CB1C-4CE5-AF67-AAAADED2E942}" destId="{07AC3FE0-A5EE-4B27-92FF-075C72B7E324}" srcOrd="0" destOrd="0" presId="urn:microsoft.com/office/officeart/2005/8/layout/orgChart1"/>
    <dgm:cxn modelId="{D4B44A24-968E-47E7-8D23-1D6E68E68850}" type="presParOf" srcId="{7C7907A8-CB1C-4CE5-AF67-AAAADED2E942}" destId="{27F09B98-BCCF-44F5-8F67-0A69E09087B0}" srcOrd="1" destOrd="0" presId="urn:microsoft.com/office/officeart/2005/8/layout/orgChart1"/>
    <dgm:cxn modelId="{25252125-B2BA-487B-B153-4D05BC95AE4D}" type="presParOf" srcId="{36DB144E-96D0-46F2-A9BA-9FECEA0CBB2C}" destId="{C7820747-C09A-4AA2-898F-97679011CCA8}" srcOrd="1" destOrd="0" presId="urn:microsoft.com/office/officeart/2005/8/layout/orgChart1"/>
    <dgm:cxn modelId="{4223F631-86D6-448B-944B-D49F7D61D018}" type="presParOf" srcId="{36DB144E-96D0-46F2-A9BA-9FECEA0CBB2C}" destId="{E618A44A-A9FE-4F71-9C2A-3820276A4195}" srcOrd="2" destOrd="0" presId="urn:microsoft.com/office/officeart/2005/8/layout/orgChart1"/>
    <dgm:cxn modelId="{6C5D1309-B9D9-45EC-A997-7C964E8BF165}" type="presParOf" srcId="{85CA71D8-5CF0-4553-9DF0-4C7903A6E4AF}" destId="{84FC684D-E6EA-43DC-B4D4-FA4A74F9E112}" srcOrd="2" destOrd="0" presId="urn:microsoft.com/office/officeart/2005/8/layout/orgChart1"/>
    <dgm:cxn modelId="{B6280162-2F9E-4827-8286-C7A58D963134}" type="presParOf" srcId="{85CA71D8-5CF0-4553-9DF0-4C7903A6E4AF}" destId="{99ABA28F-54A1-41C1-A565-BA1BAF51959D}" srcOrd="3" destOrd="0" presId="urn:microsoft.com/office/officeart/2005/8/layout/orgChart1"/>
    <dgm:cxn modelId="{E6F08EBA-3AFC-4D2D-8C4E-45E956907D42}" type="presParOf" srcId="{99ABA28F-54A1-41C1-A565-BA1BAF51959D}" destId="{81EA701E-BFCC-4F04-8FAC-32648EE8E6EC}" srcOrd="0" destOrd="0" presId="urn:microsoft.com/office/officeart/2005/8/layout/orgChart1"/>
    <dgm:cxn modelId="{6CD7993E-856F-4DEF-B08F-D001C70D018B}" type="presParOf" srcId="{81EA701E-BFCC-4F04-8FAC-32648EE8E6EC}" destId="{D7C1BE8E-D7D0-47D9-9A68-5D7031E6AD5D}" srcOrd="0" destOrd="0" presId="urn:microsoft.com/office/officeart/2005/8/layout/orgChart1"/>
    <dgm:cxn modelId="{63EDB486-9F9B-413F-9D9F-3553B431A837}" type="presParOf" srcId="{81EA701E-BFCC-4F04-8FAC-32648EE8E6EC}" destId="{0A3F4BDA-A351-4F95-A6F5-48D6CB028B9E}" srcOrd="1" destOrd="0" presId="urn:microsoft.com/office/officeart/2005/8/layout/orgChart1"/>
    <dgm:cxn modelId="{A2A62327-7FFD-4A10-BEF5-1BCAF2E078A8}" type="presParOf" srcId="{99ABA28F-54A1-41C1-A565-BA1BAF51959D}" destId="{E7F7637E-1F82-4ABA-B53A-0AF3DC57176C}" srcOrd="1" destOrd="0" presId="urn:microsoft.com/office/officeart/2005/8/layout/orgChart1"/>
    <dgm:cxn modelId="{9CC01DFB-1BBB-472C-80AA-89987D1BEDDA}" type="presParOf" srcId="{99ABA28F-54A1-41C1-A565-BA1BAF51959D}" destId="{1766DEB3-E9A3-42BD-87B3-14C7FEB07733}" srcOrd="2" destOrd="0" presId="urn:microsoft.com/office/officeart/2005/8/layout/orgChart1"/>
    <dgm:cxn modelId="{EFB1062B-0FBE-4E66-A905-517EA26F124C}" type="presParOf" srcId="{85CA71D8-5CF0-4553-9DF0-4C7903A6E4AF}" destId="{51FE296F-9838-4907-B295-29C7E1FA2AE5}" srcOrd="4" destOrd="0" presId="urn:microsoft.com/office/officeart/2005/8/layout/orgChart1"/>
    <dgm:cxn modelId="{7905A5C4-CE74-409A-B987-505160DF787E}" type="presParOf" srcId="{85CA71D8-5CF0-4553-9DF0-4C7903A6E4AF}" destId="{AF4E8079-6DFC-4E51-8428-9685217399ED}" srcOrd="5" destOrd="0" presId="urn:microsoft.com/office/officeart/2005/8/layout/orgChart1"/>
    <dgm:cxn modelId="{5017EE3A-9D84-41BB-B3A2-127E19600BD7}" type="presParOf" srcId="{AF4E8079-6DFC-4E51-8428-9685217399ED}" destId="{D4A91372-B76E-47D0-8DD9-6BD8C67341A0}" srcOrd="0" destOrd="0" presId="urn:microsoft.com/office/officeart/2005/8/layout/orgChart1"/>
    <dgm:cxn modelId="{D772E3BC-F332-4CA5-81A7-87705AB46160}" type="presParOf" srcId="{D4A91372-B76E-47D0-8DD9-6BD8C67341A0}" destId="{02B668EF-21C0-406D-BB1A-5BF11A2A6C20}" srcOrd="0" destOrd="0" presId="urn:microsoft.com/office/officeart/2005/8/layout/orgChart1"/>
    <dgm:cxn modelId="{981ED30A-1E54-45AB-922C-BBA7D285A9F8}" type="presParOf" srcId="{D4A91372-B76E-47D0-8DD9-6BD8C67341A0}" destId="{4AFEE3AA-6146-4908-9CF2-353F11E61D8F}" srcOrd="1" destOrd="0" presId="urn:microsoft.com/office/officeart/2005/8/layout/orgChart1"/>
    <dgm:cxn modelId="{658FA48E-C5E9-41F4-B4B7-3F7A78FB4033}" type="presParOf" srcId="{AF4E8079-6DFC-4E51-8428-9685217399ED}" destId="{74AF66FD-9E25-4137-A5C0-C93A4CC6073E}" srcOrd="1" destOrd="0" presId="urn:microsoft.com/office/officeart/2005/8/layout/orgChart1"/>
    <dgm:cxn modelId="{1F7D747D-9CDB-4A95-805A-BD84B4528DE2}" type="presParOf" srcId="{AF4E8079-6DFC-4E51-8428-9685217399ED}" destId="{CE1FBDF8-E4B3-449F-84A6-855FB5A94518}" srcOrd="2" destOrd="0" presId="urn:microsoft.com/office/officeart/2005/8/layout/orgChart1"/>
    <dgm:cxn modelId="{4E154DD9-2018-44F5-A543-35D99911A2F7}" type="presParOf" srcId="{CCF982EB-3C17-4096-ACB7-2C3F9784CDA6}" destId="{FEE71A58-E800-4EE4-8B0B-B42AA95980C4}" srcOrd="2" destOrd="0" presId="urn:microsoft.com/office/officeart/2005/8/layout/orgChart1"/>
    <dgm:cxn modelId="{F243DF71-21D9-445F-9704-69F9320AED32}" type="presParOf" srcId="{FEE71A58-E800-4EE4-8B0B-B42AA95980C4}" destId="{C008952E-534A-496A-86A5-C8D4CAA53DD5}" srcOrd="0" destOrd="0" presId="urn:microsoft.com/office/officeart/2005/8/layout/orgChart1"/>
    <dgm:cxn modelId="{9248D65F-B929-4BFA-BF89-620B34FFE1C1}" type="presParOf" srcId="{FEE71A58-E800-4EE4-8B0B-B42AA95980C4}" destId="{464A89A7-B35D-4CAC-B2EC-01F3D7AA6530}" srcOrd="1" destOrd="0" presId="urn:microsoft.com/office/officeart/2005/8/layout/orgChart1"/>
    <dgm:cxn modelId="{7C4963C1-2947-4C22-9EF4-1717167CD310}" type="presParOf" srcId="{464A89A7-B35D-4CAC-B2EC-01F3D7AA6530}" destId="{8692D250-A9C5-40E9-911A-7C73E4B0E086}" srcOrd="0" destOrd="0" presId="urn:microsoft.com/office/officeart/2005/8/layout/orgChart1"/>
    <dgm:cxn modelId="{7998F515-1852-4509-A77C-0A0D0A3FAD43}" type="presParOf" srcId="{8692D250-A9C5-40E9-911A-7C73E4B0E086}" destId="{B09D05B8-7CCD-42F4-923E-88A381187FC3}" srcOrd="0" destOrd="0" presId="urn:microsoft.com/office/officeart/2005/8/layout/orgChart1"/>
    <dgm:cxn modelId="{FA629FE2-9B5F-4198-836D-0A5B21AEE257}" type="presParOf" srcId="{8692D250-A9C5-40E9-911A-7C73E4B0E086}" destId="{99FCCD2F-C8DF-4F00-9A53-59A660F796BD}" srcOrd="1" destOrd="0" presId="urn:microsoft.com/office/officeart/2005/8/layout/orgChart1"/>
    <dgm:cxn modelId="{8F125A1A-1D40-4314-B4CA-805C9AF627E3}" type="presParOf" srcId="{464A89A7-B35D-4CAC-B2EC-01F3D7AA6530}" destId="{DB956A7D-8AE8-4508-AAA1-E0C0B44D7C38}" srcOrd="1" destOrd="0" presId="urn:microsoft.com/office/officeart/2005/8/layout/orgChart1"/>
    <dgm:cxn modelId="{375154A6-616B-47A1-BB67-8BEA6BD605A5}" type="presParOf" srcId="{464A89A7-B35D-4CAC-B2EC-01F3D7AA6530}" destId="{983DFB1D-D979-4512-B478-FEE435C8A8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92BF5-AFBE-4F96-B6D9-850114CA656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81B01EE-2F0F-4747-AC7F-7E2E09578A50}">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Environmental Sustainability</a:t>
          </a:r>
        </a:p>
      </dgm:t>
    </dgm:pt>
    <dgm:pt modelId="{5F58885D-08A5-4F6A-9D67-232235CC34BC}" type="parTrans" cxnId="{C7FADEAA-12AF-4F9D-9B21-0EE5F6B1221B}">
      <dgm:prSet/>
      <dgm:spPr/>
      <dgm:t>
        <a:bodyPr/>
        <a:lstStyle/>
        <a:p>
          <a:pPr>
            <a:lnSpc>
              <a:spcPct val="110000"/>
            </a:lnSpc>
            <a:spcBef>
              <a:spcPts val="0"/>
            </a:spcBef>
            <a:spcAft>
              <a:spcPts val="0"/>
            </a:spcAft>
          </a:pPr>
          <a:endParaRPr lang="en-US" sz="1400" b="1"/>
        </a:p>
      </dgm:t>
    </dgm:pt>
    <dgm:pt modelId="{56B80FF8-5AAD-4B45-9C21-E4DFDF5627AC}" type="sibTrans" cxnId="{C7FADEAA-12AF-4F9D-9B21-0EE5F6B1221B}">
      <dgm:prSet/>
      <dgm:spPr/>
      <dgm:t>
        <a:bodyPr/>
        <a:lstStyle/>
        <a:p>
          <a:pPr>
            <a:lnSpc>
              <a:spcPct val="110000"/>
            </a:lnSpc>
            <a:spcBef>
              <a:spcPts val="0"/>
            </a:spcBef>
            <a:spcAft>
              <a:spcPts val="0"/>
            </a:spcAft>
          </a:pPr>
          <a:endParaRPr lang="en-US" sz="1400" b="1"/>
        </a:p>
      </dgm:t>
    </dgm:pt>
    <dgm:pt modelId="{206D5264-62F1-4711-AEE1-9787D7A12CD5}" type="asst">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Economic Sustainability</a:t>
          </a:r>
        </a:p>
      </dgm:t>
    </dgm:pt>
    <dgm:pt modelId="{1E60C38E-EA13-49A1-ADCC-5E6F1EBA0DC2}" type="parTrans" cxnId="{1C7F419C-C6E3-44F3-9996-9722718F1A0D}">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FD231439-1DCF-4033-B26C-A237FEC7FD46}" type="sibTrans" cxnId="{1C7F419C-C6E3-44F3-9996-9722718F1A0D}">
      <dgm:prSet/>
      <dgm:spPr/>
      <dgm:t>
        <a:bodyPr/>
        <a:lstStyle/>
        <a:p>
          <a:pPr>
            <a:lnSpc>
              <a:spcPct val="110000"/>
            </a:lnSpc>
            <a:spcBef>
              <a:spcPts val="0"/>
            </a:spcBef>
            <a:spcAft>
              <a:spcPts val="0"/>
            </a:spcAft>
          </a:pPr>
          <a:endParaRPr lang="en-US" sz="1400" b="1"/>
        </a:p>
      </dgm:t>
    </dgm:pt>
    <dgm:pt modelId="{704D35B7-3290-4E75-8DAC-7C829F87369D}">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Social Sustainability</a:t>
          </a:r>
        </a:p>
      </dgm:t>
    </dgm:pt>
    <dgm:pt modelId="{2C5D502D-F77A-464A-81CD-B2E83E616373}" type="parTrans" cxnId="{59930AEA-C52F-49FF-B2F0-230FB6D526CA}">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DD95E698-E672-40F2-BBF6-FD13C341644C}" type="sibTrans" cxnId="{59930AEA-C52F-49FF-B2F0-230FB6D526CA}">
      <dgm:prSet/>
      <dgm:spPr/>
      <dgm:t>
        <a:bodyPr/>
        <a:lstStyle/>
        <a:p>
          <a:pPr>
            <a:lnSpc>
              <a:spcPct val="110000"/>
            </a:lnSpc>
            <a:spcBef>
              <a:spcPts val="0"/>
            </a:spcBef>
            <a:spcAft>
              <a:spcPts val="0"/>
            </a:spcAft>
          </a:pPr>
          <a:endParaRPr lang="en-US" sz="1400" b="1"/>
        </a:p>
      </dgm:t>
    </dgm:pt>
    <dgm:pt modelId="{47CB497E-3DD5-44CA-8920-CF06A63B8779}">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Education Awareness</a:t>
          </a:r>
        </a:p>
      </dgm:t>
    </dgm:pt>
    <dgm:pt modelId="{664C3330-BB1A-45D6-AC7B-9D0F4E7C7969}" type="parTrans" cxnId="{6A0B9E6D-7833-4CD4-81EB-7926906B2039}">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4D73BDB3-00C0-406A-9033-096F1EBED314}" type="sibTrans" cxnId="{6A0B9E6D-7833-4CD4-81EB-7926906B2039}">
      <dgm:prSet/>
      <dgm:spPr/>
      <dgm:t>
        <a:bodyPr/>
        <a:lstStyle/>
        <a:p>
          <a:pPr>
            <a:lnSpc>
              <a:spcPct val="110000"/>
            </a:lnSpc>
            <a:spcBef>
              <a:spcPts val="0"/>
            </a:spcBef>
            <a:spcAft>
              <a:spcPts val="0"/>
            </a:spcAft>
          </a:pPr>
          <a:endParaRPr lang="en-US" sz="1400" b="1"/>
        </a:p>
      </dgm:t>
    </dgm:pt>
    <dgm:pt modelId="{D42050FC-33F6-49C1-B5F4-85F246A6DB21}">
      <dgm:prSet phldrT="[Text]" custT="1"/>
      <dgm:spPr>
        <a:ln w="88900">
          <a:solidFill>
            <a:schemeClr val="bg1"/>
          </a:solidFill>
        </a:ln>
      </dgm:spPr>
      <dgm:t>
        <a:bodyPr lIns="180000" rIns="180000"/>
        <a:lstStyle/>
        <a:p>
          <a:pPr>
            <a:lnSpc>
              <a:spcPct val="110000"/>
            </a:lnSpc>
            <a:spcBef>
              <a:spcPts val="0"/>
            </a:spcBef>
            <a:spcAft>
              <a:spcPts val="0"/>
            </a:spcAft>
          </a:pPr>
          <a:r>
            <a:rPr lang="en-US" sz="1400" b="1" dirty="0"/>
            <a:t>Conservation </a:t>
          </a:r>
          <a:r>
            <a:rPr lang="ru-RU" sz="1400" b="1" dirty="0"/>
            <a:t>щ</a:t>
          </a:r>
          <a:r>
            <a:rPr lang="en-US" sz="1400" b="1" dirty="0"/>
            <a:t>f Ecosystems</a:t>
          </a:r>
        </a:p>
      </dgm:t>
    </dgm:pt>
    <dgm:pt modelId="{A67361A3-08BD-4F56-8BFC-AE63C7B51858}" type="parTrans" cxnId="{ED539626-DD70-4E5D-A1D2-290A15196214}">
      <dgm:prSet/>
      <dgm:spPr>
        <a:ln w="12700">
          <a:solidFill>
            <a:schemeClr val="accent1">
              <a:lumMod val="20000"/>
              <a:lumOff val="80000"/>
            </a:schemeClr>
          </a:solidFill>
        </a:ln>
      </dgm:spPr>
      <dgm:t>
        <a:bodyPr/>
        <a:lstStyle/>
        <a:p>
          <a:pPr>
            <a:lnSpc>
              <a:spcPct val="110000"/>
            </a:lnSpc>
            <a:spcBef>
              <a:spcPts val="0"/>
            </a:spcBef>
            <a:spcAft>
              <a:spcPts val="0"/>
            </a:spcAft>
          </a:pPr>
          <a:endParaRPr lang="en-US" sz="1400" b="1"/>
        </a:p>
      </dgm:t>
    </dgm:pt>
    <dgm:pt modelId="{A141E88E-403B-4E3C-8066-4A02830FE14A}" type="sibTrans" cxnId="{ED539626-DD70-4E5D-A1D2-290A15196214}">
      <dgm:prSet/>
      <dgm:spPr/>
      <dgm:t>
        <a:bodyPr/>
        <a:lstStyle/>
        <a:p>
          <a:pPr>
            <a:lnSpc>
              <a:spcPct val="110000"/>
            </a:lnSpc>
            <a:spcBef>
              <a:spcPts val="0"/>
            </a:spcBef>
            <a:spcAft>
              <a:spcPts val="0"/>
            </a:spcAft>
          </a:pPr>
          <a:endParaRPr lang="en-US" sz="1400" b="1"/>
        </a:p>
      </dgm:t>
    </dgm:pt>
    <dgm:pt modelId="{5A0AFCDD-D6A4-4DE3-A897-2C8562F9B2BE}" type="pres">
      <dgm:prSet presAssocID="{61B92BF5-AFBE-4F96-B6D9-850114CA6562}" presName="hierChild1" presStyleCnt="0">
        <dgm:presLayoutVars>
          <dgm:orgChart val="1"/>
          <dgm:chPref val="1"/>
          <dgm:dir/>
          <dgm:animOne val="branch"/>
          <dgm:animLvl val="lvl"/>
          <dgm:resizeHandles/>
        </dgm:presLayoutVars>
      </dgm:prSet>
      <dgm:spPr/>
    </dgm:pt>
    <dgm:pt modelId="{CCF982EB-3C17-4096-ACB7-2C3F9784CDA6}" type="pres">
      <dgm:prSet presAssocID="{881B01EE-2F0F-4747-AC7F-7E2E09578A50}" presName="hierRoot1" presStyleCnt="0">
        <dgm:presLayoutVars>
          <dgm:hierBranch val="init"/>
        </dgm:presLayoutVars>
      </dgm:prSet>
      <dgm:spPr/>
    </dgm:pt>
    <dgm:pt modelId="{34E5CCA6-1942-4D52-BF38-0248E046A2A1}" type="pres">
      <dgm:prSet presAssocID="{881B01EE-2F0F-4747-AC7F-7E2E09578A50}" presName="rootComposite1" presStyleCnt="0"/>
      <dgm:spPr/>
    </dgm:pt>
    <dgm:pt modelId="{E3D7B9CB-8125-499D-841A-206C7F633304}" type="pres">
      <dgm:prSet presAssocID="{881B01EE-2F0F-4747-AC7F-7E2E09578A50}" presName="rootText1" presStyleLbl="node0" presStyleIdx="0" presStyleCnt="1">
        <dgm:presLayoutVars>
          <dgm:chPref val="3"/>
        </dgm:presLayoutVars>
      </dgm:prSet>
      <dgm:spPr/>
    </dgm:pt>
    <dgm:pt modelId="{0681CF33-FDED-4A4E-AB59-42198E020521}" type="pres">
      <dgm:prSet presAssocID="{881B01EE-2F0F-4747-AC7F-7E2E09578A50}" presName="rootConnector1" presStyleLbl="node1" presStyleIdx="0" presStyleCnt="0"/>
      <dgm:spPr/>
    </dgm:pt>
    <dgm:pt modelId="{85CA71D8-5CF0-4553-9DF0-4C7903A6E4AF}" type="pres">
      <dgm:prSet presAssocID="{881B01EE-2F0F-4747-AC7F-7E2E09578A50}" presName="hierChild2" presStyleCnt="0"/>
      <dgm:spPr/>
    </dgm:pt>
    <dgm:pt modelId="{71F39C35-F028-43A6-B7BD-1D3267729D0D}" type="pres">
      <dgm:prSet presAssocID="{2C5D502D-F77A-464A-81CD-B2E83E616373}" presName="Name37" presStyleLbl="parChTrans1D2" presStyleIdx="0" presStyleCnt="4"/>
      <dgm:spPr/>
    </dgm:pt>
    <dgm:pt modelId="{36DB144E-96D0-46F2-A9BA-9FECEA0CBB2C}" type="pres">
      <dgm:prSet presAssocID="{704D35B7-3290-4E75-8DAC-7C829F87369D}" presName="hierRoot2" presStyleCnt="0">
        <dgm:presLayoutVars>
          <dgm:hierBranch val="init"/>
        </dgm:presLayoutVars>
      </dgm:prSet>
      <dgm:spPr/>
    </dgm:pt>
    <dgm:pt modelId="{7C7907A8-CB1C-4CE5-AF67-AAAADED2E942}" type="pres">
      <dgm:prSet presAssocID="{704D35B7-3290-4E75-8DAC-7C829F87369D}" presName="rootComposite" presStyleCnt="0"/>
      <dgm:spPr/>
    </dgm:pt>
    <dgm:pt modelId="{07AC3FE0-A5EE-4B27-92FF-075C72B7E324}" type="pres">
      <dgm:prSet presAssocID="{704D35B7-3290-4E75-8DAC-7C829F87369D}" presName="rootText" presStyleLbl="node2" presStyleIdx="0" presStyleCnt="3">
        <dgm:presLayoutVars>
          <dgm:chPref val="3"/>
        </dgm:presLayoutVars>
      </dgm:prSet>
      <dgm:spPr/>
    </dgm:pt>
    <dgm:pt modelId="{27F09B98-BCCF-44F5-8F67-0A69E09087B0}" type="pres">
      <dgm:prSet presAssocID="{704D35B7-3290-4E75-8DAC-7C829F87369D}" presName="rootConnector" presStyleLbl="node2" presStyleIdx="0" presStyleCnt="3"/>
      <dgm:spPr/>
    </dgm:pt>
    <dgm:pt modelId="{C7820747-C09A-4AA2-898F-97679011CCA8}" type="pres">
      <dgm:prSet presAssocID="{704D35B7-3290-4E75-8DAC-7C829F87369D}" presName="hierChild4" presStyleCnt="0"/>
      <dgm:spPr/>
    </dgm:pt>
    <dgm:pt modelId="{E618A44A-A9FE-4F71-9C2A-3820276A4195}" type="pres">
      <dgm:prSet presAssocID="{704D35B7-3290-4E75-8DAC-7C829F87369D}" presName="hierChild5" presStyleCnt="0"/>
      <dgm:spPr/>
    </dgm:pt>
    <dgm:pt modelId="{84FC684D-E6EA-43DC-B4D4-FA4A74F9E112}" type="pres">
      <dgm:prSet presAssocID="{664C3330-BB1A-45D6-AC7B-9D0F4E7C7969}" presName="Name37" presStyleLbl="parChTrans1D2" presStyleIdx="1" presStyleCnt="4"/>
      <dgm:spPr/>
    </dgm:pt>
    <dgm:pt modelId="{99ABA28F-54A1-41C1-A565-BA1BAF51959D}" type="pres">
      <dgm:prSet presAssocID="{47CB497E-3DD5-44CA-8920-CF06A63B8779}" presName="hierRoot2" presStyleCnt="0">
        <dgm:presLayoutVars>
          <dgm:hierBranch val="init"/>
        </dgm:presLayoutVars>
      </dgm:prSet>
      <dgm:spPr/>
    </dgm:pt>
    <dgm:pt modelId="{81EA701E-BFCC-4F04-8FAC-32648EE8E6EC}" type="pres">
      <dgm:prSet presAssocID="{47CB497E-3DD5-44CA-8920-CF06A63B8779}" presName="rootComposite" presStyleCnt="0"/>
      <dgm:spPr/>
    </dgm:pt>
    <dgm:pt modelId="{D7C1BE8E-D7D0-47D9-9A68-5D7031E6AD5D}" type="pres">
      <dgm:prSet presAssocID="{47CB497E-3DD5-44CA-8920-CF06A63B8779}" presName="rootText" presStyleLbl="node2" presStyleIdx="1" presStyleCnt="3">
        <dgm:presLayoutVars>
          <dgm:chPref val="3"/>
        </dgm:presLayoutVars>
      </dgm:prSet>
      <dgm:spPr/>
    </dgm:pt>
    <dgm:pt modelId="{0A3F4BDA-A351-4F95-A6F5-48D6CB028B9E}" type="pres">
      <dgm:prSet presAssocID="{47CB497E-3DD5-44CA-8920-CF06A63B8779}" presName="rootConnector" presStyleLbl="node2" presStyleIdx="1" presStyleCnt="3"/>
      <dgm:spPr/>
    </dgm:pt>
    <dgm:pt modelId="{E7F7637E-1F82-4ABA-B53A-0AF3DC57176C}" type="pres">
      <dgm:prSet presAssocID="{47CB497E-3DD5-44CA-8920-CF06A63B8779}" presName="hierChild4" presStyleCnt="0"/>
      <dgm:spPr/>
    </dgm:pt>
    <dgm:pt modelId="{1766DEB3-E9A3-42BD-87B3-14C7FEB07733}" type="pres">
      <dgm:prSet presAssocID="{47CB497E-3DD5-44CA-8920-CF06A63B8779}" presName="hierChild5" presStyleCnt="0"/>
      <dgm:spPr/>
    </dgm:pt>
    <dgm:pt modelId="{51FE296F-9838-4907-B295-29C7E1FA2AE5}" type="pres">
      <dgm:prSet presAssocID="{A67361A3-08BD-4F56-8BFC-AE63C7B51858}" presName="Name37" presStyleLbl="parChTrans1D2" presStyleIdx="2" presStyleCnt="4"/>
      <dgm:spPr/>
    </dgm:pt>
    <dgm:pt modelId="{AF4E8079-6DFC-4E51-8428-9685217399ED}" type="pres">
      <dgm:prSet presAssocID="{D42050FC-33F6-49C1-B5F4-85F246A6DB21}" presName="hierRoot2" presStyleCnt="0">
        <dgm:presLayoutVars>
          <dgm:hierBranch val="init"/>
        </dgm:presLayoutVars>
      </dgm:prSet>
      <dgm:spPr/>
    </dgm:pt>
    <dgm:pt modelId="{D4A91372-B76E-47D0-8DD9-6BD8C67341A0}" type="pres">
      <dgm:prSet presAssocID="{D42050FC-33F6-49C1-B5F4-85F246A6DB21}" presName="rootComposite" presStyleCnt="0"/>
      <dgm:spPr/>
    </dgm:pt>
    <dgm:pt modelId="{02B668EF-21C0-406D-BB1A-5BF11A2A6C20}" type="pres">
      <dgm:prSet presAssocID="{D42050FC-33F6-49C1-B5F4-85F246A6DB21}" presName="rootText" presStyleLbl="node2" presStyleIdx="2" presStyleCnt="3">
        <dgm:presLayoutVars>
          <dgm:chPref val="3"/>
        </dgm:presLayoutVars>
      </dgm:prSet>
      <dgm:spPr/>
    </dgm:pt>
    <dgm:pt modelId="{4AFEE3AA-6146-4908-9CF2-353F11E61D8F}" type="pres">
      <dgm:prSet presAssocID="{D42050FC-33F6-49C1-B5F4-85F246A6DB21}" presName="rootConnector" presStyleLbl="node2" presStyleIdx="2" presStyleCnt="3"/>
      <dgm:spPr/>
    </dgm:pt>
    <dgm:pt modelId="{74AF66FD-9E25-4137-A5C0-C93A4CC6073E}" type="pres">
      <dgm:prSet presAssocID="{D42050FC-33F6-49C1-B5F4-85F246A6DB21}" presName="hierChild4" presStyleCnt="0"/>
      <dgm:spPr/>
    </dgm:pt>
    <dgm:pt modelId="{CE1FBDF8-E4B3-449F-84A6-855FB5A94518}" type="pres">
      <dgm:prSet presAssocID="{D42050FC-33F6-49C1-B5F4-85F246A6DB21}" presName="hierChild5" presStyleCnt="0"/>
      <dgm:spPr/>
    </dgm:pt>
    <dgm:pt modelId="{FEE71A58-E800-4EE4-8B0B-B42AA95980C4}" type="pres">
      <dgm:prSet presAssocID="{881B01EE-2F0F-4747-AC7F-7E2E09578A50}" presName="hierChild3" presStyleCnt="0"/>
      <dgm:spPr/>
    </dgm:pt>
    <dgm:pt modelId="{C008952E-534A-496A-86A5-C8D4CAA53DD5}" type="pres">
      <dgm:prSet presAssocID="{1E60C38E-EA13-49A1-ADCC-5E6F1EBA0DC2}" presName="Name111" presStyleLbl="parChTrans1D2" presStyleIdx="3" presStyleCnt="4"/>
      <dgm:spPr/>
    </dgm:pt>
    <dgm:pt modelId="{464A89A7-B35D-4CAC-B2EC-01F3D7AA6530}" type="pres">
      <dgm:prSet presAssocID="{206D5264-62F1-4711-AEE1-9787D7A12CD5}" presName="hierRoot3" presStyleCnt="0">
        <dgm:presLayoutVars>
          <dgm:hierBranch val="init"/>
        </dgm:presLayoutVars>
      </dgm:prSet>
      <dgm:spPr/>
    </dgm:pt>
    <dgm:pt modelId="{8692D250-A9C5-40E9-911A-7C73E4B0E086}" type="pres">
      <dgm:prSet presAssocID="{206D5264-62F1-4711-AEE1-9787D7A12CD5}" presName="rootComposite3" presStyleCnt="0"/>
      <dgm:spPr/>
    </dgm:pt>
    <dgm:pt modelId="{B09D05B8-7CCD-42F4-923E-88A381187FC3}" type="pres">
      <dgm:prSet presAssocID="{206D5264-62F1-4711-AEE1-9787D7A12CD5}" presName="rootText3" presStyleLbl="asst1" presStyleIdx="0" presStyleCnt="1">
        <dgm:presLayoutVars>
          <dgm:chPref val="3"/>
        </dgm:presLayoutVars>
      </dgm:prSet>
      <dgm:spPr/>
    </dgm:pt>
    <dgm:pt modelId="{99FCCD2F-C8DF-4F00-9A53-59A660F796BD}" type="pres">
      <dgm:prSet presAssocID="{206D5264-62F1-4711-AEE1-9787D7A12CD5}" presName="rootConnector3" presStyleLbl="asst1" presStyleIdx="0" presStyleCnt="1"/>
      <dgm:spPr/>
    </dgm:pt>
    <dgm:pt modelId="{DB956A7D-8AE8-4508-AAA1-E0C0B44D7C38}" type="pres">
      <dgm:prSet presAssocID="{206D5264-62F1-4711-AEE1-9787D7A12CD5}" presName="hierChild6" presStyleCnt="0"/>
      <dgm:spPr/>
    </dgm:pt>
    <dgm:pt modelId="{983DFB1D-D979-4512-B478-FEE435C8A8BD}" type="pres">
      <dgm:prSet presAssocID="{206D5264-62F1-4711-AEE1-9787D7A12CD5}" presName="hierChild7" presStyleCnt="0"/>
      <dgm:spPr/>
    </dgm:pt>
  </dgm:ptLst>
  <dgm:cxnLst>
    <dgm:cxn modelId="{F965E01E-1FAC-4037-8828-160393E3A1B3}" type="presOf" srcId="{881B01EE-2F0F-4747-AC7F-7E2E09578A50}" destId="{0681CF33-FDED-4A4E-AB59-42198E020521}" srcOrd="1" destOrd="0" presId="urn:microsoft.com/office/officeart/2005/8/layout/orgChart1"/>
    <dgm:cxn modelId="{ED539626-DD70-4E5D-A1D2-290A15196214}" srcId="{881B01EE-2F0F-4747-AC7F-7E2E09578A50}" destId="{D42050FC-33F6-49C1-B5F4-85F246A6DB21}" srcOrd="3" destOrd="0" parTransId="{A67361A3-08BD-4F56-8BFC-AE63C7B51858}" sibTransId="{A141E88E-403B-4E3C-8066-4A02830FE14A}"/>
    <dgm:cxn modelId="{6170B430-24A4-4C03-B437-D9310CAFA18F}" type="presOf" srcId="{A67361A3-08BD-4F56-8BFC-AE63C7B51858}" destId="{51FE296F-9838-4907-B295-29C7E1FA2AE5}" srcOrd="0" destOrd="0" presId="urn:microsoft.com/office/officeart/2005/8/layout/orgChart1"/>
    <dgm:cxn modelId="{6E22DA68-2FF7-4C1A-99B6-6B452CAC1033}" type="presOf" srcId="{704D35B7-3290-4E75-8DAC-7C829F87369D}" destId="{07AC3FE0-A5EE-4B27-92FF-075C72B7E324}" srcOrd="0" destOrd="0" presId="urn:microsoft.com/office/officeart/2005/8/layout/orgChart1"/>
    <dgm:cxn modelId="{016F694C-B4AD-48EC-96FA-522F60B73588}" type="presOf" srcId="{D42050FC-33F6-49C1-B5F4-85F246A6DB21}" destId="{02B668EF-21C0-406D-BB1A-5BF11A2A6C20}" srcOrd="0" destOrd="0" presId="urn:microsoft.com/office/officeart/2005/8/layout/orgChart1"/>
    <dgm:cxn modelId="{1C38636D-6154-47C5-B1BA-6340DDF59A2E}" type="presOf" srcId="{D42050FC-33F6-49C1-B5F4-85F246A6DB21}" destId="{4AFEE3AA-6146-4908-9CF2-353F11E61D8F}" srcOrd="1" destOrd="0" presId="urn:microsoft.com/office/officeart/2005/8/layout/orgChart1"/>
    <dgm:cxn modelId="{6A0B9E6D-7833-4CD4-81EB-7926906B2039}" srcId="{881B01EE-2F0F-4747-AC7F-7E2E09578A50}" destId="{47CB497E-3DD5-44CA-8920-CF06A63B8779}" srcOrd="2" destOrd="0" parTransId="{664C3330-BB1A-45D6-AC7B-9D0F4E7C7969}" sibTransId="{4D73BDB3-00C0-406A-9033-096F1EBED314}"/>
    <dgm:cxn modelId="{BB90FA6F-7528-4491-AA36-BFE998686C00}" type="presOf" srcId="{47CB497E-3DD5-44CA-8920-CF06A63B8779}" destId="{0A3F4BDA-A351-4F95-A6F5-48D6CB028B9E}" srcOrd="1" destOrd="0" presId="urn:microsoft.com/office/officeart/2005/8/layout/orgChart1"/>
    <dgm:cxn modelId="{D9081782-1DC3-48B9-BD30-2D6BE239BCAF}" type="presOf" srcId="{47CB497E-3DD5-44CA-8920-CF06A63B8779}" destId="{D7C1BE8E-D7D0-47D9-9A68-5D7031E6AD5D}" srcOrd="0" destOrd="0" presId="urn:microsoft.com/office/officeart/2005/8/layout/orgChart1"/>
    <dgm:cxn modelId="{FD5B718E-8381-4A28-9D17-8E40C46BF51F}" type="presOf" srcId="{61B92BF5-AFBE-4F96-B6D9-850114CA6562}" destId="{5A0AFCDD-D6A4-4DE3-A897-2C8562F9B2BE}" srcOrd="0" destOrd="0" presId="urn:microsoft.com/office/officeart/2005/8/layout/orgChart1"/>
    <dgm:cxn modelId="{1C7F419C-C6E3-44F3-9996-9722718F1A0D}" srcId="{881B01EE-2F0F-4747-AC7F-7E2E09578A50}" destId="{206D5264-62F1-4711-AEE1-9787D7A12CD5}" srcOrd="0" destOrd="0" parTransId="{1E60C38E-EA13-49A1-ADCC-5E6F1EBA0DC2}" sibTransId="{FD231439-1DCF-4033-B26C-A237FEC7FD46}"/>
    <dgm:cxn modelId="{198AA39C-4A70-4337-BA3F-52E6BA606F6B}" type="presOf" srcId="{704D35B7-3290-4E75-8DAC-7C829F87369D}" destId="{27F09B98-BCCF-44F5-8F67-0A69E09087B0}" srcOrd="1" destOrd="0" presId="urn:microsoft.com/office/officeart/2005/8/layout/orgChart1"/>
    <dgm:cxn modelId="{C7FADEAA-12AF-4F9D-9B21-0EE5F6B1221B}" srcId="{61B92BF5-AFBE-4F96-B6D9-850114CA6562}" destId="{881B01EE-2F0F-4747-AC7F-7E2E09578A50}" srcOrd="0" destOrd="0" parTransId="{5F58885D-08A5-4F6A-9D67-232235CC34BC}" sibTransId="{56B80FF8-5AAD-4B45-9C21-E4DFDF5627AC}"/>
    <dgm:cxn modelId="{DC7F4FAC-6618-42E7-B7FC-4F1096DAA4B8}" type="presOf" srcId="{1E60C38E-EA13-49A1-ADCC-5E6F1EBA0DC2}" destId="{C008952E-534A-496A-86A5-C8D4CAA53DD5}" srcOrd="0" destOrd="0" presId="urn:microsoft.com/office/officeart/2005/8/layout/orgChart1"/>
    <dgm:cxn modelId="{201915AF-88CE-42E1-B4D8-56687B768BE4}" type="presOf" srcId="{206D5264-62F1-4711-AEE1-9787D7A12CD5}" destId="{99FCCD2F-C8DF-4F00-9A53-59A660F796BD}" srcOrd="1" destOrd="0" presId="urn:microsoft.com/office/officeart/2005/8/layout/orgChart1"/>
    <dgm:cxn modelId="{7DC7AFBA-34F0-4558-BAB8-B589C324EE48}" type="presOf" srcId="{2C5D502D-F77A-464A-81CD-B2E83E616373}" destId="{71F39C35-F028-43A6-B7BD-1D3267729D0D}" srcOrd="0" destOrd="0" presId="urn:microsoft.com/office/officeart/2005/8/layout/orgChart1"/>
    <dgm:cxn modelId="{212109C8-4DC0-42C4-9BDB-71710BCBB8A6}" type="presOf" srcId="{664C3330-BB1A-45D6-AC7B-9D0F4E7C7969}" destId="{84FC684D-E6EA-43DC-B4D4-FA4A74F9E112}" srcOrd="0" destOrd="0" presId="urn:microsoft.com/office/officeart/2005/8/layout/orgChart1"/>
    <dgm:cxn modelId="{D4C2FBC8-8DAB-4B41-ABA3-DE44BE84ED83}" type="presOf" srcId="{206D5264-62F1-4711-AEE1-9787D7A12CD5}" destId="{B09D05B8-7CCD-42F4-923E-88A381187FC3}" srcOrd="0" destOrd="0" presId="urn:microsoft.com/office/officeart/2005/8/layout/orgChart1"/>
    <dgm:cxn modelId="{59930AEA-C52F-49FF-B2F0-230FB6D526CA}" srcId="{881B01EE-2F0F-4747-AC7F-7E2E09578A50}" destId="{704D35B7-3290-4E75-8DAC-7C829F87369D}" srcOrd="1" destOrd="0" parTransId="{2C5D502D-F77A-464A-81CD-B2E83E616373}" sibTransId="{DD95E698-E672-40F2-BBF6-FD13C341644C}"/>
    <dgm:cxn modelId="{ACD15CEB-4205-4846-ABC7-D28D6DE41C6E}" type="presOf" srcId="{881B01EE-2F0F-4747-AC7F-7E2E09578A50}" destId="{E3D7B9CB-8125-499D-841A-206C7F633304}" srcOrd="0" destOrd="0" presId="urn:microsoft.com/office/officeart/2005/8/layout/orgChart1"/>
    <dgm:cxn modelId="{7E628479-5586-4C62-A29A-E59ABD917D55}" type="presParOf" srcId="{5A0AFCDD-D6A4-4DE3-A897-2C8562F9B2BE}" destId="{CCF982EB-3C17-4096-ACB7-2C3F9784CDA6}" srcOrd="0" destOrd="0" presId="urn:microsoft.com/office/officeart/2005/8/layout/orgChart1"/>
    <dgm:cxn modelId="{139627B6-1C7F-4CD2-ACA4-3067D09DAC51}" type="presParOf" srcId="{CCF982EB-3C17-4096-ACB7-2C3F9784CDA6}" destId="{34E5CCA6-1942-4D52-BF38-0248E046A2A1}" srcOrd="0" destOrd="0" presId="urn:microsoft.com/office/officeart/2005/8/layout/orgChart1"/>
    <dgm:cxn modelId="{BB32FAD9-6F4C-4CE3-B09D-4835E5FA8FAF}" type="presParOf" srcId="{34E5CCA6-1942-4D52-BF38-0248E046A2A1}" destId="{E3D7B9CB-8125-499D-841A-206C7F633304}" srcOrd="0" destOrd="0" presId="urn:microsoft.com/office/officeart/2005/8/layout/orgChart1"/>
    <dgm:cxn modelId="{F789EC73-F789-40D1-B9ED-82D243B2E406}" type="presParOf" srcId="{34E5CCA6-1942-4D52-BF38-0248E046A2A1}" destId="{0681CF33-FDED-4A4E-AB59-42198E020521}" srcOrd="1" destOrd="0" presId="urn:microsoft.com/office/officeart/2005/8/layout/orgChart1"/>
    <dgm:cxn modelId="{746E6FA2-0F7A-490C-AE77-02A04B07C09A}" type="presParOf" srcId="{CCF982EB-3C17-4096-ACB7-2C3F9784CDA6}" destId="{85CA71D8-5CF0-4553-9DF0-4C7903A6E4AF}" srcOrd="1" destOrd="0" presId="urn:microsoft.com/office/officeart/2005/8/layout/orgChart1"/>
    <dgm:cxn modelId="{19FB1162-0553-4F15-A09A-914AAB8FC9CE}" type="presParOf" srcId="{85CA71D8-5CF0-4553-9DF0-4C7903A6E4AF}" destId="{71F39C35-F028-43A6-B7BD-1D3267729D0D}" srcOrd="0" destOrd="0" presId="urn:microsoft.com/office/officeart/2005/8/layout/orgChart1"/>
    <dgm:cxn modelId="{CB373941-90DF-41F8-81D7-9C550A581B0A}" type="presParOf" srcId="{85CA71D8-5CF0-4553-9DF0-4C7903A6E4AF}" destId="{36DB144E-96D0-46F2-A9BA-9FECEA0CBB2C}" srcOrd="1" destOrd="0" presId="urn:microsoft.com/office/officeart/2005/8/layout/orgChart1"/>
    <dgm:cxn modelId="{3275A2EF-84F1-463F-943E-1A9238369C27}" type="presParOf" srcId="{36DB144E-96D0-46F2-A9BA-9FECEA0CBB2C}" destId="{7C7907A8-CB1C-4CE5-AF67-AAAADED2E942}" srcOrd="0" destOrd="0" presId="urn:microsoft.com/office/officeart/2005/8/layout/orgChart1"/>
    <dgm:cxn modelId="{D05A825C-051F-4463-98CE-10F3427422E6}" type="presParOf" srcId="{7C7907A8-CB1C-4CE5-AF67-AAAADED2E942}" destId="{07AC3FE0-A5EE-4B27-92FF-075C72B7E324}" srcOrd="0" destOrd="0" presId="urn:microsoft.com/office/officeart/2005/8/layout/orgChart1"/>
    <dgm:cxn modelId="{D4B44A24-968E-47E7-8D23-1D6E68E68850}" type="presParOf" srcId="{7C7907A8-CB1C-4CE5-AF67-AAAADED2E942}" destId="{27F09B98-BCCF-44F5-8F67-0A69E09087B0}" srcOrd="1" destOrd="0" presId="urn:microsoft.com/office/officeart/2005/8/layout/orgChart1"/>
    <dgm:cxn modelId="{25252125-B2BA-487B-B153-4D05BC95AE4D}" type="presParOf" srcId="{36DB144E-96D0-46F2-A9BA-9FECEA0CBB2C}" destId="{C7820747-C09A-4AA2-898F-97679011CCA8}" srcOrd="1" destOrd="0" presId="urn:microsoft.com/office/officeart/2005/8/layout/orgChart1"/>
    <dgm:cxn modelId="{4223F631-86D6-448B-944B-D49F7D61D018}" type="presParOf" srcId="{36DB144E-96D0-46F2-A9BA-9FECEA0CBB2C}" destId="{E618A44A-A9FE-4F71-9C2A-3820276A4195}" srcOrd="2" destOrd="0" presId="urn:microsoft.com/office/officeart/2005/8/layout/orgChart1"/>
    <dgm:cxn modelId="{6C5D1309-B9D9-45EC-A997-7C964E8BF165}" type="presParOf" srcId="{85CA71D8-5CF0-4553-9DF0-4C7903A6E4AF}" destId="{84FC684D-E6EA-43DC-B4D4-FA4A74F9E112}" srcOrd="2" destOrd="0" presId="urn:microsoft.com/office/officeart/2005/8/layout/orgChart1"/>
    <dgm:cxn modelId="{B6280162-2F9E-4827-8286-C7A58D963134}" type="presParOf" srcId="{85CA71D8-5CF0-4553-9DF0-4C7903A6E4AF}" destId="{99ABA28F-54A1-41C1-A565-BA1BAF51959D}" srcOrd="3" destOrd="0" presId="urn:microsoft.com/office/officeart/2005/8/layout/orgChart1"/>
    <dgm:cxn modelId="{E6F08EBA-3AFC-4D2D-8C4E-45E956907D42}" type="presParOf" srcId="{99ABA28F-54A1-41C1-A565-BA1BAF51959D}" destId="{81EA701E-BFCC-4F04-8FAC-32648EE8E6EC}" srcOrd="0" destOrd="0" presId="urn:microsoft.com/office/officeart/2005/8/layout/orgChart1"/>
    <dgm:cxn modelId="{6CD7993E-856F-4DEF-B08F-D001C70D018B}" type="presParOf" srcId="{81EA701E-BFCC-4F04-8FAC-32648EE8E6EC}" destId="{D7C1BE8E-D7D0-47D9-9A68-5D7031E6AD5D}" srcOrd="0" destOrd="0" presId="urn:microsoft.com/office/officeart/2005/8/layout/orgChart1"/>
    <dgm:cxn modelId="{63EDB486-9F9B-413F-9D9F-3553B431A837}" type="presParOf" srcId="{81EA701E-BFCC-4F04-8FAC-32648EE8E6EC}" destId="{0A3F4BDA-A351-4F95-A6F5-48D6CB028B9E}" srcOrd="1" destOrd="0" presId="urn:microsoft.com/office/officeart/2005/8/layout/orgChart1"/>
    <dgm:cxn modelId="{A2A62327-7FFD-4A10-BEF5-1BCAF2E078A8}" type="presParOf" srcId="{99ABA28F-54A1-41C1-A565-BA1BAF51959D}" destId="{E7F7637E-1F82-4ABA-B53A-0AF3DC57176C}" srcOrd="1" destOrd="0" presId="urn:microsoft.com/office/officeart/2005/8/layout/orgChart1"/>
    <dgm:cxn modelId="{9CC01DFB-1BBB-472C-80AA-89987D1BEDDA}" type="presParOf" srcId="{99ABA28F-54A1-41C1-A565-BA1BAF51959D}" destId="{1766DEB3-E9A3-42BD-87B3-14C7FEB07733}" srcOrd="2" destOrd="0" presId="urn:microsoft.com/office/officeart/2005/8/layout/orgChart1"/>
    <dgm:cxn modelId="{EFB1062B-0FBE-4E66-A905-517EA26F124C}" type="presParOf" srcId="{85CA71D8-5CF0-4553-9DF0-4C7903A6E4AF}" destId="{51FE296F-9838-4907-B295-29C7E1FA2AE5}" srcOrd="4" destOrd="0" presId="urn:microsoft.com/office/officeart/2005/8/layout/orgChart1"/>
    <dgm:cxn modelId="{7905A5C4-CE74-409A-B987-505160DF787E}" type="presParOf" srcId="{85CA71D8-5CF0-4553-9DF0-4C7903A6E4AF}" destId="{AF4E8079-6DFC-4E51-8428-9685217399ED}" srcOrd="5" destOrd="0" presId="urn:microsoft.com/office/officeart/2005/8/layout/orgChart1"/>
    <dgm:cxn modelId="{5017EE3A-9D84-41BB-B3A2-127E19600BD7}" type="presParOf" srcId="{AF4E8079-6DFC-4E51-8428-9685217399ED}" destId="{D4A91372-B76E-47D0-8DD9-6BD8C67341A0}" srcOrd="0" destOrd="0" presId="urn:microsoft.com/office/officeart/2005/8/layout/orgChart1"/>
    <dgm:cxn modelId="{D772E3BC-F332-4CA5-81A7-87705AB46160}" type="presParOf" srcId="{D4A91372-B76E-47D0-8DD9-6BD8C67341A0}" destId="{02B668EF-21C0-406D-BB1A-5BF11A2A6C20}" srcOrd="0" destOrd="0" presId="urn:microsoft.com/office/officeart/2005/8/layout/orgChart1"/>
    <dgm:cxn modelId="{981ED30A-1E54-45AB-922C-BBA7D285A9F8}" type="presParOf" srcId="{D4A91372-B76E-47D0-8DD9-6BD8C67341A0}" destId="{4AFEE3AA-6146-4908-9CF2-353F11E61D8F}" srcOrd="1" destOrd="0" presId="urn:microsoft.com/office/officeart/2005/8/layout/orgChart1"/>
    <dgm:cxn modelId="{658FA48E-C5E9-41F4-B4B7-3F7A78FB4033}" type="presParOf" srcId="{AF4E8079-6DFC-4E51-8428-9685217399ED}" destId="{74AF66FD-9E25-4137-A5C0-C93A4CC6073E}" srcOrd="1" destOrd="0" presId="urn:microsoft.com/office/officeart/2005/8/layout/orgChart1"/>
    <dgm:cxn modelId="{1F7D747D-9CDB-4A95-805A-BD84B4528DE2}" type="presParOf" srcId="{AF4E8079-6DFC-4E51-8428-9685217399ED}" destId="{CE1FBDF8-E4B3-449F-84A6-855FB5A94518}" srcOrd="2" destOrd="0" presId="urn:microsoft.com/office/officeart/2005/8/layout/orgChart1"/>
    <dgm:cxn modelId="{4E154DD9-2018-44F5-A543-35D99911A2F7}" type="presParOf" srcId="{CCF982EB-3C17-4096-ACB7-2C3F9784CDA6}" destId="{FEE71A58-E800-4EE4-8B0B-B42AA95980C4}" srcOrd="2" destOrd="0" presId="urn:microsoft.com/office/officeart/2005/8/layout/orgChart1"/>
    <dgm:cxn modelId="{F243DF71-21D9-445F-9704-69F9320AED32}" type="presParOf" srcId="{FEE71A58-E800-4EE4-8B0B-B42AA95980C4}" destId="{C008952E-534A-496A-86A5-C8D4CAA53DD5}" srcOrd="0" destOrd="0" presId="urn:microsoft.com/office/officeart/2005/8/layout/orgChart1"/>
    <dgm:cxn modelId="{9248D65F-B929-4BFA-BF89-620B34FFE1C1}" type="presParOf" srcId="{FEE71A58-E800-4EE4-8B0B-B42AA95980C4}" destId="{464A89A7-B35D-4CAC-B2EC-01F3D7AA6530}" srcOrd="1" destOrd="0" presId="urn:microsoft.com/office/officeart/2005/8/layout/orgChart1"/>
    <dgm:cxn modelId="{7C4963C1-2947-4C22-9EF4-1717167CD310}" type="presParOf" srcId="{464A89A7-B35D-4CAC-B2EC-01F3D7AA6530}" destId="{8692D250-A9C5-40E9-911A-7C73E4B0E086}" srcOrd="0" destOrd="0" presId="urn:microsoft.com/office/officeart/2005/8/layout/orgChart1"/>
    <dgm:cxn modelId="{7998F515-1852-4509-A77C-0A0D0A3FAD43}" type="presParOf" srcId="{8692D250-A9C5-40E9-911A-7C73E4B0E086}" destId="{B09D05B8-7CCD-42F4-923E-88A381187FC3}" srcOrd="0" destOrd="0" presId="urn:microsoft.com/office/officeart/2005/8/layout/orgChart1"/>
    <dgm:cxn modelId="{FA629FE2-9B5F-4198-836D-0A5B21AEE257}" type="presParOf" srcId="{8692D250-A9C5-40E9-911A-7C73E4B0E086}" destId="{99FCCD2F-C8DF-4F00-9A53-59A660F796BD}" srcOrd="1" destOrd="0" presId="urn:microsoft.com/office/officeart/2005/8/layout/orgChart1"/>
    <dgm:cxn modelId="{8F125A1A-1D40-4314-B4CA-805C9AF627E3}" type="presParOf" srcId="{464A89A7-B35D-4CAC-B2EC-01F3D7AA6530}" destId="{DB956A7D-8AE8-4508-AAA1-E0C0B44D7C38}" srcOrd="1" destOrd="0" presId="urn:microsoft.com/office/officeart/2005/8/layout/orgChart1"/>
    <dgm:cxn modelId="{375154A6-616B-47A1-BB67-8BEA6BD605A5}" type="presParOf" srcId="{464A89A7-B35D-4CAC-B2EC-01F3D7AA6530}" destId="{983DFB1D-D979-4512-B478-FEE435C8A8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952E-534A-496A-86A5-C8D4CAA53DD5}">
      <dsp:nvSpPr>
        <dsp:cNvPr id="0" name=""/>
        <dsp:cNvSpPr/>
      </dsp:nvSpPr>
      <dsp:spPr>
        <a:xfrm>
          <a:off x="4601228" y="1949589"/>
          <a:ext cx="300971" cy="1318543"/>
        </a:xfrm>
        <a:custGeom>
          <a:avLst/>
          <a:gdLst/>
          <a:ahLst/>
          <a:cxnLst/>
          <a:rect l="0" t="0" r="0" b="0"/>
          <a:pathLst>
            <a:path>
              <a:moveTo>
                <a:pt x="300971" y="0"/>
              </a:moveTo>
              <a:lnTo>
                <a:pt x="300971" y="1318543"/>
              </a:lnTo>
              <a:lnTo>
                <a:pt x="0" y="1318543"/>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51FE296F-9838-4907-B295-29C7E1FA2AE5}">
      <dsp:nvSpPr>
        <dsp:cNvPr id="0" name=""/>
        <dsp:cNvSpPr/>
      </dsp:nvSpPr>
      <dsp:spPr>
        <a:xfrm>
          <a:off x="4902200" y="1949589"/>
          <a:ext cx="3468342" cy="2637086"/>
        </a:xfrm>
        <a:custGeom>
          <a:avLst/>
          <a:gdLst/>
          <a:ahLst/>
          <a:cxnLst/>
          <a:rect l="0" t="0" r="0" b="0"/>
          <a:pathLst>
            <a:path>
              <a:moveTo>
                <a:pt x="0" y="0"/>
              </a:moveTo>
              <a:lnTo>
                <a:pt x="0" y="2336114"/>
              </a:lnTo>
              <a:lnTo>
                <a:pt x="3468342" y="2336114"/>
              </a:lnTo>
              <a:lnTo>
                <a:pt x="3468342" y="2637086"/>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84FC684D-E6EA-43DC-B4D4-FA4A74F9E112}">
      <dsp:nvSpPr>
        <dsp:cNvPr id="0" name=""/>
        <dsp:cNvSpPr/>
      </dsp:nvSpPr>
      <dsp:spPr>
        <a:xfrm>
          <a:off x="4856479" y="1949589"/>
          <a:ext cx="91440" cy="2637086"/>
        </a:xfrm>
        <a:custGeom>
          <a:avLst/>
          <a:gdLst/>
          <a:ahLst/>
          <a:cxnLst/>
          <a:rect l="0" t="0" r="0" b="0"/>
          <a:pathLst>
            <a:path>
              <a:moveTo>
                <a:pt x="45720" y="0"/>
              </a:moveTo>
              <a:lnTo>
                <a:pt x="45720" y="2637086"/>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1F39C35-F028-43A6-B7BD-1D3267729D0D}">
      <dsp:nvSpPr>
        <dsp:cNvPr id="0" name=""/>
        <dsp:cNvSpPr/>
      </dsp:nvSpPr>
      <dsp:spPr>
        <a:xfrm>
          <a:off x="1433857" y="1949589"/>
          <a:ext cx="3468342" cy="2637086"/>
        </a:xfrm>
        <a:custGeom>
          <a:avLst/>
          <a:gdLst/>
          <a:ahLst/>
          <a:cxnLst/>
          <a:rect l="0" t="0" r="0" b="0"/>
          <a:pathLst>
            <a:path>
              <a:moveTo>
                <a:pt x="3468342" y="0"/>
              </a:moveTo>
              <a:lnTo>
                <a:pt x="3468342" y="2336114"/>
              </a:lnTo>
              <a:lnTo>
                <a:pt x="0" y="2336114"/>
              </a:lnTo>
              <a:lnTo>
                <a:pt x="0" y="2637086"/>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E3D7B9CB-8125-499D-841A-206C7F633304}">
      <dsp:nvSpPr>
        <dsp:cNvPr id="0" name=""/>
        <dsp:cNvSpPr/>
      </dsp:nvSpPr>
      <dsp:spPr>
        <a:xfrm>
          <a:off x="3469000" y="516390"/>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Environmental Sustainability</a:t>
          </a:r>
        </a:p>
      </dsp:txBody>
      <dsp:txXfrm>
        <a:off x="3469000" y="516390"/>
        <a:ext cx="2866398" cy="1433199"/>
      </dsp:txXfrm>
    </dsp:sp>
    <dsp:sp modelId="{07AC3FE0-A5EE-4B27-92FF-075C72B7E324}">
      <dsp:nvSpPr>
        <dsp:cNvPr id="0" name=""/>
        <dsp:cNvSpPr/>
      </dsp:nvSpPr>
      <dsp:spPr>
        <a:xfrm>
          <a:off x="658" y="4586676"/>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Social Sustainability</a:t>
          </a:r>
        </a:p>
      </dsp:txBody>
      <dsp:txXfrm>
        <a:off x="658" y="4586676"/>
        <a:ext cx="2866398" cy="1433199"/>
      </dsp:txXfrm>
    </dsp:sp>
    <dsp:sp modelId="{D7C1BE8E-D7D0-47D9-9A68-5D7031E6AD5D}">
      <dsp:nvSpPr>
        <dsp:cNvPr id="0" name=""/>
        <dsp:cNvSpPr/>
      </dsp:nvSpPr>
      <dsp:spPr>
        <a:xfrm>
          <a:off x="3469000" y="4586676"/>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Education Awareness</a:t>
          </a:r>
        </a:p>
      </dsp:txBody>
      <dsp:txXfrm>
        <a:off x="3469000" y="4586676"/>
        <a:ext cx="2866398" cy="1433199"/>
      </dsp:txXfrm>
    </dsp:sp>
    <dsp:sp modelId="{02B668EF-21C0-406D-BB1A-5BF11A2A6C20}">
      <dsp:nvSpPr>
        <dsp:cNvPr id="0" name=""/>
        <dsp:cNvSpPr/>
      </dsp:nvSpPr>
      <dsp:spPr>
        <a:xfrm>
          <a:off x="6937343" y="4586676"/>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Conservation </a:t>
          </a:r>
          <a:r>
            <a:rPr lang="ru-RU" sz="1400" b="1" kern="1200" dirty="0"/>
            <a:t>щ</a:t>
          </a:r>
          <a:r>
            <a:rPr lang="en-US" sz="1400" b="1" kern="1200" dirty="0"/>
            <a:t>f Ecosystems</a:t>
          </a:r>
        </a:p>
      </dsp:txBody>
      <dsp:txXfrm>
        <a:off x="6937343" y="4586676"/>
        <a:ext cx="2866398" cy="1433199"/>
      </dsp:txXfrm>
    </dsp:sp>
    <dsp:sp modelId="{B09D05B8-7CCD-42F4-923E-88A381187FC3}">
      <dsp:nvSpPr>
        <dsp:cNvPr id="0" name=""/>
        <dsp:cNvSpPr/>
      </dsp:nvSpPr>
      <dsp:spPr>
        <a:xfrm>
          <a:off x="1734829" y="2551533"/>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Economic Sustainability</a:t>
          </a:r>
        </a:p>
      </dsp:txBody>
      <dsp:txXfrm>
        <a:off x="1734829" y="2551533"/>
        <a:ext cx="2866398" cy="1433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952E-534A-496A-86A5-C8D4CAA53DD5}">
      <dsp:nvSpPr>
        <dsp:cNvPr id="0" name=""/>
        <dsp:cNvSpPr/>
      </dsp:nvSpPr>
      <dsp:spPr>
        <a:xfrm>
          <a:off x="4601228" y="1949589"/>
          <a:ext cx="300971" cy="1318543"/>
        </a:xfrm>
        <a:custGeom>
          <a:avLst/>
          <a:gdLst/>
          <a:ahLst/>
          <a:cxnLst/>
          <a:rect l="0" t="0" r="0" b="0"/>
          <a:pathLst>
            <a:path>
              <a:moveTo>
                <a:pt x="300971" y="0"/>
              </a:moveTo>
              <a:lnTo>
                <a:pt x="300971" y="1318543"/>
              </a:lnTo>
              <a:lnTo>
                <a:pt x="0" y="1318543"/>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51FE296F-9838-4907-B295-29C7E1FA2AE5}">
      <dsp:nvSpPr>
        <dsp:cNvPr id="0" name=""/>
        <dsp:cNvSpPr/>
      </dsp:nvSpPr>
      <dsp:spPr>
        <a:xfrm>
          <a:off x="4902200" y="1949589"/>
          <a:ext cx="3468342" cy="2637086"/>
        </a:xfrm>
        <a:custGeom>
          <a:avLst/>
          <a:gdLst/>
          <a:ahLst/>
          <a:cxnLst/>
          <a:rect l="0" t="0" r="0" b="0"/>
          <a:pathLst>
            <a:path>
              <a:moveTo>
                <a:pt x="0" y="0"/>
              </a:moveTo>
              <a:lnTo>
                <a:pt x="0" y="2336114"/>
              </a:lnTo>
              <a:lnTo>
                <a:pt x="3468342" y="2336114"/>
              </a:lnTo>
              <a:lnTo>
                <a:pt x="3468342" y="2637086"/>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84FC684D-E6EA-43DC-B4D4-FA4A74F9E112}">
      <dsp:nvSpPr>
        <dsp:cNvPr id="0" name=""/>
        <dsp:cNvSpPr/>
      </dsp:nvSpPr>
      <dsp:spPr>
        <a:xfrm>
          <a:off x="4856479" y="1949589"/>
          <a:ext cx="91440" cy="2637086"/>
        </a:xfrm>
        <a:custGeom>
          <a:avLst/>
          <a:gdLst/>
          <a:ahLst/>
          <a:cxnLst/>
          <a:rect l="0" t="0" r="0" b="0"/>
          <a:pathLst>
            <a:path>
              <a:moveTo>
                <a:pt x="45720" y="0"/>
              </a:moveTo>
              <a:lnTo>
                <a:pt x="45720" y="2637086"/>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1F39C35-F028-43A6-B7BD-1D3267729D0D}">
      <dsp:nvSpPr>
        <dsp:cNvPr id="0" name=""/>
        <dsp:cNvSpPr/>
      </dsp:nvSpPr>
      <dsp:spPr>
        <a:xfrm>
          <a:off x="1433857" y="1949589"/>
          <a:ext cx="3468342" cy="2637086"/>
        </a:xfrm>
        <a:custGeom>
          <a:avLst/>
          <a:gdLst/>
          <a:ahLst/>
          <a:cxnLst/>
          <a:rect l="0" t="0" r="0" b="0"/>
          <a:pathLst>
            <a:path>
              <a:moveTo>
                <a:pt x="3468342" y="0"/>
              </a:moveTo>
              <a:lnTo>
                <a:pt x="3468342" y="2336114"/>
              </a:lnTo>
              <a:lnTo>
                <a:pt x="0" y="2336114"/>
              </a:lnTo>
              <a:lnTo>
                <a:pt x="0" y="2637086"/>
              </a:lnTo>
            </a:path>
          </a:pathLst>
        </a:custGeom>
        <a:noFill/>
        <a:ln w="127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E3D7B9CB-8125-499D-841A-206C7F633304}">
      <dsp:nvSpPr>
        <dsp:cNvPr id="0" name=""/>
        <dsp:cNvSpPr/>
      </dsp:nvSpPr>
      <dsp:spPr>
        <a:xfrm>
          <a:off x="3469000" y="516390"/>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Environmental Sustainability</a:t>
          </a:r>
        </a:p>
      </dsp:txBody>
      <dsp:txXfrm>
        <a:off x="3469000" y="516390"/>
        <a:ext cx="2866398" cy="1433199"/>
      </dsp:txXfrm>
    </dsp:sp>
    <dsp:sp modelId="{07AC3FE0-A5EE-4B27-92FF-075C72B7E324}">
      <dsp:nvSpPr>
        <dsp:cNvPr id="0" name=""/>
        <dsp:cNvSpPr/>
      </dsp:nvSpPr>
      <dsp:spPr>
        <a:xfrm>
          <a:off x="658" y="4586676"/>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Social Sustainability</a:t>
          </a:r>
        </a:p>
      </dsp:txBody>
      <dsp:txXfrm>
        <a:off x="658" y="4586676"/>
        <a:ext cx="2866398" cy="1433199"/>
      </dsp:txXfrm>
    </dsp:sp>
    <dsp:sp modelId="{D7C1BE8E-D7D0-47D9-9A68-5D7031E6AD5D}">
      <dsp:nvSpPr>
        <dsp:cNvPr id="0" name=""/>
        <dsp:cNvSpPr/>
      </dsp:nvSpPr>
      <dsp:spPr>
        <a:xfrm>
          <a:off x="3469000" y="4586676"/>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Education Awareness</a:t>
          </a:r>
        </a:p>
      </dsp:txBody>
      <dsp:txXfrm>
        <a:off x="3469000" y="4586676"/>
        <a:ext cx="2866398" cy="1433199"/>
      </dsp:txXfrm>
    </dsp:sp>
    <dsp:sp modelId="{02B668EF-21C0-406D-BB1A-5BF11A2A6C20}">
      <dsp:nvSpPr>
        <dsp:cNvPr id="0" name=""/>
        <dsp:cNvSpPr/>
      </dsp:nvSpPr>
      <dsp:spPr>
        <a:xfrm>
          <a:off x="6937343" y="4586676"/>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Conservation </a:t>
          </a:r>
          <a:r>
            <a:rPr lang="ru-RU" sz="1400" b="1" kern="1200" dirty="0"/>
            <a:t>щ</a:t>
          </a:r>
          <a:r>
            <a:rPr lang="en-US" sz="1400" b="1" kern="1200" dirty="0"/>
            <a:t>f Ecosystems</a:t>
          </a:r>
        </a:p>
      </dsp:txBody>
      <dsp:txXfrm>
        <a:off x="6937343" y="4586676"/>
        <a:ext cx="2866398" cy="1433199"/>
      </dsp:txXfrm>
    </dsp:sp>
    <dsp:sp modelId="{B09D05B8-7CCD-42F4-923E-88A381187FC3}">
      <dsp:nvSpPr>
        <dsp:cNvPr id="0" name=""/>
        <dsp:cNvSpPr/>
      </dsp:nvSpPr>
      <dsp:spPr>
        <a:xfrm>
          <a:off x="1734829" y="2551533"/>
          <a:ext cx="2866398" cy="1433199"/>
        </a:xfrm>
        <a:prstGeom prst="rect">
          <a:avLst/>
        </a:prstGeom>
        <a:solidFill>
          <a:schemeClr val="accent1">
            <a:hueOff val="0"/>
            <a:satOff val="0"/>
            <a:lumOff val="0"/>
            <a:alphaOff val="0"/>
          </a:schemeClr>
        </a:solidFill>
        <a:ln w="889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8890" rIns="180000" bIns="8890" numCol="1" spcCol="1270" anchor="ctr" anchorCtr="0">
          <a:noAutofit/>
        </a:bodyPr>
        <a:lstStyle/>
        <a:p>
          <a:pPr marL="0" lvl="0" indent="0" algn="ctr" defTabSz="622300">
            <a:lnSpc>
              <a:spcPct val="110000"/>
            </a:lnSpc>
            <a:spcBef>
              <a:spcPts val="0"/>
            </a:spcBef>
            <a:spcAft>
              <a:spcPts val="0"/>
            </a:spcAft>
            <a:buNone/>
          </a:pPr>
          <a:r>
            <a:rPr lang="en-US" sz="1400" b="1" kern="1200" dirty="0"/>
            <a:t>Economic Sustainability</a:t>
          </a:r>
        </a:p>
      </dsp:txBody>
      <dsp:txXfrm>
        <a:off x="1734829" y="2551533"/>
        <a:ext cx="2866398" cy="14331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E6E8B1-FE95-FE5D-CB84-D3E90967D2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A"/>
          </a:p>
        </p:txBody>
      </p:sp>
      <p:sp>
        <p:nvSpPr>
          <p:cNvPr id="3" name="Date Placeholder 2">
            <a:extLst>
              <a:ext uri="{FF2B5EF4-FFF2-40B4-BE49-F238E27FC236}">
                <a16:creationId xmlns:a16="http://schemas.microsoft.com/office/drawing/2014/main" id="{52238BA8-B2F4-38D4-A90B-6E2D8E7936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D4770D-2D65-604A-979A-0EF1011BA9CC}" type="datetimeFigureOut">
              <a:rPr lang="en-UA" smtClean="0"/>
              <a:t>11/11/2025</a:t>
            </a:fld>
            <a:endParaRPr lang="en-UA"/>
          </a:p>
        </p:txBody>
      </p:sp>
      <p:sp>
        <p:nvSpPr>
          <p:cNvPr id="4" name="Footer Placeholder 3">
            <a:extLst>
              <a:ext uri="{FF2B5EF4-FFF2-40B4-BE49-F238E27FC236}">
                <a16:creationId xmlns:a16="http://schemas.microsoft.com/office/drawing/2014/main" id="{639CD601-30E2-12A6-A7CC-644D1571B2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A"/>
          </a:p>
        </p:txBody>
      </p:sp>
      <p:sp>
        <p:nvSpPr>
          <p:cNvPr id="5" name="Slide Number Placeholder 4">
            <a:extLst>
              <a:ext uri="{FF2B5EF4-FFF2-40B4-BE49-F238E27FC236}">
                <a16:creationId xmlns:a16="http://schemas.microsoft.com/office/drawing/2014/main" id="{422CAEA9-3D2C-04A1-63F7-BEF255F35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AE8CD5-40D9-724A-AA5A-CC3066875007}" type="slidenum">
              <a:rPr lang="en-UA" smtClean="0"/>
              <a:t>‹#›</a:t>
            </a:fld>
            <a:endParaRPr lang="en-UA"/>
          </a:p>
        </p:txBody>
      </p:sp>
    </p:spTree>
    <p:extLst>
      <p:ext uri="{BB962C8B-B14F-4D97-AF65-F5344CB8AC3E}">
        <p14:creationId xmlns:p14="http://schemas.microsoft.com/office/powerpoint/2010/main" val="3160255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892EF-64E8-974E-A5D8-2F246359016B}" type="datetimeFigureOut">
              <a:rPr lang="en-UA" smtClean="0"/>
              <a:t>11/11/2025</a:t>
            </a:fld>
            <a:endParaRPr lang="en-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6DCA0-4D88-8B45-AA09-1E6726AC1BFC}" type="slidenum">
              <a:rPr lang="en-UA" smtClean="0"/>
              <a:t>‹#›</a:t>
            </a:fld>
            <a:endParaRPr lang="en-UA"/>
          </a:p>
        </p:txBody>
      </p:sp>
    </p:spTree>
    <p:extLst>
      <p:ext uri="{BB962C8B-B14F-4D97-AF65-F5344CB8AC3E}">
        <p14:creationId xmlns:p14="http://schemas.microsoft.com/office/powerpoint/2010/main" val="463018658"/>
      </p:ext>
    </p:extLst>
  </p:cSld>
  <p:clrMap bg1="lt1" tx1="dk1" bg2="lt2" tx2="dk2" accent1="accent1" accent2="accent2" accent3="accent3" accent4="accent4" accent5="accent5" accent6="accent6" hlink="hlink" folHlink="folHlink"/>
  <p:notesStyle>
    <a:lvl1pPr marL="0" algn="l" defTabSz="914314" rtl="0" eaLnBrk="1" latinLnBrk="0" hangingPunct="1">
      <a:defRPr sz="1200" kern="1200">
        <a:solidFill>
          <a:schemeClr val="tx1"/>
        </a:solidFill>
        <a:latin typeface="+mn-lt"/>
        <a:ea typeface="+mn-ea"/>
        <a:cs typeface="+mn-cs"/>
      </a:defRPr>
    </a:lvl1pPr>
    <a:lvl2pPr marL="457156"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1"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4" algn="l" defTabSz="914314" rtl="0" eaLnBrk="1" latinLnBrk="0" hangingPunct="1">
      <a:defRPr sz="1200" kern="1200">
        <a:solidFill>
          <a:schemeClr val="tx1"/>
        </a:solidFill>
        <a:latin typeface="+mn-lt"/>
        <a:ea typeface="+mn-ea"/>
        <a:cs typeface="+mn-cs"/>
      </a:defRPr>
    </a:lvl6pPr>
    <a:lvl7pPr marL="2742940" algn="l" defTabSz="914314" rtl="0" eaLnBrk="1" latinLnBrk="0" hangingPunct="1">
      <a:defRPr sz="1200" kern="1200">
        <a:solidFill>
          <a:schemeClr val="tx1"/>
        </a:solidFill>
        <a:latin typeface="+mn-lt"/>
        <a:ea typeface="+mn-ea"/>
        <a:cs typeface="+mn-cs"/>
      </a:defRPr>
    </a:lvl7pPr>
    <a:lvl8pPr marL="3200098" algn="l" defTabSz="914314" rtl="0" eaLnBrk="1" latinLnBrk="0" hangingPunct="1">
      <a:defRPr sz="1200" kern="1200">
        <a:solidFill>
          <a:schemeClr val="tx1"/>
        </a:solidFill>
        <a:latin typeface="+mn-lt"/>
        <a:ea typeface="+mn-ea"/>
        <a:cs typeface="+mn-cs"/>
      </a:defRPr>
    </a:lvl8pPr>
    <a:lvl9pPr marL="3657255"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F196DCA0-4D88-8B45-AA09-1E6726AC1BFC}" type="slidenum">
              <a:rPr lang="en-UA" smtClean="0"/>
              <a:t>6</a:t>
            </a:fld>
            <a:endParaRPr lang="en-UA"/>
          </a:p>
        </p:txBody>
      </p:sp>
    </p:spTree>
    <p:extLst>
      <p:ext uri="{BB962C8B-B14F-4D97-AF65-F5344CB8AC3E}">
        <p14:creationId xmlns:p14="http://schemas.microsoft.com/office/powerpoint/2010/main" val="2393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7" name="Picture Placeholder 66">
            <a:extLst>
              <a:ext uri="{FF2B5EF4-FFF2-40B4-BE49-F238E27FC236}">
                <a16:creationId xmlns:a16="http://schemas.microsoft.com/office/drawing/2014/main" id="{C8E8E350-BAB2-9FFB-1DC0-025269566BB0}"/>
              </a:ext>
            </a:extLst>
          </p:cNvPr>
          <p:cNvSpPr>
            <a:spLocks noGrp="1"/>
          </p:cNvSpPr>
          <p:nvPr>
            <p:ph type="pic" sz="quarter" idx="10"/>
          </p:nvPr>
        </p:nvSpPr>
        <p:spPr>
          <a:xfrm>
            <a:off x="5721144" y="1695410"/>
            <a:ext cx="6470856" cy="5162590"/>
          </a:xfrm>
          <a:custGeom>
            <a:avLst/>
            <a:gdLst>
              <a:gd name="connsiteX0" fmla="*/ 975436 w 6470856"/>
              <a:gd name="connsiteY0" fmla="*/ 588392 h 5162590"/>
              <a:gd name="connsiteX1" fmla="*/ 1931407 w 6470856"/>
              <a:gd name="connsiteY1" fmla="*/ 768738 h 5162590"/>
              <a:gd name="connsiteX2" fmla="*/ 2251041 w 6470856"/>
              <a:gd name="connsiteY2" fmla="*/ 1698295 h 5162590"/>
              <a:gd name="connsiteX3" fmla="*/ 1614727 w 6470856"/>
              <a:gd name="connsiteY3" fmla="*/ 2447377 h 5162590"/>
              <a:gd name="connsiteX4" fmla="*/ 658756 w 6470856"/>
              <a:gd name="connsiteY4" fmla="*/ 2267030 h 5162590"/>
              <a:gd name="connsiteX5" fmla="*/ 339098 w 6470856"/>
              <a:gd name="connsiteY5" fmla="*/ 1337602 h 5162590"/>
              <a:gd name="connsiteX6" fmla="*/ 2586133 w 6470856"/>
              <a:gd name="connsiteY6" fmla="*/ 0 h 5162590"/>
              <a:gd name="connsiteX7" fmla="*/ 6470856 w 6470856"/>
              <a:gd name="connsiteY7" fmla="*/ 732863 h 5162590"/>
              <a:gd name="connsiteX8" fmla="*/ 6470856 w 6470856"/>
              <a:gd name="connsiteY8" fmla="*/ 5162590 h 5162590"/>
              <a:gd name="connsiteX9" fmla="*/ 728353 w 6470856"/>
              <a:gd name="connsiteY9" fmla="*/ 5162590 h 5162590"/>
              <a:gd name="connsiteX10" fmla="*/ 0 w 6470856"/>
              <a:gd name="connsiteY10" fmla="*/ 3044855 h 5162590"/>
              <a:gd name="connsiteX11" fmla="*/ 490865 w 6470856"/>
              <a:gd name="connsiteY11" fmla="*/ 2466923 h 5162590"/>
              <a:gd name="connsiteX12" fmla="*/ 1699886 w 6470856"/>
              <a:gd name="connsiteY12" fmla="*/ 2695008 h 5162590"/>
              <a:gd name="connsiteX13" fmla="*/ 2505724 w 6470856"/>
              <a:gd name="connsiteY13" fmla="*/ 1746360 h 5162590"/>
              <a:gd name="connsiteX14" fmla="*/ 2101449 w 6470856"/>
              <a:gd name="connsiteY14" fmla="*/ 570655 h 516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0856" h="5162590">
                <a:moveTo>
                  <a:pt x="975436" y="588392"/>
                </a:moveTo>
                <a:lnTo>
                  <a:pt x="1931407" y="768738"/>
                </a:lnTo>
                <a:lnTo>
                  <a:pt x="2251041" y="1698295"/>
                </a:lnTo>
                <a:lnTo>
                  <a:pt x="1614727" y="2447377"/>
                </a:lnTo>
                <a:lnTo>
                  <a:pt x="658756" y="2267030"/>
                </a:lnTo>
                <a:lnTo>
                  <a:pt x="339098" y="1337602"/>
                </a:lnTo>
                <a:close/>
                <a:moveTo>
                  <a:pt x="2586133" y="0"/>
                </a:moveTo>
                <a:lnTo>
                  <a:pt x="6470856" y="732863"/>
                </a:lnTo>
                <a:lnTo>
                  <a:pt x="6470856" y="5162590"/>
                </a:lnTo>
                <a:lnTo>
                  <a:pt x="728353" y="5162590"/>
                </a:lnTo>
                <a:lnTo>
                  <a:pt x="0" y="3044855"/>
                </a:lnTo>
                <a:lnTo>
                  <a:pt x="490865" y="2466923"/>
                </a:lnTo>
                <a:lnTo>
                  <a:pt x="1699886" y="2695008"/>
                </a:lnTo>
                <a:lnTo>
                  <a:pt x="2505724" y="1746360"/>
                </a:lnTo>
                <a:lnTo>
                  <a:pt x="2101449" y="570655"/>
                </a:lnTo>
                <a:close/>
              </a:path>
            </a:pathLst>
          </a:custGeom>
        </p:spPr>
        <p:txBody>
          <a:bodyPr wrap="square">
            <a:noAutofit/>
          </a:bodyPr>
          <a:lstStyle/>
          <a:p>
            <a:endParaRPr lang="en-US"/>
          </a:p>
        </p:txBody>
      </p:sp>
      <p:sp>
        <p:nvSpPr>
          <p:cNvPr id="53" name="Freeform: Shape 52">
            <a:extLst>
              <a:ext uri="{FF2B5EF4-FFF2-40B4-BE49-F238E27FC236}">
                <a16:creationId xmlns:a16="http://schemas.microsoft.com/office/drawing/2014/main" id="{3CE9FEA7-214F-1695-8346-23BE6D9CC397}"/>
              </a:ext>
            </a:extLst>
          </p:cNvPr>
          <p:cNvSpPr/>
          <p:nvPr userDrawn="1"/>
        </p:nvSpPr>
        <p:spPr>
          <a:xfrm>
            <a:off x="3802930" y="0"/>
            <a:ext cx="6192894" cy="6338754"/>
          </a:xfrm>
          <a:custGeom>
            <a:avLst/>
            <a:gdLst>
              <a:gd name="connsiteX0" fmla="*/ 3213295 w 6192894"/>
              <a:gd name="connsiteY0" fmla="*/ 0 h 6338754"/>
              <a:gd name="connsiteX1" fmla="*/ 6174073 w 6192894"/>
              <a:gd name="connsiteY1" fmla="*/ 1962536 h 6338754"/>
              <a:gd name="connsiteX2" fmla="*/ 6192894 w 6192894"/>
              <a:gd name="connsiteY2" fmla="*/ 2013958 h 6338754"/>
              <a:gd name="connsiteX3" fmla="*/ 4504348 w 6192894"/>
              <a:gd name="connsiteY3" fmla="*/ 1695409 h 6338754"/>
              <a:gd name="connsiteX4" fmla="*/ 1918214 w 6192894"/>
              <a:gd name="connsiteY4" fmla="*/ 4740265 h 6338754"/>
              <a:gd name="connsiteX5" fmla="*/ 2467983 w 6192894"/>
              <a:gd name="connsiteY5" fmla="*/ 6338754 h 6338754"/>
              <a:gd name="connsiteX6" fmla="*/ 2410243 w 6192894"/>
              <a:gd name="connsiteY6" fmla="*/ 6325427 h 6338754"/>
              <a:gd name="connsiteX7" fmla="*/ 0 w 6192894"/>
              <a:gd name="connsiteY7" fmla="*/ 3213295 h 6338754"/>
              <a:gd name="connsiteX8" fmla="*/ 3213295 w 6192894"/>
              <a:gd name="connsiteY8" fmla="*/ 0 h 6338754"/>
              <a:gd name="connsiteX0" fmla="*/ 4504348 w 6192894"/>
              <a:gd name="connsiteY0" fmla="*/ 1695409 h 6338754"/>
              <a:gd name="connsiteX1" fmla="*/ 1918214 w 6192894"/>
              <a:gd name="connsiteY1" fmla="*/ 4740265 h 6338754"/>
              <a:gd name="connsiteX2" fmla="*/ 2467983 w 6192894"/>
              <a:gd name="connsiteY2" fmla="*/ 6338754 h 6338754"/>
              <a:gd name="connsiteX3" fmla="*/ 2410243 w 6192894"/>
              <a:gd name="connsiteY3" fmla="*/ 6325427 h 6338754"/>
              <a:gd name="connsiteX4" fmla="*/ 0 w 6192894"/>
              <a:gd name="connsiteY4" fmla="*/ 3213295 h 6338754"/>
              <a:gd name="connsiteX5" fmla="*/ 3213295 w 6192894"/>
              <a:gd name="connsiteY5" fmla="*/ 0 h 6338754"/>
              <a:gd name="connsiteX6" fmla="*/ 6174073 w 6192894"/>
              <a:gd name="connsiteY6" fmla="*/ 1962536 h 6338754"/>
              <a:gd name="connsiteX7" fmla="*/ 6192894 w 6192894"/>
              <a:gd name="connsiteY7" fmla="*/ 2013958 h 6338754"/>
              <a:gd name="connsiteX8" fmla="*/ 4595788 w 6192894"/>
              <a:gd name="connsiteY8" fmla="*/ 1786849 h 6338754"/>
              <a:gd name="connsiteX0" fmla="*/ 4504348 w 6192894"/>
              <a:gd name="connsiteY0" fmla="*/ 1695409 h 6338754"/>
              <a:gd name="connsiteX1" fmla="*/ 1918214 w 6192894"/>
              <a:gd name="connsiteY1" fmla="*/ 4740265 h 6338754"/>
              <a:gd name="connsiteX2" fmla="*/ 2467983 w 6192894"/>
              <a:gd name="connsiteY2" fmla="*/ 6338754 h 6338754"/>
              <a:gd name="connsiteX3" fmla="*/ 2410243 w 6192894"/>
              <a:gd name="connsiteY3" fmla="*/ 6325427 h 6338754"/>
              <a:gd name="connsiteX4" fmla="*/ 0 w 6192894"/>
              <a:gd name="connsiteY4" fmla="*/ 3213295 h 6338754"/>
              <a:gd name="connsiteX5" fmla="*/ 3213295 w 6192894"/>
              <a:gd name="connsiteY5" fmla="*/ 0 h 6338754"/>
              <a:gd name="connsiteX6" fmla="*/ 6174073 w 6192894"/>
              <a:gd name="connsiteY6" fmla="*/ 1962536 h 6338754"/>
              <a:gd name="connsiteX7" fmla="*/ 6192894 w 6192894"/>
              <a:gd name="connsiteY7" fmla="*/ 2013958 h 6338754"/>
              <a:gd name="connsiteX0" fmla="*/ 1918214 w 6192894"/>
              <a:gd name="connsiteY0" fmla="*/ 4740265 h 6338754"/>
              <a:gd name="connsiteX1" fmla="*/ 2467983 w 6192894"/>
              <a:gd name="connsiteY1" fmla="*/ 6338754 h 6338754"/>
              <a:gd name="connsiteX2" fmla="*/ 2410243 w 6192894"/>
              <a:gd name="connsiteY2" fmla="*/ 6325427 h 6338754"/>
              <a:gd name="connsiteX3" fmla="*/ 0 w 6192894"/>
              <a:gd name="connsiteY3" fmla="*/ 3213295 h 6338754"/>
              <a:gd name="connsiteX4" fmla="*/ 3213295 w 6192894"/>
              <a:gd name="connsiteY4" fmla="*/ 0 h 6338754"/>
              <a:gd name="connsiteX5" fmla="*/ 6174073 w 6192894"/>
              <a:gd name="connsiteY5" fmla="*/ 1962536 h 6338754"/>
              <a:gd name="connsiteX6" fmla="*/ 6192894 w 6192894"/>
              <a:gd name="connsiteY6" fmla="*/ 2013958 h 6338754"/>
              <a:gd name="connsiteX0" fmla="*/ 2467983 w 6192894"/>
              <a:gd name="connsiteY0" fmla="*/ 6338754 h 6338754"/>
              <a:gd name="connsiteX1" fmla="*/ 2410243 w 6192894"/>
              <a:gd name="connsiteY1" fmla="*/ 6325427 h 6338754"/>
              <a:gd name="connsiteX2" fmla="*/ 0 w 6192894"/>
              <a:gd name="connsiteY2" fmla="*/ 3213295 h 6338754"/>
              <a:gd name="connsiteX3" fmla="*/ 3213295 w 6192894"/>
              <a:gd name="connsiteY3" fmla="*/ 0 h 6338754"/>
              <a:gd name="connsiteX4" fmla="*/ 6174073 w 6192894"/>
              <a:gd name="connsiteY4" fmla="*/ 1962536 h 6338754"/>
              <a:gd name="connsiteX5" fmla="*/ 6192894 w 6192894"/>
              <a:gd name="connsiteY5" fmla="*/ 2013958 h 633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2894" h="6338754">
                <a:moveTo>
                  <a:pt x="2467983" y="6338754"/>
                </a:moveTo>
                <a:lnTo>
                  <a:pt x="2410243" y="6325427"/>
                </a:lnTo>
                <a:cubicBezTo>
                  <a:pt x="1024189" y="5968811"/>
                  <a:pt x="0" y="4710660"/>
                  <a:pt x="0" y="3213295"/>
                </a:cubicBezTo>
                <a:cubicBezTo>
                  <a:pt x="0" y="1438641"/>
                  <a:pt x="1438641" y="0"/>
                  <a:pt x="3213295" y="0"/>
                </a:cubicBezTo>
                <a:cubicBezTo>
                  <a:pt x="4544286" y="0"/>
                  <a:pt x="5686269" y="809236"/>
                  <a:pt x="6174073" y="1962536"/>
                </a:cubicBezTo>
                <a:lnTo>
                  <a:pt x="6192894" y="2013958"/>
                </a:lnTo>
              </a:path>
            </a:pathLst>
          </a:custGeom>
          <a:no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17"/>
          </a:p>
        </p:txBody>
      </p:sp>
      <p:sp>
        <p:nvSpPr>
          <p:cNvPr id="56" name="Freeform: Shape 55">
            <a:extLst>
              <a:ext uri="{FF2B5EF4-FFF2-40B4-BE49-F238E27FC236}">
                <a16:creationId xmlns:a16="http://schemas.microsoft.com/office/drawing/2014/main" id="{FE57726D-6D38-DBDB-53AF-216B40C85284}"/>
              </a:ext>
            </a:extLst>
          </p:cNvPr>
          <p:cNvSpPr/>
          <p:nvPr userDrawn="1"/>
        </p:nvSpPr>
        <p:spPr>
          <a:xfrm>
            <a:off x="5422182" y="1619253"/>
            <a:ext cx="2626412" cy="2809251"/>
          </a:xfrm>
          <a:custGeom>
            <a:avLst/>
            <a:gdLst>
              <a:gd name="connsiteX0" fmla="*/ 1594045 w 2626412"/>
              <a:gd name="connsiteY0" fmla="*/ 0 h 2809251"/>
              <a:gd name="connsiteX1" fmla="*/ 2608006 w 2626412"/>
              <a:gd name="connsiteY1" fmla="*/ 364002 h 2809251"/>
              <a:gd name="connsiteX2" fmla="*/ 2626412 w 2626412"/>
              <a:gd name="connsiteY2" fmla="*/ 380731 h 2809251"/>
              <a:gd name="connsiteX3" fmla="*/ 563760 w 2626412"/>
              <a:gd name="connsiteY3" fmla="*/ 2809251 h 2809251"/>
              <a:gd name="connsiteX4" fmla="*/ 466885 w 2626412"/>
              <a:gd name="connsiteY4" fmla="*/ 2721205 h 2809251"/>
              <a:gd name="connsiteX5" fmla="*/ 0 w 2626412"/>
              <a:gd name="connsiteY5" fmla="*/ 1594045 h 2809251"/>
              <a:gd name="connsiteX6" fmla="*/ 1594045 w 2626412"/>
              <a:gd name="connsiteY6" fmla="*/ 0 h 2809251"/>
              <a:gd name="connsiteX0" fmla="*/ 563760 w 2626412"/>
              <a:gd name="connsiteY0" fmla="*/ 2809251 h 2900691"/>
              <a:gd name="connsiteX1" fmla="*/ 466885 w 2626412"/>
              <a:gd name="connsiteY1" fmla="*/ 2721205 h 2900691"/>
              <a:gd name="connsiteX2" fmla="*/ 0 w 2626412"/>
              <a:gd name="connsiteY2" fmla="*/ 1594045 h 2900691"/>
              <a:gd name="connsiteX3" fmla="*/ 1594045 w 2626412"/>
              <a:gd name="connsiteY3" fmla="*/ 0 h 2900691"/>
              <a:gd name="connsiteX4" fmla="*/ 2608006 w 2626412"/>
              <a:gd name="connsiteY4" fmla="*/ 364002 h 2900691"/>
              <a:gd name="connsiteX5" fmla="*/ 2626412 w 2626412"/>
              <a:gd name="connsiteY5" fmla="*/ 380731 h 2900691"/>
              <a:gd name="connsiteX6" fmla="*/ 655200 w 2626412"/>
              <a:gd name="connsiteY6" fmla="*/ 2900691 h 2900691"/>
              <a:gd name="connsiteX0" fmla="*/ 563760 w 2626412"/>
              <a:gd name="connsiteY0" fmla="*/ 2809251 h 2809251"/>
              <a:gd name="connsiteX1" fmla="*/ 466885 w 2626412"/>
              <a:gd name="connsiteY1" fmla="*/ 2721205 h 2809251"/>
              <a:gd name="connsiteX2" fmla="*/ 0 w 2626412"/>
              <a:gd name="connsiteY2" fmla="*/ 1594045 h 2809251"/>
              <a:gd name="connsiteX3" fmla="*/ 1594045 w 2626412"/>
              <a:gd name="connsiteY3" fmla="*/ 0 h 2809251"/>
              <a:gd name="connsiteX4" fmla="*/ 2608006 w 2626412"/>
              <a:gd name="connsiteY4" fmla="*/ 364002 h 2809251"/>
              <a:gd name="connsiteX5" fmla="*/ 2626412 w 2626412"/>
              <a:gd name="connsiteY5" fmla="*/ 380731 h 280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412" h="2809251">
                <a:moveTo>
                  <a:pt x="563760" y="2809251"/>
                </a:moveTo>
                <a:lnTo>
                  <a:pt x="466885" y="2721205"/>
                </a:lnTo>
                <a:cubicBezTo>
                  <a:pt x="178420" y="2432740"/>
                  <a:pt x="0" y="2034229"/>
                  <a:pt x="0" y="1594045"/>
                </a:cubicBezTo>
                <a:cubicBezTo>
                  <a:pt x="0" y="713678"/>
                  <a:pt x="713678" y="0"/>
                  <a:pt x="1594045" y="0"/>
                </a:cubicBezTo>
                <a:cubicBezTo>
                  <a:pt x="1979206" y="0"/>
                  <a:pt x="2332461" y="136603"/>
                  <a:pt x="2608006" y="364002"/>
                </a:cubicBezTo>
                <a:lnTo>
                  <a:pt x="2626412" y="380731"/>
                </a:lnTo>
              </a:path>
            </a:pathLst>
          </a:custGeom>
          <a:no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17"/>
          </a:p>
        </p:txBody>
      </p:sp>
      <p:sp>
        <p:nvSpPr>
          <p:cNvPr id="2" name="Title 1">
            <a:extLst>
              <a:ext uri="{FF2B5EF4-FFF2-40B4-BE49-F238E27FC236}">
                <a16:creationId xmlns:a16="http://schemas.microsoft.com/office/drawing/2014/main" id="{839F8D96-3C7E-2AB2-C97C-F93FC758F5D1}"/>
              </a:ext>
            </a:extLst>
          </p:cNvPr>
          <p:cNvSpPr>
            <a:spLocks noGrp="1"/>
          </p:cNvSpPr>
          <p:nvPr userDrawn="1">
            <p:ph type="title"/>
          </p:nvPr>
        </p:nvSpPr>
        <p:spPr>
          <a:xfrm>
            <a:off x="593726" y="3162302"/>
            <a:ext cx="4729162" cy="2079839"/>
          </a:xfrm>
        </p:spPr>
        <p:txBody>
          <a:bodyPr anchor="b"/>
          <a:lstStyle>
            <a:lvl1pPr>
              <a:defRPr sz="3600"/>
            </a:lvl1pPr>
          </a:lstStyle>
          <a:p>
            <a:r>
              <a:rPr lang="en-US" dirty="0"/>
              <a:t>Click to edit Master title style</a:t>
            </a:r>
          </a:p>
        </p:txBody>
      </p:sp>
      <p:sp>
        <p:nvSpPr>
          <p:cNvPr id="71" name="Text Placeholder 70">
            <a:extLst>
              <a:ext uri="{FF2B5EF4-FFF2-40B4-BE49-F238E27FC236}">
                <a16:creationId xmlns:a16="http://schemas.microsoft.com/office/drawing/2014/main" id="{4D1E2084-186E-3E44-6D79-BC45E6E10719}"/>
              </a:ext>
            </a:extLst>
          </p:cNvPr>
          <p:cNvSpPr>
            <a:spLocks noGrp="1"/>
          </p:cNvSpPr>
          <p:nvPr>
            <p:ph type="body" sz="quarter" idx="11"/>
          </p:nvPr>
        </p:nvSpPr>
        <p:spPr>
          <a:xfrm>
            <a:off x="593726" y="5402479"/>
            <a:ext cx="4729163" cy="301453"/>
          </a:xfrm>
          <a:prstGeom prst="rect">
            <a:avLst/>
          </a:prstGeom>
        </p:spPr>
        <p:txBody>
          <a:bodyPr/>
          <a:lstStyle>
            <a:lvl1pPr>
              <a:defRPr sz="1800">
                <a:solidFill>
                  <a:schemeClr val="tx1"/>
                </a:solidFill>
              </a:defRPr>
            </a:lvl1pPr>
            <a:lvl2pPr marL="0" indent="0">
              <a:buNone/>
              <a:defRPr/>
            </a:lvl2pPr>
          </a:lstStyle>
          <a:p>
            <a:pPr lvl="0"/>
            <a:r>
              <a:rPr lang="en-US" dirty="0"/>
              <a:t>Click to edit Master text styles</a:t>
            </a:r>
          </a:p>
        </p:txBody>
      </p:sp>
      <p:sp>
        <p:nvSpPr>
          <p:cNvPr id="73" name="Freeform: Shape 72">
            <a:extLst>
              <a:ext uri="{FF2B5EF4-FFF2-40B4-BE49-F238E27FC236}">
                <a16:creationId xmlns:a16="http://schemas.microsoft.com/office/drawing/2014/main" id="{C34B7F76-59D6-9D52-E3CB-DE4EDB15DE7D}"/>
              </a:ext>
            </a:extLst>
          </p:cNvPr>
          <p:cNvSpPr/>
          <p:nvPr userDrawn="1"/>
        </p:nvSpPr>
        <p:spPr>
          <a:xfrm rot="18550398">
            <a:off x="8973246" y="645151"/>
            <a:ext cx="109472" cy="124684"/>
          </a:xfrm>
          <a:custGeom>
            <a:avLst/>
            <a:gdLst>
              <a:gd name="connsiteX0" fmla="*/ 0 w 560954"/>
              <a:gd name="connsiteY0" fmla="*/ 159730 h 638920"/>
              <a:gd name="connsiteX1" fmla="*/ 0 w 560954"/>
              <a:gd name="connsiteY1" fmla="*/ 479190 h 638920"/>
              <a:gd name="connsiteX2" fmla="*/ 280456 w 560954"/>
              <a:gd name="connsiteY2" fmla="*/ 638920 h 638920"/>
              <a:gd name="connsiteX3" fmla="*/ 560955 w 560954"/>
              <a:gd name="connsiteY3" fmla="*/ 479190 h 638920"/>
              <a:gd name="connsiteX4" fmla="*/ 560955 w 560954"/>
              <a:gd name="connsiteY4" fmla="*/ 159730 h 638920"/>
              <a:gd name="connsiteX5" fmla="*/ 280456 w 560954"/>
              <a:gd name="connsiteY5" fmla="*/ 0 h 6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54" h="638920">
                <a:moveTo>
                  <a:pt x="0" y="159730"/>
                </a:moveTo>
                <a:lnTo>
                  <a:pt x="0" y="479190"/>
                </a:lnTo>
                <a:lnTo>
                  <a:pt x="280456" y="638920"/>
                </a:lnTo>
                <a:lnTo>
                  <a:pt x="560955" y="479190"/>
                </a:lnTo>
                <a:lnTo>
                  <a:pt x="560955" y="159730"/>
                </a:lnTo>
                <a:lnTo>
                  <a:pt x="280456" y="0"/>
                </a:lnTo>
                <a:close/>
              </a:path>
            </a:pathLst>
          </a:custGeom>
          <a:solidFill>
            <a:schemeClr val="bg1">
              <a:lumMod val="95000"/>
            </a:schemeClr>
          </a:solidFill>
          <a:ln w="4242" cap="flat">
            <a:noFill/>
            <a:prstDash val="solid"/>
            <a:miter/>
          </a:ln>
        </p:spPr>
        <p:txBody>
          <a:bodyPr rtlCol="0" anchor="ctr">
            <a:normAutofit fontScale="25000" lnSpcReduction="20000"/>
          </a:bodyPr>
          <a:lstStyle/>
          <a:p>
            <a:endParaRPr lang="en-US" sz="2117"/>
          </a:p>
        </p:txBody>
      </p:sp>
      <p:sp>
        <p:nvSpPr>
          <p:cNvPr id="74" name="Freeform: Shape 73">
            <a:extLst>
              <a:ext uri="{FF2B5EF4-FFF2-40B4-BE49-F238E27FC236}">
                <a16:creationId xmlns:a16="http://schemas.microsoft.com/office/drawing/2014/main" id="{CBC2F7A6-452E-B9CD-AA1C-8564D3AEB4AB}"/>
              </a:ext>
            </a:extLst>
          </p:cNvPr>
          <p:cNvSpPr/>
          <p:nvPr userDrawn="1"/>
        </p:nvSpPr>
        <p:spPr>
          <a:xfrm rot="11120482">
            <a:off x="3760460" y="2896189"/>
            <a:ext cx="109472" cy="124684"/>
          </a:xfrm>
          <a:custGeom>
            <a:avLst/>
            <a:gdLst>
              <a:gd name="connsiteX0" fmla="*/ 0 w 560954"/>
              <a:gd name="connsiteY0" fmla="*/ 159730 h 638920"/>
              <a:gd name="connsiteX1" fmla="*/ 0 w 560954"/>
              <a:gd name="connsiteY1" fmla="*/ 479190 h 638920"/>
              <a:gd name="connsiteX2" fmla="*/ 280456 w 560954"/>
              <a:gd name="connsiteY2" fmla="*/ 638920 h 638920"/>
              <a:gd name="connsiteX3" fmla="*/ 560955 w 560954"/>
              <a:gd name="connsiteY3" fmla="*/ 479190 h 638920"/>
              <a:gd name="connsiteX4" fmla="*/ 560955 w 560954"/>
              <a:gd name="connsiteY4" fmla="*/ 159730 h 638920"/>
              <a:gd name="connsiteX5" fmla="*/ 280456 w 560954"/>
              <a:gd name="connsiteY5" fmla="*/ 0 h 6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54" h="638920">
                <a:moveTo>
                  <a:pt x="0" y="159730"/>
                </a:moveTo>
                <a:lnTo>
                  <a:pt x="0" y="479190"/>
                </a:lnTo>
                <a:lnTo>
                  <a:pt x="280456" y="638920"/>
                </a:lnTo>
                <a:lnTo>
                  <a:pt x="560955" y="479190"/>
                </a:lnTo>
                <a:lnTo>
                  <a:pt x="560955" y="159730"/>
                </a:lnTo>
                <a:lnTo>
                  <a:pt x="280456" y="0"/>
                </a:lnTo>
                <a:close/>
              </a:path>
            </a:pathLst>
          </a:custGeom>
          <a:solidFill>
            <a:schemeClr val="bg1">
              <a:lumMod val="95000"/>
            </a:schemeClr>
          </a:solidFill>
          <a:ln w="4242" cap="flat">
            <a:noFill/>
            <a:prstDash val="solid"/>
            <a:miter/>
          </a:ln>
        </p:spPr>
        <p:txBody>
          <a:bodyPr rtlCol="0" anchor="ctr">
            <a:normAutofit fontScale="25000" lnSpcReduction="20000"/>
          </a:bodyPr>
          <a:lstStyle/>
          <a:p>
            <a:endParaRPr lang="en-US" sz="2117"/>
          </a:p>
        </p:txBody>
      </p:sp>
      <p:sp>
        <p:nvSpPr>
          <p:cNvPr id="75" name="Freeform: Shape 74">
            <a:extLst>
              <a:ext uri="{FF2B5EF4-FFF2-40B4-BE49-F238E27FC236}">
                <a16:creationId xmlns:a16="http://schemas.microsoft.com/office/drawing/2014/main" id="{AFAF46CB-FBB8-413E-470D-A370A3888A21}"/>
              </a:ext>
            </a:extLst>
          </p:cNvPr>
          <p:cNvSpPr/>
          <p:nvPr userDrawn="1"/>
        </p:nvSpPr>
        <p:spPr>
          <a:xfrm rot="16411232">
            <a:off x="7077150" y="1559290"/>
            <a:ext cx="109472" cy="124684"/>
          </a:xfrm>
          <a:custGeom>
            <a:avLst/>
            <a:gdLst>
              <a:gd name="connsiteX0" fmla="*/ 0 w 560954"/>
              <a:gd name="connsiteY0" fmla="*/ 159730 h 638920"/>
              <a:gd name="connsiteX1" fmla="*/ 0 w 560954"/>
              <a:gd name="connsiteY1" fmla="*/ 479190 h 638920"/>
              <a:gd name="connsiteX2" fmla="*/ 280456 w 560954"/>
              <a:gd name="connsiteY2" fmla="*/ 638920 h 638920"/>
              <a:gd name="connsiteX3" fmla="*/ 560955 w 560954"/>
              <a:gd name="connsiteY3" fmla="*/ 479190 h 638920"/>
              <a:gd name="connsiteX4" fmla="*/ 560955 w 560954"/>
              <a:gd name="connsiteY4" fmla="*/ 159730 h 638920"/>
              <a:gd name="connsiteX5" fmla="*/ 280456 w 560954"/>
              <a:gd name="connsiteY5" fmla="*/ 0 h 6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54" h="638920">
                <a:moveTo>
                  <a:pt x="0" y="159730"/>
                </a:moveTo>
                <a:lnTo>
                  <a:pt x="0" y="479190"/>
                </a:lnTo>
                <a:lnTo>
                  <a:pt x="280456" y="638920"/>
                </a:lnTo>
                <a:lnTo>
                  <a:pt x="560955" y="479190"/>
                </a:lnTo>
                <a:lnTo>
                  <a:pt x="560955" y="159730"/>
                </a:lnTo>
                <a:lnTo>
                  <a:pt x="280456" y="0"/>
                </a:lnTo>
                <a:close/>
              </a:path>
            </a:pathLst>
          </a:custGeom>
          <a:solidFill>
            <a:schemeClr val="bg1">
              <a:lumMod val="95000"/>
            </a:schemeClr>
          </a:solidFill>
          <a:ln w="4242" cap="flat">
            <a:noFill/>
            <a:prstDash val="solid"/>
            <a:miter/>
          </a:ln>
        </p:spPr>
        <p:txBody>
          <a:bodyPr rtlCol="0" anchor="ctr">
            <a:normAutofit fontScale="25000" lnSpcReduction="20000"/>
          </a:bodyPr>
          <a:lstStyle/>
          <a:p>
            <a:endParaRPr lang="en-US" sz="2117"/>
          </a:p>
        </p:txBody>
      </p:sp>
      <p:sp>
        <p:nvSpPr>
          <p:cNvPr id="76" name="Freeform: Shape 75">
            <a:extLst>
              <a:ext uri="{FF2B5EF4-FFF2-40B4-BE49-F238E27FC236}">
                <a16:creationId xmlns:a16="http://schemas.microsoft.com/office/drawing/2014/main" id="{79327118-9E33-4923-C841-2559C25E6AD9}"/>
              </a:ext>
            </a:extLst>
          </p:cNvPr>
          <p:cNvSpPr/>
          <p:nvPr userDrawn="1"/>
        </p:nvSpPr>
        <p:spPr>
          <a:xfrm rot="16841006">
            <a:off x="6839221" y="3011694"/>
            <a:ext cx="354010" cy="403202"/>
          </a:xfrm>
          <a:custGeom>
            <a:avLst/>
            <a:gdLst>
              <a:gd name="connsiteX0" fmla="*/ 0 w 560954"/>
              <a:gd name="connsiteY0" fmla="*/ 159730 h 638920"/>
              <a:gd name="connsiteX1" fmla="*/ 0 w 560954"/>
              <a:gd name="connsiteY1" fmla="*/ 479190 h 638920"/>
              <a:gd name="connsiteX2" fmla="*/ 280456 w 560954"/>
              <a:gd name="connsiteY2" fmla="*/ 638920 h 638920"/>
              <a:gd name="connsiteX3" fmla="*/ 560955 w 560954"/>
              <a:gd name="connsiteY3" fmla="*/ 479190 h 638920"/>
              <a:gd name="connsiteX4" fmla="*/ 560955 w 560954"/>
              <a:gd name="connsiteY4" fmla="*/ 159730 h 638920"/>
              <a:gd name="connsiteX5" fmla="*/ 280456 w 560954"/>
              <a:gd name="connsiteY5" fmla="*/ 0 h 6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54" h="638920">
                <a:moveTo>
                  <a:pt x="0" y="159730"/>
                </a:moveTo>
                <a:lnTo>
                  <a:pt x="0" y="479190"/>
                </a:lnTo>
                <a:lnTo>
                  <a:pt x="280456" y="638920"/>
                </a:lnTo>
                <a:lnTo>
                  <a:pt x="560955" y="479190"/>
                </a:lnTo>
                <a:lnTo>
                  <a:pt x="560955" y="159730"/>
                </a:lnTo>
                <a:lnTo>
                  <a:pt x="280456" y="0"/>
                </a:lnTo>
                <a:close/>
              </a:path>
            </a:pathLst>
          </a:custGeom>
          <a:solidFill>
            <a:srgbClr val="F58832"/>
          </a:solidFill>
          <a:ln w="4242" cap="flat">
            <a:noFill/>
            <a:prstDash val="solid"/>
            <a:miter/>
          </a:ln>
        </p:spPr>
        <p:txBody>
          <a:bodyPr rtlCol="0" anchor="ctr">
            <a:normAutofit lnSpcReduction="10000"/>
          </a:bodyPr>
          <a:lstStyle/>
          <a:p>
            <a:endParaRPr lang="en-US" sz="2117"/>
          </a:p>
        </p:txBody>
      </p:sp>
      <p:cxnSp>
        <p:nvCxnSpPr>
          <p:cNvPr id="4" name="Straight Connector 3">
            <a:extLst>
              <a:ext uri="{FF2B5EF4-FFF2-40B4-BE49-F238E27FC236}">
                <a16:creationId xmlns:a16="http://schemas.microsoft.com/office/drawing/2014/main" id="{0DC07902-B8C2-E1B4-0401-9367E5035E09}"/>
              </a:ext>
            </a:extLst>
          </p:cNvPr>
          <p:cNvCxnSpPr>
            <a:cxnSpLocks/>
          </p:cNvCxnSpPr>
          <p:nvPr userDrawn="1"/>
        </p:nvCxnSpPr>
        <p:spPr>
          <a:xfrm>
            <a:off x="591345" y="5819760"/>
            <a:ext cx="4731545"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6" name="Date Placeholder 5">
            <a:extLst>
              <a:ext uri="{FF2B5EF4-FFF2-40B4-BE49-F238E27FC236}">
                <a16:creationId xmlns:a16="http://schemas.microsoft.com/office/drawing/2014/main" id="{A6FB1799-837E-5EDC-8376-E1CBB59BC105}"/>
              </a:ext>
            </a:extLst>
          </p:cNvPr>
          <p:cNvSpPr>
            <a:spLocks noGrp="1"/>
          </p:cNvSpPr>
          <p:nvPr>
            <p:ph type="dt" sz="half" idx="12"/>
          </p:nvPr>
        </p:nvSpPr>
        <p:spPr>
          <a:xfrm>
            <a:off x="4029074" y="5941499"/>
            <a:ext cx="1293813" cy="215444"/>
          </a:xfrm>
        </p:spPr>
        <p:txBody>
          <a:bodyPr/>
          <a:lstStyle>
            <a:lvl1pPr algn="r">
              <a:defRPr sz="1400">
                <a:solidFill>
                  <a:schemeClr val="accent3"/>
                </a:solidFill>
              </a:defRPr>
            </a:lvl1pPr>
          </a:lstStyle>
          <a:p>
            <a:fld id="{A236777D-606C-4539-9350-7F2CFE6EFCF4}" type="datetime1">
              <a:rPr lang="en-US" smtClean="0"/>
              <a:pPr/>
              <a:t>11/11/2025</a:t>
            </a:fld>
            <a:endParaRPr lang="en-US" dirty="0"/>
          </a:p>
        </p:txBody>
      </p:sp>
      <p:sp>
        <p:nvSpPr>
          <p:cNvPr id="9" name="Text Placeholder 14">
            <a:extLst>
              <a:ext uri="{FF2B5EF4-FFF2-40B4-BE49-F238E27FC236}">
                <a16:creationId xmlns:a16="http://schemas.microsoft.com/office/drawing/2014/main" id="{DCF0ECD1-E1EC-1E3B-DAA9-F75F86514C0C}"/>
              </a:ext>
            </a:extLst>
          </p:cNvPr>
          <p:cNvSpPr>
            <a:spLocks noGrp="1"/>
          </p:cNvSpPr>
          <p:nvPr>
            <p:ph type="body" sz="quarter" idx="36"/>
          </p:nvPr>
        </p:nvSpPr>
        <p:spPr>
          <a:xfrm>
            <a:off x="595990" y="5935592"/>
            <a:ext cx="1890037" cy="241547"/>
          </a:xfrm>
          <a:prstGeom prst="rect">
            <a:avLst/>
          </a:prstGeom>
        </p:spPr>
        <p:txBody>
          <a:bodyPr anchor="ctr">
            <a:noAutofit/>
          </a:bodyPr>
          <a:lstStyle>
            <a:lvl1pPr>
              <a:lnSpc>
                <a:spcPct val="100000"/>
              </a:lnSpc>
              <a:buNone/>
              <a:defRPr sz="1400" b="0">
                <a:solidFill>
                  <a:schemeClr val="accent1"/>
                </a:solidFill>
                <a:latin typeface="+mj-lt"/>
              </a:defRPr>
            </a:lvl1pPr>
          </a:lstStyle>
          <a:p>
            <a:pPr lvl="0"/>
            <a:r>
              <a:rPr lang="en-US" dirty="0"/>
              <a:t>Click to edit</a:t>
            </a:r>
          </a:p>
        </p:txBody>
      </p:sp>
    </p:spTree>
    <p:extLst>
      <p:ext uri="{BB962C8B-B14F-4D97-AF65-F5344CB8AC3E}">
        <p14:creationId xmlns:p14="http://schemas.microsoft.com/office/powerpoint/2010/main" val="371238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6" name="Graphic 24">
            <a:extLst>
              <a:ext uri="{FF2B5EF4-FFF2-40B4-BE49-F238E27FC236}">
                <a16:creationId xmlns:a16="http://schemas.microsoft.com/office/drawing/2014/main" id="{FAA25B51-06D9-AEDF-76D7-634E99C207C0}"/>
              </a:ext>
            </a:extLst>
          </p:cNvPr>
          <p:cNvSpPr/>
          <p:nvPr/>
        </p:nvSpPr>
        <p:spPr>
          <a:xfrm>
            <a:off x="593725" y="1776249"/>
            <a:ext cx="3435780" cy="3710153"/>
          </a:xfrm>
          <a:custGeom>
            <a:avLst/>
            <a:gdLst>
              <a:gd name="connsiteX0" fmla="*/ 2481072 w 2576322"/>
              <a:gd name="connsiteY0" fmla="*/ 0 h 2782061"/>
              <a:gd name="connsiteX1" fmla="*/ 95250 w 2576322"/>
              <a:gd name="connsiteY1" fmla="*/ 0 h 2782061"/>
              <a:gd name="connsiteX2" fmla="*/ 0 w 2576322"/>
              <a:gd name="connsiteY2" fmla="*/ 95250 h 2782061"/>
              <a:gd name="connsiteX3" fmla="*/ 0 w 2576322"/>
              <a:gd name="connsiteY3" fmla="*/ 2686812 h 2782061"/>
              <a:gd name="connsiteX4" fmla="*/ 95250 w 2576322"/>
              <a:gd name="connsiteY4" fmla="*/ 2782062 h 2782061"/>
              <a:gd name="connsiteX5" fmla="*/ 2348103 w 2576322"/>
              <a:gd name="connsiteY5" fmla="*/ 2782062 h 2782061"/>
              <a:gd name="connsiteX6" fmla="*/ 2360486 w 2576322"/>
              <a:gd name="connsiteY6" fmla="*/ 2735104 h 2782061"/>
              <a:gd name="connsiteX7" fmla="*/ 2318385 w 2576322"/>
              <a:gd name="connsiteY7" fmla="*/ 2711196 h 2782061"/>
              <a:gd name="connsiteX8" fmla="*/ 2310003 w 2576322"/>
              <a:gd name="connsiteY8" fmla="*/ 2696813 h 2782061"/>
              <a:gd name="connsiteX9" fmla="*/ 2310003 w 2576322"/>
              <a:gd name="connsiteY9" fmla="*/ 2564606 h 2782061"/>
              <a:gd name="connsiteX10" fmla="*/ 2318385 w 2576322"/>
              <a:gd name="connsiteY10" fmla="*/ 2550224 h 2782061"/>
              <a:gd name="connsiteX11" fmla="*/ 2434971 w 2576322"/>
              <a:gd name="connsiteY11" fmla="*/ 2483930 h 2782061"/>
              <a:gd name="connsiteX12" fmla="*/ 2451354 w 2576322"/>
              <a:gd name="connsiteY12" fmla="*/ 2483930 h 2782061"/>
              <a:gd name="connsiteX13" fmla="*/ 2538794 w 2576322"/>
              <a:gd name="connsiteY13" fmla="*/ 2533650 h 2782061"/>
              <a:gd name="connsiteX14" fmla="*/ 2576322 w 2576322"/>
              <a:gd name="connsiteY14" fmla="*/ 2511838 h 2782061"/>
              <a:gd name="connsiteX15" fmla="*/ 2576322 w 2576322"/>
              <a:gd name="connsiteY15" fmla="*/ 95250 h 2782061"/>
              <a:gd name="connsiteX16" fmla="*/ 2481072 w 2576322"/>
              <a:gd name="connsiteY16" fmla="*/ 0 h 27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2" h="2782061">
                <a:moveTo>
                  <a:pt x="2481072" y="0"/>
                </a:moveTo>
                <a:lnTo>
                  <a:pt x="95250" y="0"/>
                </a:lnTo>
                <a:cubicBezTo>
                  <a:pt x="42672" y="0"/>
                  <a:pt x="0" y="42672"/>
                  <a:pt x="0" y="95250"/>
                </a:cubicBezTo>
                <a:lnTo>
                  <a:pt x="0" y="2686812"/>
                </a:lnTo>
                <a:cubicBezTo>
                  <a:pt x="0" y="2739390"/>
                  <a:pt x="42672" y="2782062"/>
                  <a:pt x="95250" y="2782062"/>
                </a:cubicBezTo>
                <a:lnTo>
                  <a:pt x="2348103" y="2782062"/>
                </a:lnTo>
                <a:cubicBezTo>
                  <a:pt x="2373916" y="2782062"/>
                  <a:pt x="2382965" y="2747867"/>
                  <a:pt x="2360486" y="2735104"/>
                </a:cubicBezTo>
                <a:lnTo>
                  <a:pt x="2318385" y="2711196"/>
                </a:lnTo>
                <a:cubicBezTo>
                  <a:pt x="2313242" y="2708243"/>
                  <a:pt x="2310003" y="2702719"/>
                  <a:pt x="2310003" y="2696813"/>
                </a:cubicBezTo>
                <a:lnTo>
                  <a:pt x="2310003" y="2564606"/>
                </a:lnTo>
                <a:cubicBezTo>
                  <a:pt x="2310003" y="2558606"/>
                  <a:pt x="2313242" y="2553176"/>
                  <a:pt x="2318385" y="2550224"/>
                </a:cubicBezTo>
                <a:lnTo>
                  <a:pt x="2434971" y="2483930"/>
                </a:lnTo>
                <a:cubicBezTo>
                  <a:pt x="2440020" y="2481072"/>
                  <a:pt x="2446306" y="2481072"/>
                  <a:pt x="2451354" y="2483930"/>
                </a:cubicBezTo>
                <a:lnTo>
                  <a:pt x="2538794" y="2533650"/>
                </a:lnTo>
                <a:cubicBezTo>
                  <a:pt x="2555558" y="2543175"/>
                  <a:pt x="2576322" y="2531078"/>
                  <a:pt x="2576322" y="2511838"/>
                </a:cubicBezTo>
                <a:lnTo>
                  <a:pt x="2576322" y="95250"/>
                </a:lnTo>
                <a:cubicBezTo>
                  <a:pt x="2576322" y="42672"/>
                  <a:pt x="2533650" y="0"/>
                  <a:pt x="2481072" y="0"/>
                </a:cubicBezTo>
                <a:close/>
              </a:path>
            </a:pathLst>
          </a:custGeom>
          <a:noFill/>
          <a:ln w="12700" cap="flat">
            <a:solidFill>
              <a:schemeClr val="accent1"/>
            </a:solidFill>
            <a:prstDash val="solid"/>
            <a:miter/>
          </a:ln>
        </p:spPr>
        <p:txBody>
          <a:bodyPr rtlCol="0" anchor="ctr"/>
          <a:lstStyle/>
          <a:p>
            <a:endParaRPr lang="en-US" sz="2117"/>
          </a:p>
        </p:txBody>
      </p:sp>
      <p:sp>
        <p:nvSpPr>
          <p:cNvPr id="9" name="Chart Placeholder 10">
            <a:extLst>
              <a:ext uri="{FF2B5EF4-FFF2-40B4-BE49-F238E27FC236}">
                <a16:creationId xmlns:a16="http://schemas.microsoft.com/office/drawing/2014/main" id="{A49E39B4-091C-B9C3-F864-8A7ABA7B58CA}"/>
              </a:ext>
            </a:extLst>
          </p:cNvPr>
          <p:cNvSpPr>
            <a:spLocks noGrp="1"/>
          </p:cNvSpPr>
          <p:nvPr>
            <p:ph type="chart" sz="quarter" idx="33"/>
          </p:nvPr>
        </p:nvSpPr>
        <p:spPr>
          <a:xfrm>
            <a:off x="741404" y="1923926"/>
            <a:ext cx="3139992" cy="3414794"/>
          </a:xfrm>
          <a:prstGeom prst="rect">
            <a:avLst/>
          </a:prstGeom>
        </p:spPr>
        <p:txBody>
          <a:bodyPr/>
          <a:lstStyle/>
          <a:p>
            <a:endParaRPr lang="en-UA"/>
          </a:p>
        </p:txBody>
      </p:sp>
      <p:sp>
        <p:nvSpPr>
          <p:cNvPr id="2" name="Title 1">
            <a:extLst>
              <a:ext uri="{FF2B5EF4-FFF2-40B4-BE49-F238E27FC236}">
                <a16:creationId xmlns:a16="http://schemas.microsoft.com/office/drawing/2014/main" id="{55FA4350-67C0-1F87-649B-04A0B5850513}"/>
              </a:ext>
            </a:extLst>
          </p:cNvPr>
          <p:cNvSpPr>
            <a:spLocks noGrp="1"/>
          </p:cNvSpPr>
          <p:nvPr>
            <p:ph type="title"/>
          </p:nvPr>
        </p:nvSpPr>
        <p:spPr>
          <a:xfrm>
            <a:off x="593727" y="472613"/>
            <a:ext cx="11002963" cy="106250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7394C4-DD29-4002-A1B9-A4B5D7B60768}"/>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9574FAAA-E9D0-51B5-7D48-A0B8065D6656}"/>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6" name="Text Placeholder 6">
            <a:extLst>
              <a:ext uri="{FF2B5EF4-FFF2-40B4-BE49-F238E27FC236}">
                <a16:creationId xmlns:a16="http://schemas.microsoft.com/office/drawing/2014/main" id="{2885C1BF-7B5B-7A71-3E9A-D2BAADD34610}"/>
              </a:ext>
            </a:extLst>
          </p:cNvPr>
          <p:cNvSpPr>
            <a:spLocks noGrp="1"/>
          </p:cNvSpPr>
          <p:nvPr>
            <p:ph type="body" sz="quarter" idx="38"/>
          </p:nvPr>
        </p:nvSpPr>
        <p:spPr>
          <a:xfrm>
            <a:off x="593725" y="5669004"/>
            <a:ext cx="3435350" cy="492084"/>
          </a:xfrm>
          <a:prstGeom prst="rect">
            <a:avLst/>
          </a:prstGeom>
        </p:spPr>
        <p:txBody>
          <a:bodyPr/>
          <a:lstStyle>
            <a:lvl1pPr>
              <a:defRPr/>
            </a:lvl1pPr>
            <a:lvl2pPr marL="0" indent="0">
              <a:buNone/>
              <a:defRPr/>
            </a:lvl2pPr>
          </a:lstStyle>
          <a:p>
            <a:pPr lvl="0"/>
            <a:r>
              <a:rPr lang="en-US" dirty="0"/>
              <a:t>Click to edit Master text styles</a:t>
            </a:r>
          </a:p>
        </p:txBody>
      </p:sp>
      <p:sp>
        <p:nvSpPr>
          <p:cNvPr id="27" name="Graphic 24">
            <a:extLst>
              <a:ext uri="{FF2B5EF4-FFF2-40B4-BE49-F238E27FC236}">
                <a16:creationId xmlns:a16="http://schemas.microsoft.com/office/drawing/2014/main" id="{FEDFADC9-7BE6-0EB7-617B-A30FEC07DEF6}"/>
              </a:ext>
            </a:extLst>
          </p:cNvPr>
          <p:cNvSpPr/>
          <p:nvPr userDrawn="1"/>
        </p:nvSpPr>
        <p:spPr>
          <a:xfrm>
            <a:off x="4378112" y="1776249"/>
            <a:ext cx="3435780" cy="3710153"/>
          </a:xfrm>
          <a:custGeom>
            <a:avLst/>
            <a:gdLst>
              <a:gd name="connsiteX0" fmla="*/ 2481072 w 2576322"/>
              <a:gd name="connsiteY0" fmla="*/ 0 h 2782061"/>
              <a:gd name="connsiteX1" fmla="*/ 95250 w 2576322"/>
              <a:gd name="connsiteY1" fmla="*/ 0 h 2782061"/>
              <a:gd name="connsiteX2" fmla="*/ 0 w 2576322"/>
              <a:gd name="connsiteY2" fmla="*/ 95250 h 2782061"/>
              <a:gd name="connsiteX3" fmla="*/ 0 w 2576322"/>
              <a:gd name="connsiteY3" fmla="*/ 2686812 h 2782061"/>
              <a:gd name="connsiteX4" fmla="*/ 95250 w 2576322"/>
              <a:gd name="connsiteY4" fmla="*/ 2782062 h 2782061"/>
              <a:gd name="connsiteX5" fmla="*/ 2348103 w 2576322"/>
              <a:gd name="connsiteY5" fmla="*/ 2782062 h 2782061"/>
              <a:gd name="connsiteX6" fmla="*/ 2360486 w 2576322"/>
              <a:gd name="connsiteY6" fmla="*/ 2735104 h 2782061"/>
              <a:gd name="connsiteX7" fmla="*/ 2318385 w 2576322"/>
              <a:gd name="connsiteY7" fmla="*/ 2711196 h 2782061"/>
              <a:gd name="connsiteX8" fmla="*/ 2310003 w 2576322"/>
              <a:gd name="connsiteY8" fmla="*/ 2696813 h 2782061"/>
              <a:gd name="connsiteX9" fmla="*/ 2310003 w 2576322"/>
              <a:gd name="connsiteY9" fmla="*/ 2564606 h 2782061"/>
              <a:gd name="connsiteX10" fmla="*/ 2318385 w 2576322"/>
              <a:gd name="connsiteY10" fmla="*/ 2550224 h 2782061"/>
              <a:gd name="connsiteX11" fmla="*/ 2434971 w 2576322"/>
              <a:gd name="connsiteY11" fmla="*/ 2483930 h 2782061"/>
              <a:gd name="connsiteX12" fmla="*/ 2451354 w 2576322"/>
              <a:gd name="connsiteY12" fmla="*/ 2483930 h 2782061"/>
              <a:gd name="connsiteX13" fmla="*/ 2538794 w 2576322"/>
              <a:gd name="connsiteY13" fmla="*/ 2533650 h 2782061"/>
              <a:gd name="connsiteX14" fmla="*/ 2576322 w 2576322"/>
              <a:gd name="connsiteY14" fmla="*/ 2511838 h 2782061"/>
              <a:gd name="connsiteX15" fmla="*/ 2576322 w 2576322"/>
              <a:gd name="connsiteY15" fmla="*/ 95250 h 2782061"/>
              <a:gd name="connsiteX16" fmla="*/ 2481072 w 2576322"/>
              <a:gd name="connsiteY16" fmla="*/ 0 h 27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2" h="2782061">
                <a:moveTo>
                  <a:pt x="2481072" y="0"/>
                </a:moveTo>
                <a:lnTo>
                  <a:pt x="95250" y="0"/>
                </a:lnTo>
                <a:cubicBezTo>
                  <a:pt x="42672" y="0"/>
                  <a:pt x="0" y="42672"/>
                  <a:pt x="0" y="95250"/>
                </a:cubicBezTo>
                <a:lnTo>
                  <a:pt x="0" y="2686812"/>
                </a:lnTo>
                <a:cubicBezTo>
                  <a:pt x="0" y="2739390"/>
                  <a:pt x="42672" y="2782062"/>
                  <a:pt x="95250" y="2782062"/>
                </a:cubicBezTo>
                <a:lnTo>
                  <a:pt x="2348103" y="2782062"/>
                </a:lnTo>
                <a:cubicBezTo>
                  <a:pt x="2373916" y="2782062"/>
                  <a:pt x="2382965" y="2747867"/>
                  <a:pt x="2360486" y="2735104"/>
                </a:cubicBezTo>
                <a:lnTo>
                  <a:pt x="2318385" y="2711196"/>
                </a:lnTo>
                <a:cubicBezTo>
                  <a:pt x="2313242" y="2708243"/>
                  <a:pt x="2310003" y="2702719"/>
                  <a:pt x="2310003" y="2696813"/>
                </a:cubicBezTo>
                <a:lnTo>
                  <a:pt x="2310003" y="2564606"/>
                </a:lnTo>
                <a:cubicBezTo>
                  <a:pt x="2310003" y="2558606"/>
                  <a:pt x="2313242" y="2553176"/>
                  <a:pt x="2318385" y="2550224"/>
                </a:cubicBezTo>
                <a:lnTo>
                  <a:pt x="2434971" y="2483930"/>
                </a:lnTo>
                <a:cubicBezTo>
                  <a:pt x="2440020" y="2481072"/>
                  <a:pt x="2446306" y="2481072"/>
                  <a:pt x="2451354" y="2483930"/>
                </a:cubicBezTo>
                <a:lnTo>
                  <a:pt x="2538794" y="2533650"/>
                </a:lnTo>
                <a:cubicBezTo>
                  <a:pt x="2555558" y="2543175"/>
                  <a:pt x="2576322" y="2531078"/>
                  <a:pt x="2576322" y="2511838"/>
                </a:cubicBezTo>
                <a:lnTo>
                  <a:pt x="2576322" y="95250"/>
                </a:lnTo>
                <a:cubicBezTo>
                  <a:pt x="2576322" y="42672"/>
                  <a:pt x="2533650" y="0"/>
                  <a:pt x="2481072" y="0"/>
                </a:cubicBezTo>
                <a:close/>
              </a:path>
            </a:pathLst>
          </a:custGeom>
          <a:noFill/>
          <a:ln w="12700" cap="flat">
            <a:solidFill>
              <a:schemeClr val="accent1"/>
            </a:solidFill>
            <a:prstDash val="solid"/>
            <a:miter/>
          </a:ln>
        </p:spPr>
        <p:txBody>
          <a:bodyPr rtlCol="0" anchor="ctr"/>
          <a:lstStyle/>
          <a:p>
            <a:endParaRPr lang="en-US" sz="2117"/>
          </a:p>
        </p:txBody>
      </p:sp>
      <p:sp>
        <p:nvSpPr>
          <p:cNvPr id="28" name="Graphic 24">
            <a:extLst>
              <a:ext uri="{FF2B5EF4-FFF2-40B4-BE49-F238E27FC236}">
                <a16:creationId xmlns:a16="http://schemas.microsoft.com/office/drawing/2014/main" id="{43913E1F-276E-EEE8-B71A-B8AA17830BB7}"/>
              </a:ext>
            </a:extLst>
          </p:cNvPr>
          <p:cNvSpPr/>
          <p:nvPr userDrawn="1"/>
        </p:nvSpPr>
        <p:spPr>
          <a:xfrm>
            <a:off x="8162712" y="1776249"/>
            <a:ext cx="3435780" cy="3710153"/>
          </a:xfrm>
          <a:custGeom>
            <a:avLst/>
            <a:gdLst>
              <a:gd name="connsiteX0" fmla="*/ 2481072 w 2576322"/>
              <a:gd name="connsiteY0" fmla="*/ 0 h 2782061"/>
              <a:gd name="connsiteX1" fmla="*/ 95250 w 2576322"/>
              <a:gd name="connsiteY1" fmla="*/ 0 h 2782061"/>
              <a:gd name="connsiteX2" fmla="*/ 0 w 2576322"/>
              <a:gd name="connsiteY2" fmla="*/ 95250 h 2782061"/>
              <a:gd name="connsiteX3" fmla="*/ 0 w 2576322"/>
              <a:gd name="connsiteY3" fmla="*/ 2686812 h 2782061"/>
              <a:gd name="connsiteX4" fmla="*/ 95250 w 2576322"/>
              <a:gd name="connsiteY4" fmla="*/ 2782062 h 2782061"/>
              <a:gd name="connsiteX5" fmla="*/ 2348103 w 2576322"/>
              <a:gd name="connsiteY5" fmla="*/ 2782062 h 2782061"/>
              <a:gd name="connsiteX6" fmla="*/ 2360486 w 2576322"/>
              <a:gd name="connsiteY6" fmla="*/ 2735104 h 2782061"/>
              <a:gd name="connsiteX7" fmla="*/ 2318385 w 2576322"/>
              <a:gd name="connsiteY7" fmla="*/ 2711196 h 2782061"/>
              <a:gd name="connsiteX8" fmla="*/ 2310003 w 2576322"/>
              <a:gd name="connsiteY8" fmla="*/ 2696813 h 2782061"/>
              <a:gd name="connsiteX9" fmla="*/ 2310003 w 2576322"/>
              <a:gd name="connsiteY9" fmla="*/ 2564606 h 2782061"/>
              <a:gd name="connsiteX10" fmla="*/ 2318385 w 2576322"/>
              <a:gd name="connsiteY10" fmla="*/ 2550224 h 2782061"/>
              <a:gd name="connsiteX11" fmla="*/ 2434971 w 2576322"/>
              <a:gd name="connsiteY11" fmla="*/ 2483930 h 2782061"/>
              <a:gd name="connsiteX12" fmla="*/ 2451354 w 2576322"/>
              <a:gd name="connsiteY12" fmla="*/ 2483930 h 2782061"/>
              <a:gd name="connsiteX13" fmla="*/ 2538794 w 2576322"/>
              <a:gd name="connsiteY13" fmla="*/ 2533650 h 2782061"/>
              <a:gd name="connsiteX14" fmla="*/ 2576322 w 2576322"/>
              <a:gd name="connsiteY14" fmla="*/ 2511838 h 2782061"/>
              <a:gd name="connsiteX15" fmla="*/ 2576322 w 2576322"/>
              <a:gd name="connsiteY15" fmla="*/ 95250 h 2782061"/>
              <a:gd name="connsiteX16" fmla="*/ 2481072 w 2576322"/>
              <a:gd name="connsiteY16" fmla="*/ 0 h 27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2" h="2782061">
                <a:moveTo>
                  <a:pt x="2481072" y="0"/>
                </a:moveTo>
                <a:lnTo>
                  <a:pt x="95250" y="0"/>
                </a:lnTo>
                <a:cubicBezTo>
                  <a:pt x="42672" y="0"/>
                  <a:pt x="0" y="42672"/>
                  <a:pt x="0" y="95250"/>
                </a:cubicBezTo>
                <a:lnTo>
                  <a:pt x="0" y="2686812"/>
                </a:lnTo>
                <a:cubicBezTo>
                  <a:pt x="0" y="2739390"/>
                  <a:pt x="42672" y="2782062"/>
                  <a:pt x="95250" y="2782062"/>
                </a:cubicBezTo>
                <a:lnTo>
                  <a:pt x="2348103" y="2782062"/>
                </a:lnTo>
                <a:cubicBezTo>
                  <a:pt x="2373916" y="2782062"/>
                  <a:pt x="2382965" y="2747867"/>
                  <a:pt x="2360486" y="2735104"/>
                </a:cubicBezTo>
                <a:lnTo>
                  <a:pt x="2318385" y="2711196"/>
                </a:lnTo>
                <a:cubicBezTo>
                  <a:pt x="2313242" y="2708243"/>
                  <a:pt x="2310003" y="2702719"/>
                  <a:pt x="2310003" y="2696813"/>
                </a:cubicBezTo>
                <a:lnTo>
                  <a:pt x="2310003" y="2564606"/>
                </a:lnTo>
                <a:cubicBezTo>
                  <a:pt x="2310003" y="2558606"/>
                  <a:pt x="2313242" y="2553176"/>
                  <a:pt x="2318385" y="2550224"/>
                </a:cubicBezTo>
                <a:lnTo>
                  <a:pt x="2434971" y="2483930"/>
                </a:lnTo>
                <a:cubicBezTo>
                  <a:pt x="2440020" y="2481072"/>
                  <a:pt x="2446306" y="2481072"/>
                  <a:pt x="2451354" y="2483930"/>
                </a:cubicBezTo>
                <a:lnTo>
                  <a:pt x="2538794" y="2533650"/>
                </a:lnTo>
                <a:cubicBezTo>
                  <a:pt x="2555558" y="2543175"/>
                  <a:pt x="2576322" y="2531078"/>
                  <a:pt x="2576322" y="2511838"/>
                </a:cubicBezTo>
                <a:lnTo>
                  <a:pt x="2576322" y="95250"/>
                </a:lnTo>
                <a:cubicBezTo>
                  <a:pt x="2576322" y="42672"/>
                  <a:pt x="2533650" y="0"/>
                  <a:pt x="2481072" y="0"/>
                </a:cubicBezTo>
                <a:close/>
              </a:path>
            </a:pathLst>
          </a:custGeom>
          <a:noFill/>
          <a:ln w="12700" cap="flat">
            <a:solidFill>
              <a:schemeClr val="accent1"/>
            </a:solidFill>
            <a:prstDash val="solid"/>
            <a:miter/>
          </a:ln>
        </p:spPr>
        <p:txBody>
          <a:bodyPr rtlCol="0" anchor="ctr"/>
          <a:lstStyle/>
          <a:p>
            <a:endParaRPr lang="en-US" sz="2117"/>
          </a:p>
        </p:txBody>
      </p:sp>
      <p:sp>
        <p:nvSpPr>
          <p:cNvPr id="14" name="Text Placeholder 6">
            <a:extLst>
              <a:ext uri="{FF2B5EF4-FFF2-40B4-BE49-F238E27FC236}">
                <a16:creationId xmlns:a16="http://schemas.microsoft.com/office/drawing/2014/main" id="{00F76031-1F38-5D37-B122-4C1F64424C95}"/>
              </a:ext>
            </a:extLst>
          </p:cNvPr>
          <p:cNvSpPr>
            <a:spLocks noGrp="1"/>
          </p:cNvSpPr>
          <p:nvPr>
            <p:ph type="body" sz="quarter" idx="39"/>
          </p:nvPr>
        </p:nvSpPr>
        <p:spPr>
          <a:xfrm>
            <a:off x="4378325" y="5669004"/>
            <a:ext cx="3435350" cy="492084"/>
          </a:xfrm>
          <a:prstGeom prst="rect">
            <a:avLst/>
          </a:prstGeom>
        </p:spPr>
        <p:txBody>
          <a:bodyPr/>
          <a:lstStyle>
            <a:lvl2pPr marL="0" indent="0">
              <a:buNone/>
              <a:defRPr/>
            </a:lvl2pPr>
          </a:lstStyle>
          <a:p>
            <a:pPr lvl="0"/>
            <a:r>
              <a:rPr lang="en-US" dirty="0"/>
              <a:t>Click to edit Master text styles</a:t>
            </a:r>
          </a:p>
        </p:txBody>
      </p:sp>
      <p:sp>
        <p:nvSpPr>
          <p:cNvPr id="15" name="Text Placeholder 6">
            <a:extLst>
              <a:ext uri="{FF2B5EF4-FFF2-40B4-BE49-F238E27FC236}">
                <a16:creationId xmlns:a16="http://schemas.microsoft.com/office/drawing/2014/main" id="{6FDBE874-B4F8-923B-9E3D-09063527D53A}"/>
              </a:ext>
            </a:extLst>
          </p:cNvPr>
          <p:cNvSpPr>
            <a:spLocks noGrp="1"/>
          </p:cNvSpPr>
          <p:nvPr>
            <p:ph type="body" sz="quarter" idx="40"/>
          </p:nvPr>
        </p:nvSpPr>
        <p:spPr>
          <a:xfrm>
            <a:off x="8162925" y="5669004"/>
            <a:ext cx="3435350" cy="492084"/>
          </a:xfrm>
          <a:prstGeom prst="rect">
            <a:avLst/>
          </a:prstGeom>
        </p:spPr>
        <p:txBody>
          <a:bodyPr/>
          <a:lstStyle>
            <a:lvl2pPr marL="0" indent="0">
              <a:buNone/>
              <a:defRPr/>
            </a:lvl2pPr>
          </a:lstStyle>
          <a:p>
            <a:pPr lvl="0"/>
            <a:r>
              <a:rPr lang="en-US" dirty="0"/>
              <a:t>Click to edit Master text styles</a:t>
            </a:r>
          </a:p>
        </p:txBody>
      </p:sp>
      <p:sp>
        <p:nvSpPr>
          <p:cNvPr id="17" name="Chart Placeholder 10">
            <a:extLst>
              <a:ext uri="{FF2B5EF4-FFF2-40B4-BE49-F238E27FC236}">
                <a16:creationId xmlns:a16="http://schemas.microsoft.com/office/drawing/2014/main" id="{C44729F8-9A26-60F3-8F3E-5AD746E8E435}"/>
              </a:ext>
            </a:extLst>
          </p:cNvPr>
          <p:cNvSpPr>
            <a:spLocks noGrp="1"/>
          </p:cNvSpPr>
          <p:nvPr>
            <p:ph type="chart" sz="quarter" idx="41"/>
          </p:nvPr>
        </p:nvSpPr>
        <p:spPr>
          <a:xfrm>
            <a:off x="4526004" y="1923926"/>
            <a:ext cx="3139992" cy="3414794"/>
          </a:xfrm>
          <a:prstGeom prst="rect">
            <a:avLst/>
          </a:prstGeom>
        </p:spPr>
        <p:txBody>
          <a:bodyPr/>
          <a:lstStyle/>
          <a:p>
            <a:endParaRPr lang="en-UA"/>
          </a:p>
        </p:txBody>
      </p:sp>
      <p:sp>
        <p:nvSpPr>
          <p:cNvPr id="18" name="Chart Placeholder 10">
            <a:extLst>
              <a:ext uri="{FF2B5EF4-FFF2-40B4-BE49-F238E27FC236}">
                <a16:creationId xmlns:a16="http://schemas.microsoft.com/office/drawing/2014/main" id="{6527E9EE-46A1-B628-1DE3-D14D3CA49608}"/>
              </a:ext>
            </a:extLst>
          </p:cNvPr>
          <p:cNvSpPr>
            <a:spLocks noGrp="1"/>
          </p:cNvSpPr>
          <p:nvPr>
            <p:ph type="chart" sz="quarter" idx="42"/>
          </p:nvPr>
        </p:nvSpPr>
        <p:spPr>
          <a:xfrm>
            <a:off x="8310604" y="1923926"/>
            <a:ext cx="3139992" cy="3414794"/>
          </a:xfrm>
          <a:prstGeom prst="rect">
            <a:avLst/>
          </a:prstGeom>
        </p:spPr>
        <p:txBody>
          <a:bodyPr/>
          <a:lstStyle/>
          <a:p>
            <a:endParaRPr lang="en-UA"/>
          </a:p>
        </p:txBody>
      </p:sp>
    </p:spTree>
    <p:extLst>
      <p:ext uri="{BB962C8B-B14F-4D97-AF65-F5344CB8AC3E}">
        <p14:creationId xmlns:p14="http://schemas.microsoft.com/office/powerpoint/2010/main" val="222163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7D3CBC1-14F3-0D2E-F3FE-D6C89044017D}"/>
              </a:ext>
            </a:extLst>
          </p:cNvPr>
          <p:cNvSpPr/>
          <p:nvPr userDrawn="1"/>
        </p:nvSpPr>
        <p:spPr>
          <a:xfrm>
            <a:off x="604354" y="554316"/>
            <a:ext cx="7219949" cy="5578475"/>
          </a:xfrm>
          <a:custGeom>
            <a:avLst/>
            <a:gdLst>
              <a:gd name="connsiteX0" fmla="*/ 127022 w 7219949"/>
              <a:gd name="connsiteY0" fmla="*/ 0 h 5578475"/>
              <a:gd name="connsiteX1" fmla="*/ 7092927 w 7219949"/>
              <a:gd name="connsiteY1" fmla="*/ 0 h 5578475"/>
              <a:gd name="connsiteX2" fmla="*/ 7219949 w 7219949"/>
              <a:gd name="connsiteY2" fmla="*/ 127022 h 5578475"/>
              <a:gd name="connsiteX3" fmla="*/ 7219949 w 7219949"/>
              <a:gd name="connsiteY3" fmla="*/ 3930650 h 5578475"/>
              <a:gd name="connsiteX4" fmla="*/ 7219949 w 7219949"/>
              <a:gd name="connsiteY4" fmla="*/ 4198319 h 5578475"/>
              <a:gd name="connsiteX5" fmla="*/ 7219949 w 7219949"/>
              <a:gd name="connsiteY5" fmla="*/ 4909579 h 5578475"/>
              <a:gd name="connsiteX6" fmla="*/ 7127054 w 7219949"/>
              <a:gd name="connsiteY6" fmla="*/ 4963571 h 5578475"/>
              <a:gd name="connsiteX7" fmla="*/ 6910610 w 7219949"/>
              <a:gd name="connsiteY7" fmla="*/ 4840497 h 5578475"/>
              <a:gd name="connsiteX8" fmla="*/ 6870056 w 7219949"/>
              <a:gd name="connsiteY8" fmla="*/ 4840497 h 5578475"/>
              <a:gd name="connsiteX9" fmla="*/ 6581464 w 7219949"/>
              <a:gd name="connsiteY9" fmla="*/ 5004598 h 5578475"/>
              <a:gd name="connsiteX10" fmla="*/ 6560716 w 7219949"/>
              <a:gd name="connsiteY10" fmla="*/ 5040198 h 5578475"/>
              <a:gd name="connsiteX11" fmla="*/ 6560716 w 7219949"/>
              <a:gd name="connsiteY11" fmla="*/ 5367457 h 5578475"/>
              <a:gd name="connsiteX12" fmla="*/ 6581464 w 7219949"/>
              <a:gd name="connsiteY12" fmla="*/ 5403060 h 5578475"/>
              <a:gd name="connsiteX13" fmla="*/ 6685680 w 7219949"/>
              <a:gd name="connsiteY13" fmla="*/ 5462240 h 5578475"/>
              <a:gd name="connsiteX14" fmla="*/ 6694598 w 7219949"/>
              <a:gd name="connsiteY14" fmla="*/ 5564758 h 5578475"/>
              <a:gd name="connsiteX15" fmla="*/ 6655034 w 7219949"/>
              <a:gd name="connsiteY15" fmla="*/ 5578475 h 5578475"/>
              <a:gd name="connsiteX16" fmla="*/ 5839793 w 7219949"/>
              <a:gd name="connsiteY16" fmla="*/ 5578475 h 5578475"/>
              <a:gd name="connsiteX17" fmla="*/ 5429249 w 7219949"/>
              <a:gd name="connsiteY17" fmla="*/ 5578475 h 5578475"/>
              <a:gd name="connsiteX18" fmla="*/ 127022 w 7219949"/>
              <a:gd name="connsiteY18" fmla="*/ 5578475 h 5578475"/>
              <a:gd name="connsiteX19" fmla="*/ 0 w 7219949"/>
              <a:gd name="connsiteY19" fmla="*/ 5451453 h 5578475"/>
              <a:gd name="connsiteX20" fmla="*/ 0 w 7219949"/>
              <a:gd name="connsiteY20" fmla="*/ 127022 h 5578475"/>
              <a:gd name="connsiteX21" fmla="*/ 127022 w 7219949"/>
              <a:gd name="connsiteY21" fmla="*/ 0 h 557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19949" h="5578475">
                <a:moveTo>
                  <a:pt x="127022" y="0"/>
                </a:moveTo>
                <a:lnTo>
                  <a:pt x="7092927" y="0"/>
                </a:lnTo>
                <a:cubicBezTo>
                  <a:pt x="7163079" y="0"/>
                  <a:pt x="7219949" y="56870"/>
                  <a:pt x="7219949" y="127022"/>
                </a:cubicBezTo>
                <a:lnTo>
                  <a:pt x="7219949" y="3930650"/>
                </a:lnTo>
                <a:lnTo>
                  <a:pt x="7219949" y="4198319"/>
                </a:lnTo>
                <a:lnTo>
                  <a:pt x="7219949" y="4909579"/>
                </a:lnTo>
                <a:cubicBezTo>
                  <a:pt x="7219949" y="4957204"/>
                  <a:pt x="7168551" y="4987149"/>
                  <a:pt x="7127054" y="4963571"/>
                </a:cubicBezTo>
                <a:lnTo>
                  <a:pt x="6910610" y="4840497"/>
                </a:lnTo>
                <a:cubicBezTo>
                  <a:pt x="6898114" y="4833422"/>
                  <a:pt x="6882554" y="4833422"/>
                  <a:pt x="6870056" y="4840497"/>
                </a:cubicBezTo>
                <a:lnTo>
                  <a:pt x="6581464" y="5004598"/>
                </a:lnTo>
                <a:cubicBezTo>
                  <a:pt x="6568734" y="5011905"/>
                  <a:pt x="6560716" y="5025346"/>
                  <a:pt x="6560716" y="5040198"/>
                </a:cubicBezTo>
                <a:lnTo>
                  <a:pt x="6560716" y="5367457"/>
                </a:lnTo>
                <a:cubicBezTo>
                  <a:pt x="6560716" y="5382076"/>
                  <a:pt x="6568734" y="5395750"/>
                  <a:pt x="6581464" y="5403060"/>
                </a:cubicBezTo>
                <a:lnTo>
                  <a:pt x="6685680" y="5462240"/>
                </a:lnTo>
                <a:cubicBezTo>
                  <a:pt x="6727412" y="5485935"/>
                  <a:pt x="6725246" y="5539471"/>
                  <a:pt x="6694598" y="5564758"/>
                </a:cubicBezTo>
                <a:lnTo>
                  <a:pt x="6655034" y="5578475"/>
                </a:lnTo>
                <a:lnTo>
                  <a:pt x="5839793" y="5578475"/>
                </a:lnTo>
                <a:lnTo>
                  <a:pt x="5429249" y="5578475"/>
                </a:lnTo>
                <a:lnTo>
                  <a:pt x="127022" y="5578475"/>
                </a:lnTo>
                <a:cubicBezTo>
                  <a:pt x="56870" y="5578475"/>
                  <a:pt x="0" y="5521605"/>
                  <a:pt x="0" y="5451453"/>
                </a:cubicBezTo>
                <a:lnTo>
                  <a:pt x="0" y="127022"/>
                </a:lnTo>
                <a:cubicBezTo>
                  <a:pt x="0" y="56870"/>
                  <a:pt x="56870" y="0"/>
                  <a:pt x="127022" y="0"/>
                </a:cubicBezTo>
                <a:close/>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17"/>
          </a:p>
        </p:txBody>
      </p:sp>
      <p:sp>
        <p:nvSpPr>
          <p:cNvPr id="2" name="Title 1">
            <a:extLst>
              <a:ext uri="{FF2B5EF4-FFF2-40B4-BE49-F238E27FC236}">
                <a16:creationId xmlns:a16="http://schemas.microsoft.com/office/drawing/2014/main" id="{D67D9227-A4E0-793D-7621-2ECA8C51FFEB}"/>
              </a:ext>
            </a:extLst>
          </p:cNvPr>
          <p:cNvSpPr>
            <a:spLocks noGrp="1"/>
          </p:cNvSpPr>
          <p:nvPr>
            <p:ph type="title"/>
          </p:nvPr>
        </p:nvSpPr>
        <p:spPr>
          <a:xfrm>
            <a:off x="8154711" y="472613"/>
            <a:ext cx="3435350" cy="1062501"/>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C03B36E1-ADA7-73F9-173F-D66767531EA8}"/>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B0F7E26A-F57E-2A37-3E11-8FD04E195075}"/>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8" name="Chart Placeholder 7">
            <a:extLst>
              <a:ext uri="{FF2B5EF4-FFF2-40B4-BE49-F238E27FC236}">
                <a16:creationId xmlns:a16="http://schemas.microsoft.com/office/drawing/2014/main" id="{EAF41BF8-3819-D829-DAE6-052869DBEE10}"/>
              </a:ext>
            </a:extLst>
          </p:cNvPr>
          <p:cNvSpPr>
            <a:spLocks noGrp="1"/>
          </p:cNvSpPr>
          <p:nvPr>
            <p:ph type="chart" sz="quarter" idx="12"/>
          </p:nvPr>
        </p:nvSpPr>
        <p:spPr>
          <a:xfrm>
            <a:off x="752034" y="701993"/>
            <a:ext cx="6924590" cy="528311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F47E2404-1C18-0B92-8F69-060D54C3645A}"/>
              </a:ext>
            </a:extLst>
          </p:cNvPr>
          <p:cNvSpPr>
            <a:spLocks noGrp="1"/>
          </p:cNvSpPr>
          <p:nvPr>
            <p:ph type="body" sz="quarter" idx="36"/>
          </p:nvPr>
        </p:nvSpPr>
        <p:spPr>
          <a:xfrm>
            <a:off x="8156975" y="3194223"/>
            <a:ext cx="3432531" cy="557288"/>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18A346E2-2455-36EF-1B6B-A1DC5818B0F5}"/>
              </a:ext>
            </a:extLst>
          </p:cNvPr>
          <p:cNvSpPr>
            <a:spLocks noGrp="1"/>
          </p:cNvSpPr>
          <p:nvPr>
            <p:ph type="body" sz="quarter" idx="38"/>
          </p:nvPr>
        </p:nvSpPr>
        <p:spPr>
          <a:xfrm>
            <a:off x="8156975" y="3997622"/>
            <a:ext cx="3433087" cy="2135168"/>
          </a:xfrm>
          <a:prstGeom prst="rect">
            <a:avLst/>
          </a:prstGeom>
        </p:spPr>
        <p:txBody>
          <a:bodyPr/>
          <a:lstStyle>
            <a:lvl2pPr marL="0" indent="0">
              <a:buNone/>
              <a:defRPr/>
            </a:lvl2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B78A9AA0-7271-7BEE-3E66-81A46050C494}"/>
              </a:ext>
            </a:extLst>
          </p:cNvPr>
          <p:cNvCxnSpPr>
            <a:cxnSpLocks/>
          </p:cNvCxnSpPr>
          <p:nvPr userDrawn="1"/>
        </p:nvCxnSpPr>
        <p:spPr>
          <a:xfrm>
            <a:off x="8156975" y="3889621"/>
            <a:ext cx="3432531"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88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5F57767-7EDD-755D-68E6-FE36B50E54A0}"/>
              </a:ext>
            </a:extLst>
          </p:cNvPr>
          <p:cNvSpPr/>
          <p:nvPr userDrawn="1"/>
        </p:nvSpPr>
        <p:spPr>
          <a:xfrm>
            <a:off x="584283" y="1776247"/>
            <a:ext cx="11012407" cy="4349916"/>
          </a:xfrm>
          <a:prstGeom prst="roundRect">
            <a:avLst>
              <a:gd name="adj" fmla="val 2920"/>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sz="2117"/>
          </a:p>
        </p:txBody>
      </p:sp>
      <p:sp>
        <p:nvSpPr>
          <p:cNvPr id="2" name="Title 1">
            <a:extLst>
              <a:ext uri="{FF2B5EF4-FFF2-40B4-BE49-F238E27FC236}">
                <a16:creationId xmlns:a16="http://schemas.microsoft.com/office/drawing/2014/main" id="{3A80D146-FCD8-AA9E-C8D0-F525DD01B28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3FA95A0-848B-7820-6762-591D0E955410}"/>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36654313-F1AD-C914-77A7-662C23161E56}"/>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8" name="Table Placeholder 7">
            <a:extLst>
              <a:ext uri="{FF2B5EF4-FFF2-40B4-BE49-F238E27FC236}">
                <a16:creationId xmlns:a16="http://schemas.microsoft.com/office/drawing/2014/main" id="{D4449A0E-20CC-658E-05AB-6B04F4A1E4F8}"/>
              </a:ext>
            </a:extLst>
          </p:cNvPr>
          <p:cNvSpPr>
            <a:spLocks noGrp="1"/>
          </p:cNvSpPr>
          <p:nvPr>
            <p:ph type="tbl" sz="quarter" idx="12"/>
          </p:nvPr>
        </p:nvSpPr>
        <p:spPr>
          <a:xfrm>
            <a:off x="731962" y="1923927"/>
            <a:ext cx="10717050" cy="4054558"/>
          </a:xfrm>
          <a:prstGeom prst="rect">
            <a:avLst/>
          </a:prstGeom>
        </p:spPr>
        <p:txBody>
          <a:bodyPr/>
          <a:lstStyle/>
          <a:p>
            <a:endParaRPr lang="en-US"/>
          </a:p>
        </p:txBody>
      </p:sp>
    </p:spTree>
    <p:extLst>
      <p:ext uri="{BB962C8B-B14F-4D97-AF65-F5344CB8AC3E}">
        <p14:creationId xmlns:p14="http://schemas.microsoft.com/office/powerpoint/2010/main" val="87338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077B8A4-983C-E5CA-6BCB-01827923A1EF}"/>
              </a:ext>
            </a:extLst>
          </p:cNvPr>
          <p:cNvSpPr/>
          <p:nvPr userDrawn="1"/>
        </p:nvSpPr>
        <p:spPr>
          <a:xfrm>
            <a:off x="3438210" y="0"/>
            <a:ext cx="2917931" cy="6858000"/>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sz="2117"/>
          </a:p>
        </p:txBody>
      </p:sp>
      <p:sp>
        <p:nvSpPr>
          <p:cNvPr id="58" name="Rectangle 57">
            <a:extLst>
              <a:ext uri="{FF2B5EF4-FFF2-40B4-BE49-F238E27FC236}">
                <a16:creationId xmlns:a16="http://schemas.microsoft.com/office/drawing/2014/main" id="{9E49985F-8D66-4A19-5C42-9B4C15E85172}"/>
              </a:ext>
            </a:extLst>
          </p:cNvPr>
          <p:cNvSpPr/>
          <p:nvPr userDrawn="1"/>
        </p:nvSpPr>
        <p:spPr>
          <a:xfrm>
            <a:off x="6356139" y="0"/>
            <a:ext cx="291793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sz="2117"/>
          </a:p>
        </p:txBody>
      </p:sp>
      <p:sp>
        <p:nvSpPr>
          <p:cNvPr id="59" name="Rectangle 58">
            <a:extLst>
              <a:ext uri="{FF2B5EF4-FFF2-40B4-BE49-F238E27FC236}">
                <a16:creationId xmlns:a16="http://schemas.microsoft.com/office/drawing/2014/main" id="{B1A92800-20CA-161C-4DF1-D0E9E767E909}"/>
              </a:ext>
            </a:extLst>
          </p:cNvPr>
          <p:cNvSpPr/>
          <p:nvPr userDrawn="1"/>
        </p:nvSpPr>
        <p:spPr>
          <a:xfrm>
            <a:off x="9274071" y="0"/>
            <a:ext cx="2917931" cy="6858000"/>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sz="2117"/>
          </a:p>
        </p:txBody>
      </p:sp>
      <p:sp>
        <p:nvSpPr>
          <p:cNvPr id="3" name="Footer Placeholder 2">
            <a:extLst>
              <a:ext uri="{FF2B5EF4-FFF2-40B4-BE49-F238E27FC236}">
                <a16:creationId xmlns:a16="http://schemas.microsoft.com/office/drawing/2014/main" id="{791623C2-8B83-45EC-5842-A8757BF8A90C}"/>
              </a:ext>
            </a:extLst>
          </p:cNvPr>
          <p:cNvSpPr>
            <a:spLocks noGrp="1"/>
          </p:cNvSpPr>
          <p:nvPr userDrawn="1">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22318B15-EC97-EA8C-0A52-33A3B0FE11BF}"/>
              </a:ext>
            </a:extLst>
          </p:cNvPr>
          <p:cNvSpPr>
            <a:spLocks noGrp="1"/>
          </p:cNvSpPr>
          <p:nvPr userDrawn="1">
            <p:ph type="sldNum" sz="quarter" idx="11"/>
          </p:nvPr>
        </p:nvSpPr>
        <p:spPr/>
        <p:txBody>
          <a:bodyPr/>
          <a:lstStyle/>
          <a:p>
            <a:fld id="{5A77C6FD-9128-984E-A9FB-B4F0D4945C8B}" type="slidenum">
              <a:rPr lang="en-UA" smtClean="0"/>
              <a:pPr/>
              <a:t>‹#›</a:t>
            </a:fld>
            <a:endParaRPr lang="en-UA" dirty="0"/>
          </a:p>
        </p:txBody>
      </p:sp>
      <p:sp>
        <p:nvSpPr>
          <p:cNvPr id="33" name="Title 32">
            <a:extLst>
              <a:ext uri="{FF2B5EF4-FFF2-40B4-BE49-F238E27FC236}">
                <a16:creationId xmlns:a16="http://schemas.microsoft.com/office/drawing/2014/main" id="{AB500A79-A095-648B-2230-D6CA0E270FE0}"/>
              </a:ext>
            </a:extLst>
          </p:cNvPr>
          <p:cNvSpPr>
            <a:spLocks noGrp="1"/>
          </p:cNvSpPr>
          <p:nvPr userDrawn="1">
            <p:ph type="title"/>
          </p:nvPr>
        </p:nvSpPr>
        <p:spPr>
          <a:xfrm>
            <a:off x="593728" y="472611"/>
            <a:ext cx="2490788" cy="1319162"/>
          </a:xfrm>
        </p:spPr>
        <p:txBody>
          <a:bodyPr/>
          <a:lstStyle/>
          <a:p>
            <a:r>
              <a:rPr lang="en-US" dirty="0"/>
              <a:t>Click to edit Master title style</a:t>
            </a:r>
          </a:p>
        </p:txBody>
      </p:sp>
      <p:sp>
        <p:nvSpPr>
          <p:cNvPr id="62" name="Text Placeholder 14">
            <a:extLst>
              <a:ext uri="{FF2B5EF4-FFF2-40B4-BE49-F238E27FC236}">
                <a16:creationId xmlns:a16="http://schemas.microsoft.com/office/drawing/2014/main" id="{940BF5A6-6FF3-815C-E2B9-F6CCFB75C7DF}"/>
              </a:ext>
            </a:extLst>
          </p:cNvPr>
          <p:cNvSpPr>
            <a:spLocks noGrp="1"/>
          </p:cNvSpPr>
          <p:nvPr>
            <p:ph type="body" sz="quarter" idx="36"/>
          </p:nvPr>
        </p:nvSpPr>
        <p:spPr>
          <a:xfrm>
            <a:off x="3755683" y="1719773"/>
            <a:ext cx="2282982" cy="559274"/>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63" name="Text Placeholder 6">
            <a:extLst>
              <a:ext uri="{FF2B5EF4-FFF2-40B4-BE49-F238E27FC236}">
                <a16:creationId xmlns:a16="http://schemas.microsoft.com/office/drawing/2014/main" id="{D6CF77C5-E77F-6DC8-437E-2260E1994572}"/>
              </a:ext>
            </a:extLst>
          </p:cNvPr>
          <p:cNvSpPr>
            <a:spLocks noGrp="1"/>
          </p:cNvSpPr>
          <p:nvPr>
            <p:ph type="body" sz="quarter" idx="38"/>
          </p:nvPr>
        </p:nvSpPr>
        <p:spPr>
          <a:xfrm>
            <a:off x="3755498" y="3042251"/>
            <a:ext cx="2283352" cy="2840175"/>
          </a:xfrm>
          <a:prstGeom prst="rect">
            <a:avLst/>
          </a:prstGeom>
        </p:spPr>
        <p:txBody>
          <a:bodyPr/>
          <a:lstStyle>
            <a:lvl2pPr marL="0" indent="0">
              <a:buNone/>
              <a:defRPr/>
            </a:lvl2pPr>
          </a:lstStyle>
          <a:p>
            <a:pPr lvl="0"/>
            <a:r>
              <a:rPr lang="en-US" dirty="0"/>
              <a:t>Click to edit Master text styles</a:t>
            </a:r>
          </a:p>
        </p:txBody>
      </p:sp>
      <p:sp>
        <p:nvSpPr>
          <p:cNvPr id="66" name="Text Placeholder 14">
            <a:extLst>
              <a:ext uri="{FF2B5EF4-FFF2-40B4-BE49-F238E27FC236}">
                <a16:creationId xmlns:a16="http://schemas.microsoft.com/office/drawing/2014/main" id="{2A67B99E-F2B3-9631-BD5E-57918E193821}"/>
              </a:ext>
            </a:extLst>
          </p:cNvPr>
          <p:cNvSpPr>
            <a:spLocks noGrp="1"/>
          </p:cNvSpPr>
          <p:nvPr>
            <p:ph type="body" sz="quarter" idx="39"/>
          </p:nvPr>
        </p:nvSpPr>
        <p:spPr>
          <a:xfrm>
            <a:off x="6673616" y="1719773"/>
            <a:ext cx="2282982" cy="559274"/>
          </a:xfrm>
          <a:prstGeom prst="rect">
            <a:avLst/>
          </a:prstGeom>
        </p:spPr>
        <p:txBody>
          <a:bodyPr anchor="b">
            <a:noAutofit/>
          </a:bodyPr>
          <a:lstStyle>
            <a:lvl1pPr>
              <a:buNone/>
              <a:defRPr sz="1800" b="1">
                <a:solidFill>
                  <a:schemeClr val="bg1"/>
                </a:solidFill>
                <a:latin typeface="+mj-lt"/>
              </a:defRPr>
            </a:lvl1pPr>
          </a:lstStyle>
          <a:p>
            <a:pPr lvl="0"/>
            <a:r>
              <a:rPr lang="en-US" dirty="0"/>
              <a:t>Click to edit Master text styles</a:t>
            </a:r>
          </a:p>
        </p:txBody>
      </p:sp>
      <p:sp>
        <p:nvSpPr>
          <p:cNvPr id="67" name="Text Placeholder 6">
            <a:extLst>
              <a:ext uri="{FF2B5EF4-FFF2-40B4-BE49-F238E27FC236}">
                <a16:creationId xmlns:a16="http://schemas.microsoft.com/office/drawing/2014/main" id="{51D0209B-0218-E6D5-7886-20604D9E1F82}"/>
              </a:ext>
            </a:extLst>
          </p:cNvPr>
          <p:cNvSpPr>
            <a:spLocks noGrp="1"/>
          </p:cNvSpPr>
          <p:nvPr>
            <p:ph type="body" sz="quarter" idx="40"/>
          </p:nvPr>
        </p:nvSpPr>
        <p:spPr>
          <a:xfrm>
            <a:off x="6673428" y="3042251"/>
            <a:ext cx="2283352" cy="2840175"/>
          </a:xfrm>
          <a:prstGeom prst="rect">
            <a:avLst/>
          </a:prstGeom>
        </p:spPr>
        <p:txBody>
          <a:bodyPr/>
          <a:lstStyle>
            <a:lvl1pPr>
              <a:defRPr>
                <a:solidFill>
                  <a:schemeClr val="bg1"/>
                </a:solidFill>
              </a:defRPr>
            </a:lvl1pPr>
            <a:lvl2pPr marL="0" indent="0">
              <a:buNone/>
              <a:defRPr/>
            </a:lvl2pPr>
          </a:lstStyle>
          <a:p>
            <a:pPr lvl="0"/>
            <a:r>
              <a:rPr lang="en-US" dirty="0"/>
              <a:t>Click to edit Master text styles</a:t>
            </a:r>
          </a:p>
        </p:txBody>
      </p:sp>
      <p:sp>
        <p:nvSpPr>
          <p:cNvPr id="69" name="Text Placeholder 14">
            <a:extLst>
              <a:ext uri="{FF2B5EF4-FFF2-40B4-BE49-F238E27FC236}">
                <a16:creationId xmlns:a16="http://schemas.microsoft.com/office/drawing/2014/main" id="{22DA8F0C-AEFB-E146-6AB4-55D3D71B91E3}"/>
              </a:ext>
            </a:extLst>
          </p:cNvPr>
          <p:cNvSpPr>
            <a:spLocks noGrp="1"/>
          </p:cNvSpPr>
          <p:nvPr>
            <p:ph type="body" sz="quarter" idx="41"/>
          </p:nvPr>
        </p:nvSpPr>
        <p:spPr>
          <a:xfrm>
            <a:off x="9591543" y="1719773"/>
            <a:ext cx="2282982" cy="559274"/>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70" name="Text Placeholder 6">
            <a:extLst>
              <a:ext uri="{FF2B5EF4-FFF2-40B4-BE49-F238E27FC236}">
                <a16:creationId xmlns:a16="http://schemas.microsoft.com/office/drawing/2014/main" id="{8DE7878E-8B5E-3F30-A9AE-A2B99E12B907}"/>
              </a:ext>
            </a:extLst>
          </p:cNvPr>
          <p:cNvSpPr>
            <a:spLocks noGrp="1"/>
          </p:cNvSpPr>
          <p:nvPr>
            <p:ph type="body" sz="quarter" idx="42"/>
          </p:nvPr>
        </p:nvSpPr>
        <p:spPr>
          <a:xfrm>
            <a:off x="9591358" y="3042251"/>
            <a:ext cx="2283352" cy="2840175"/>
          </a:xfrm>
          <a:prstGeom prst="rect">
            <a:avLst/>
          </a:prstGeom>
        </p:spPr>
        <p:txBody>
          <a:bodyPr/>
          <a:lstStyle>
            <a:lvl2pPr marL="0" indent="0">
              <a:buNone/>
              <a:defRPr/>
            </a:lvl2pPr>
          </a:lstStyle>
          <a:p>
            <a:pPr lvl="0"/>
            <a:r>
              <a:rPr lang="en-US" dirty="0"/>
              <a:t>Click to edit Master text styles</a:t>
            </a:r>
          </a:p>
        </p:txBody>
      </p:sp>
      <p:sp>
        <p:nvSpPr>
          <p:cNvPr id="75" name="Text Placeholder 32">
            <a:extLst>
              <a:ext uri="{FF2B5EF4-FFF2-40B4-BE49-F238E27FC236}">
                <a16:creationId xmlns:a16="http://schemas.microsoft.com/office/drawing/2014/main" id="{2EF3B35C-7FF5-9D20-1EF3-0BBC8700C9A5}"/>
              </a:ext>
            </a:extLst>
          </p:cNvPr>
          <p:cNvSpPr>
            <a:spLocks noGrp="1" noChangeAspect="1"/>
          </p:cNvSpPr>
          <p:nvPr>
            <p:ph type="body" sz="quarter" idx="68" hasCustomPrompt="1"/>
          </p:nvPr>
        </p:nvSpPr>
        <p:spPr>
          <a:xfrm>
            <a:off x="3755500" y="2459048"/>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79" name="Text Placeholder 32">
            <a:extLst>
              <a:ext uri="{FF2B5EF4-FFF2-40B4-BE49-F238E27FC236}">
                <a16:creationId xmlns:a16="http://schemas.microsoft.com/office/drawing/2014/main" id="{6AE24B6B-90EE-8B8F-76A8-D519E5B88F6E}"/>
              </a:ext>
            </a:extLst>
          </p:cNvPr>
          <p:cNvSpPr>
            <a:spLocks noGrp="1" noChangeAspect="1"/>
          </p:cNvSpPr>
          <p:nvPr>
            <p:ph type="body" sz="quarter" idx="69" hasCustomPrompt="1"/>
          </p:nvPr>
        </p:nvSpPr>
        <p:spPr>
          <a:xfrm>
            <a:off x="6673428" y="2459048"/>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bg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80" name="Text Placeholder 32">
            <a:extLst>
              <a:ext uri="{FF2B5EF4-FFF2-40B4-BE49-F238E27FC236}">
                <a16:creationId xmlns:a16="http://schemas.microsoft.com/office/drawing/2014/main" id="{66B89B7E-247E-2A7F-0499-7841011AF834}"/>
              </a:ext>
            </a:extLst>
          </p:cNvPr>
          <p:cNvSpPr>
            <a:spLocks noGrp="1" noChangeAspect="1"/>
          </p:cNvSpPr>
          <p:nvPr>
            <p:ph type="body" sz="quarter" idx="70" hasCustomPrompt="1"/>
          </p:nvPr>
        </p:nvSpPr>
        <p:spPr>
          <a:xfrm>
            <a:off x="9591545" y="2459048"/>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pic>
        <p:nvPicPr>
          <p:cNvPr id="84" name="Picture 83" descr="A black square with a black background&#10;&#10;AI-generated content may be incorrect.">
            <a:extLst>
              <a:ext uri="{FF2B5EF4-FFF2-40B4-BE49-F238E27FC236}">
                <a16:creationId xmlns:a16="http://schemas.microsoft.com/office/drawing/2014/main" id="{80E299EA-9771-2FCD-6260-BB87A2EF55ED}"/>
              </a:ext>
            </a:extLst>
          </p:cNvPr>
          <p:cNvPicPr>
            <a:picLocks noChangeAspect="1"/>
          </p:cNvPicPr>
          <p:nvPr userDrawn="1"/>
        </p:nvPicPr>
        <p:blipFill>
          <a:blip r:embed="rId2"/>
          <a:stretch>
            <a:fillRect/>
          </a:stretch>
        </p:blipFill>
        <p:spPr>
          <a:xfrm>
            <a:off x="7619499" y="123808"/>
            <a:ext cx="1495742" cy="1703536"/>
          </a:xfrm>
          <a:prstGeom prst="rect">
            <a:avLst/>
          </a:prstGeom>
        </p:spPr>
      </p:pic>
    </p:spTree>
    <p:extLst>
      <p:ext uri="{BB962C8B-B14F-4D97-AF65-F5344CB8AC3E}">
        <p14:creationId xmlns:p14="http://schemas.microsoft.com/office/powerpoint/2010/main" val="164950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2AEF-D935-C4E5-4E18-FD7151275E86}"/>
              </a:ext>
            </a:extLst>
          </p:cNvPr>
          <p:cNvSpPr>
            <a:spLocks noGrp="1"/>
          </p:cNvSpPr>
          <p:nvPr>
            <p:ph type="title"/>
          </p:nvPr>
        </p:nvSpPr>
        <p:spPr>
          <a:xfrm>
            <a:off x="593727" y="472613"/>
            <a:ext cx="11002963" cy="714839"/>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E3011285-5CA4-4EE2-2F99-64EA8BF1492E}"/>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D1C8A546-8DA9-B265-58E2-606EF7F5148F}"/>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5" name="Text Placeholder 14">
            <a:extLst>
              <a:ext uri="{FF2B5EF4-FFF2-40B4-BE49-F238E27FC236}">
                <a16:creationId xmlns:a16="http://schemas.microsoft.com/office/drawing/2014/main" id="{16684C78-12D0-C116-86E0-09641B198548}"/>
              </a:ext>
            </a:extLst>
          </p:cNvPr>
          <p:cNvSpPr>
            <a:spLocks noGrp="1"/>
          </p:cNvSpPr>
          <p:nvPr>
            <p:ph type="body" sz="quarter" idx="36"/>
          </p:nvPr>
        </p:nvSpPr>
        <p:spPr>
          <a:xfrm>
            <a:off x="595990" y="1712507"/>
            <a:ext cx="10996881" cy="241547"/>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6" name="Text Placeholder 6">
            <a:extLst>
              <a:ext uri="{FF2B5EF4-FFF2-40B4-BE49-F238E27FC236}">
                <a16:creationId xmlns:a16="http://schemas.microsoft.com/office/drawing/2014/main" id="{5C7871C1-6115-8FEE-01A8-BBE2BF56F63D}"/>
              </a:ext>
            </a:extLst>
          </p:cNvPr>
          <p:cNvSpPr>
            <a:spLocks noGrp="1"/>
          </p:cNvSpPr>
          <p:nvPr>
            <p:ph type="body" sz="quarter" idx="38"/>
          </p:nvPr>
        </p:nvSpPr>
        <p:spPr>
          <a:xfrm>
            <a:off x="595988" y="2158230"/>
            <a:ext cx="11000700" cy="3967935"/>
          </a:xfrm>
          <a:prstGeom prst="rect">
            <a:avLst/>
          </a:prstGeom>
        </p:spPr>
        <p:txBody>
          <a:bodyPr/>
          <a:lstStyle>
            <a:lvl2pPr marL="0" indent="0">
              <a:buNone/>
              <a:defRPr/>
            </a:lvl2pPr>
          </a:lstStyle>
          <a:p>
            <a:pPr lvl="0"/>
            <a:r>
              <a:rPr lang="en-US" dirty="0"/>
              <a:t>Click to edit Master text styles</a:t>
            </a:r>
          </a:p>
        </p:txBody>
      </p:sp>
      <p:cxnSp>
        <p:nvCxnSpPr>
          <p:cNvPr id="9" name="Straight Connector 8">
            <a:extLst>
              <a:ext uri="{FF2B5EF4-FFF2-40B4-BE49-F238E27FC236}">
                <a16:creationId xmlns:a16="http://schemas.microsoft.com/office/drawing/2014/main" id="{6E1CF9F4-7D54-14B2-57A3-0D24243D6FFB}"/>
              </a:ext>
            </a:extLst>
          </p:cNvPr>
          <p:cNvCxnSpPr>
            <a:cxnSpLocks/>
          </p:cNvCxnSpPr>
          <p:nvPr userDrawn="1"/>
        </p:nvCxnSpPr>
        <p:spPr>
          <a:xfrm>
            <a:off x="595990" y="2092163"/>
            <a:ext cx="10996881"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15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2AEF-D935-C4E5-4E18-FD7151275E86}"/>
              </a:ext>
            </a:extLst>
          </p:cNvPr>
          <p:cNvSpPr>
            <a:spLocks noGrp="1"/>
          </p:cNvSpPr>
          <p:nvPr>
            <p:ph type="title"/>
          </p:nvPr>
        </p:nvSpPr>
        <p:spPr>
          <a:xfrm>
            <a:off x="593727" y="472613"/>
            <a:ext cx="11002963" cy="714839"/>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E3011285-5CA4-4EE2-2F99-64EA8BF1492E}"/>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D1C8A546-8DA9-B265-58E2-606EF7F5148F}"/>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5" name="Text Placeholder 14">
            <a:extLst>
              <a:ext uri="{FF2B5EF4-FFF2-40B4-BE49-F238E27FC236}">
                <a16:creationId xmlns:a16="http://schemas.microsoft.com/office/drawing/2014/main" id="{16684C78-12D0-C116-86E0-09641B198548}"/>
              </a:ext>
            </a:extLst>
          </p:cNvPr>
          <p:cNvSpPr>
            <a:spLocks noGrp="1"/>
          </p:cNvSpPr>
          <p:nvPr>
            <p:ph type="body" sz="quarter" idx="36"/>
          </p:nvPr>
        </p:nvSpPr>
        <p:spPr>
          <a:xfrm>
            <a:off x="595988" y="1712507"/>
            <a:ext cx="5323538" cy="241547"/>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6" name="Text Placeholder 6">
            <a:extLst>
              <a:ext uri="{FF2B5EF4-FFF2-40B4-BE49-F238E27FC236}">
                <a16:creationId xmlns:a16="http://schemas.microsoft.com/office/drawing/2014/main" id="{5C7871C1-6115-8FEE-01A8-BBE2BF56F63D}"/>
              </a:ext>
            </a:extLst>
          </p:cNvPr>
          <p:cNvSpPr>
            <a:spLocks noGrp="1"/>
          </p:cNvSpPr>
          <p:nvPr>
            <p:ph type="body" sz="quarter" idx="38"/>
          </p:nvPr>
        </p:nvSpPr>
        <p:spPr>
          <a:xfrm>
            <a:off x="595988" y="2158230"/>
            <a:ext cx="5324400" cy="3967935"/>
          </a:xfrm>
          <a:prstGeom prst="rect">
            <a:avLst/>
          </a:prstGeom>
        </p:spPr>
        <p:txBody>
          <a:bodyPr/>
          <a:lstStyle>
            <a:lvl2pPr marL="0" indent="0">
              <a:buNone/>
              <a:defRPr/>
            </a:lvl2pPr>
          </a:lstStyle>
          <a:p>
            <a:pPr lvl="0"/>
            <a:r>
              <a:rPr lang="en-US" dirty="0"/>
              <a:t>Click to edit Master text styles</a:t>
            </a:r>
          </a:p>
        </p:txBody>
      </p:sp>
      <p:cxnSp>
        <p:nvCxnSpPr>
          <p:cNvPr id="9" name="Straight Connector 8">
            <a:extLst>
              <a:ext uri="{FF2B5EF4-FFF2-40B4-BE49-F238E27FC236}">
                <a16:creationId xmlns:a16="http://schemas.microsoft.com/office/drawing/2014/main" id="{6E1CF9F4-7D54-14B2-57A3-0D24243D6FFB}"/>
              </a:ext>
            </a:extLst>
          </p:cNvPr>
          <p:cNvCxnSpPr>
            <a:cxnSpLocks/>
          </p:cNvCxnSpPr>
          <p:nvPr userDrawn="1"/>
        </p:nvCxnSpPr>
        <p:spPr>
          <a:xfrm>
            <a:off x="595988" y="2092163"/>
            <a:ext cx="5323538"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0" name="Text Placeholder 14">
            <a:extLst>
              <a:ext uri="{FF2B5EF4-FFF2-40B4-BE49-F238E27FC236}">
                <a16:creationId xmlns:a16="http://schemas.microsoft.com/office/drawing/2014/main" id="{B73B2DB1-FDA5-61B5-EB65-C908736CF9C5}"/>
              </a:ext>
            </a:extLst>
          </p:cNvPr>
          <p:cNvSpPr>
            <a:spLocks noGrp="1"/>
          </p:cNvSpPr>
          <p:nvPr>
            <p:ph type="body" sz="quarter" idx="39"/>
          </p:nvPr>
        </p:nvSpPr>
        <p:spPr>
          <a:xfrm>
            <a:off x="6272288" y="1712507"/>
            <a:ext cx="5323538" cy="241547"/>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11" name="Text Placeholder 6">
            <a:extLst>
              <a:ext uri="{FF2B5EF4-FFF2-40B4-BE49-F238E27FC236}">
                <a16:creationId xmlns:a16="http://schemas.microsoft.com/office/drawing/2014/main" id="{D435FBD1-5576-FB7C-0CDD-829F4D935701}"/>
              </a:ext>
            </a:extLst>
          </p:cNvPr>
          <p:cNvSpPr>
            <a:spLocks noGrp="1"/>
          </p:cNvSpPr>
          <p:nvPr>
            <p:ph type="body" sz="quarter" idx="40"/>
          </p:nvPr>
        </p:nvSpPr>
        <p:spPr>
          <a:xfrm>
            <a:off x="6272288" y="2158230"/>
            <a:ext cx="5324400" cy="3967935"/>
          </a:xfrm>
          <a:prstGeom prst="rect">
            <a:avLst/>
          </a:prstGeom>
        </p:spPr>
        <p:txBody>
          <a:bodyPr/>
          <a:lstStyle>
            <a:lvl2pPr marL="0" indent="0">
              <a:buNone/>
              <a:defRPr/>
            </a:lvl2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B2E0C99-B189-13BC-4357-B19F410F10BF}"/>
              </a:ext>
            </a:extLst>
          </p:cNvPr>
          <p:cNvCxnSpPr>
            <a:cxnSpLocks/>
          </p:cNvCxnSpPr>
          <p:nvPr userDrawn="1"/>
        </p:nvCxnSpPr>
        <p:spPr>
          <a:xfrm>
            <a:off x="6272288" y="2092163"/>
            <a:ext cx="5323538"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56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text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2AEF-D935-C4E5-4E18-FD7151275E86}"/>
              </a:ext>
            </a:extLst>
          </p:cNvPr>
          <p:cNvSpPr>
            <a:spLocks noGrp="1"/>
          </p:cNvSpPr>
          <p:nvPr>
            <p:ph type="title"/>
          </p:nvPr>
        </p:nvSpPr>
        <p:spPr>
          <a:xfrm>
            <a:off x="593727" y="472613"/>
            <a:ext cx="11002963" cy="714839"/>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E3011285-5CA4-4EE2-2F99-64EA8BF1492E}"/>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D1C8A546-8DA9-B265-58E2-606EF7F5148F}"/>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5" name="Text Placeholder 14">
            <a:extLst>
              <a:ext uri="{FF2B5EF4-FFF2-40B4-BE49-F238E27FC236}">
                <a16:creationId xmlns:a16="http://schemas.microsoft.com/office/drawing/2014/main" id="{16684C78-12D0-C116-86E0-09641B198548}"/>
              </a:ext>
            </a:extLst>
          </p:cNvPr>
          <p:cNvSpPr>
            <a:spLocks noGrp="1"/>
          </p:cNvSpPr>
          <p:nvPr>
            <p:ph type="body" sz="quarter" idx="36"/>
          </p:nvPr>
        </p:nvSpPr>
        <p:spPr>
          <a:xfrm>
            <a:off x="595990" y="1712507"/>
            <a:ext cx="3432531" cy="241547"/>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6" name="Text Placeholder 6">
            <a:extLst>
              <a:ext uri="{FF2B5EF4-FFF2-40B4-BE49-F238E27FC236}">
                <a16:creationId xmlns:a16="http://schemas.microsoft.com/office/drawing/2014/main" id="{5C7871C1-6115-8FEE-01A8-BBE2BF56F63D}"/>
              </a:ext>
            </a:extLst>
          </p:cNvPr>
          <p:cNvSpPr>
            <a:spLocks noGrp="1"/>
          </p:cNvSpPr>
          <p:nvPr>
            <p:ph type="body" sz="quarter" idx="38"/>
          </p:nvPr>
        </p:nvSpPr>
        <p:spPr>
          <a:xfrm>
            <a:off x="595990" y="2158230"/>
            <a:ext cx="3433087" cy="3967935"/>
          </a:xfrm>
          <a:prstGeom prst="rect">
            <a:avLst/>
          </a:prstGeom>
        </p:spPr>
        <p:txBody>
          <a:bodyPr/>
          <a:lstStyle>
            <a:lvl2pPr marL="0" indent="0">
              <a:buNone/>
              <a:defRPr/>
            </a:lvl2pPr>
          </a:lstStyle>
          <a:p>
            <a:pPr lvl="0"/>
            <a:r>
              <a:rPr lang="en-US" dirty="0"/>
              <a:t>Click to edit Master text styles</a:t>
            </a:r>
          </a:p>
        </p:txBody>
      </p:sp>
      <p:cxnSp>
        <p:nvCxnSpPr>
          <p:cNvPr id="9" name="Straight Connector 8">
            <a:extLst>
              <a:ext uri="{FF2B5EF4-FFF2-40B4-BE49-F238E27FC236}">
                <a16:creationId xmlns:a16="http://schemas.microsoft.com/office/drawing/2014/main" id="{6E1CF9F4-7D54-14B2-57A3-0D24243D6FFB}"/>
              </a:ext>
            </a:extLst>
          </p:cNvPr>
          <p:cNvCxnSpPr>
            <a:cxnSpLocks/>
          </p:cNvCxnSpPr>
          <p:nvPr userDrawn="1"/>
        </p:nvCxnSpPr>
        <p:spPr>
          <a:xfrm>
            <a:off x="595990" y="2092163"/>
            <a:ext cx="3432531"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ext Placeholder 14">
            <a:extLst>
              <a:ext uri="{FF2B5EF4-FFF2-40B4-BE49-F238E27FC236}">
                <a16:creationId xmlns:a16="http://schemas.microsoft.com/office/drawing/2014/main" id="{A8E01F20-C282-DF29-CB66-4511F4499B7E}"/>
              </a:ext>
            </a:extLst>
          </p:cNvPr>
          <p:cNvSpPr>
            <a:spLocks noGrp="1"/>
          </p:cNvSpPr>
          <p:nvPr>
            <p:ph type="body" sz="quarter" idx="39"/>
          </p:nvPr>
        </p:nvSpPr>
        <p:spPr>
          <a:xfrm>
            <a:off x="4380590" y="1712507"/>
            <a:ext cx="3432531" cy="241547"/>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8" name="Text Placeholder 6">
            <a:extLst>
              <a:ext uri="{FF2B5EF4-FFF2-40B4-BE49-F238E27FC236}">
                <a16:creationId xmlns:a16="http://schemas.microsoft.com/office/drawing/2014/main" id="{CCE007DB-8D8F-C1F4-C20B-AF647BE94A5A}"/>
              </a:ext>
            </a:extLst>
          </p:cNvPr>
          <p:cNvSpPr>
            <a:spLocks noGrp="1"/>
          </p:cNvSpPr>
          <p:nvPr>
            <p:ph type="body" sz="quarter" idx="40"/>
          </p:nvPr>
        </p:nvSpPr>
        <p:spPr>
          <a:xfrm>
            <a:off x="4380590" y="2158230"/>
            <a:ext cx="3433087" cy="3967935"/>
          </a:xfrm>
          <a:prstGeom prst="rect">
            <a:avLst/>
          </a:prstGeom>
        </p:spPr>
        <p:txBody>
          <a:bodyPr/>
          <a:lstStyle>
            <a:lvl2pPr marL="0" indent="0">
              <a:buNone/>
              <a:defRPr/>
            </a:lvl2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F92CB9CD-6FB8-6B53-E227-A42361A420FE}"/>
              </a:ext>
            </a:extLst>
          </p:cNvPr>
          <p:cNvCxnSpPr>
            <a:cxnSpLocks/>
          </p:cNvCxnSpPr>
          <p:nvPr userDrawn="1"/>
        </p:nvCxnSpPr>
        <p:spPr>
          <a:xfrm>
            <a:off x="4380590" y="2092163"/>
            <a:ext cx="3432531"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4" name="Text Placeholder 14">
            <a:extLst>
              <a:ext uri="{FF2B5EF4-FFF2-40B4-BE49-F238E27FC236}">
                <a16:creationId xmlns:a16="http://schemas.microsoft.com/office/drawing/2014/main" id="{21D58ABB-9C54-4536-9912-45B6D33F9ADB}"/>
              </a:ext>
            </a:extLst>
          </p:cNvPr>
          <p:cNvSpPr>
            <a:spLocks noGrp="1"/>
          </p:cNvSpPr>
          <p:nvPr>
            <p:ph type="body" sz="quarter" idx="41"/>
          </p:nvPr>
        </p:nvSpPr>
        <p:spPr>
          <a:xfrm>
            <a:off x="8165190" y="1712507"/>
            <a:ext cx="3432531" cy="241547"/>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A8720E7C-63EE-3BFD-5340-D6FC9A628C80}"/>
              </a:ext>
            </a:extLst>
          </p:cNvPr>
          <p:cNvSpPr>
            <a:spLocks noGrp="1"/>
          </p:cNvSpPr>
          <p:nvPr>
            <p:ph type="body" sz="quarter" idx="42"/>
          </p:nvPr>
        </p:nvSpPr>
        <p:spPr>
          <a:xfrm>
            <a:off x="8165190" y="2158230"/>
            <a:ext cx="3433087" cy="3967935"/>
          </a:xfrm>
          <a:prstGeom prst="rect">
            <a:avLst/>
          </a:prstGeom>
        </p:spPr>
        <p:txBody>
          <a:bodyPr/>
          <a:lstStyle>
            <a:lvl2pPr marL="0" indent="0">
              <a:buNone/>
              <a:defRPr/>
            </a:lvl2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4F2330B3-744C-3561-5878-A468AB2EA6D4}"/>
              </a:ext>
            </a:extLst>
          </p:cNvPr>
          <p:cNvCxnSpPr>
            <a:cxnSpLocks/>
          </p:cNvCxnSpPr>
          <p:nvPr userDrawn="1"/>
        </p:nvCxnSpPr>
        <p:spPr>
          <a:xfrm>
            <a:off x="8165190" y="2092163"/>
            <a:ext cx="3432531"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077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text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2AEF-D935-C4E5-4E18-FD7151275E86}"/>
              </a:ext>
            </a:extLst>
          </p:cNvPr>
          <p:cNvSpPr>
            <a:spLocks noGrp="1"/>
          </p:cNvSpPr>
          <p:nvPr>
            <p:ph type="title"/>
          </p:nvPr>
        </p:nvSpPr>
        <p:spPr>
          <a:xfrm>
            <a:off x="593727" y="472613"/>
            <a:ext cx="11002963" cy="714839"/>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E3011285-5CA4-4EE2-2F99-64EA8BF1492E}"/>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D1C8A546-8DA9-B265-58E2-606EF7F5148F}"/>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5" name="Text Placeholder 14">
            <a:extLst>
              <a:ext uri="{FF2B5EF4-FFF2-40B4-BE49-F238E27FC236}">
                <a16:creationId xmlns:a16="http://schemas.microsoft.com/office/drawing/2014/main" id="{16684C78-12D0-C116-86E0-09641B198548}"/>
              </a:ext>
            </a:extLst>
          </p:cNvPr>
          <p:cNvSpPr>
            <a:spLocks noGrp="1"/>
          </p:cNvSpPr>
          <p:nvPr>
            <p:ph type="body" sz="quarter" idx="36"/>
          </p:nvPr>
        </p:nvSpPr>
        <p:spPr>
          <a:xfrm>
            <a:off x="595989" y="1535115"/>
            <a:ext cx="2488122" cy="418939"/>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6" name="Text Placeholder 6">
            <a:extLst>
              <a:ext uri="{FF2B5EF4-FFF2-40B4-BE49-F238E27FC236}">
                <a16:creationId xmlns:a16="http://schemas.microsoft.com/office/drawing/2014/main" id="{5C7871C1-6115-8FEE-01A8-BBE2BF56F63D}"/>
              </a:ext>
            </a:extLst>
          </p:cNvPr>
          <p:cNvSpPr>
            <a:spLocks noGrp="1"/>
          </p:cNvSpPr>
          <p:nvPr>
            <p:ph type="body" sz="quarter" idx="38"/>
          </p:nvPr>
        </p:nvSpPr>
        <p:spPr>
          <a:xfrm>
            <a:off x="595990" y="2158230"/>
            <a:ext cx="2488525" cy="3967935"/>
          </a:xfrm>
          <a:prstGeom prst="rect">
            <a:avLst/>
          </a:prstGeom>
        </p:spPr>
        <p:txBody>
          <a:bodyPr/>
          <a:lstStyle>
            <a:lvl2pPr marL="0" indent="0">
              <a:buNone/>
              <a:defRPr/>
            </a:lvl2pPr>
          </a:lstStyle>
          <a:p>
            <a:pPr lvl="0"/>
            <a:r>
              <a:rPr lang="en-US" dirty="0"/>
              <a:t>Click to edit Master text styles</a:t>
            </a:r>
          </a:p>
        </p:txBody>
      </p:sp>
      <p:cxnSp>
        <p:nvCxnSpPr>
          <p:cNvPr id="9" name="Straight Connector 8">
            <a:extLst>
              <a:ext uri="{FF2B5EF4-FFF2-40B4-BE49-F238E27FC236}">
                <a16:creationId xmlns:a16="http://schemas.microsoft.com/office/drawing/2014/main" id="{6E1CF9F4-7D54-14B2-57A3-0D24243D6FFB}"/>
              </a:ext>
            </a:extLst>
          </p:cNvPr>
          <p:cNvCxnSpPr>
            <a:cxnSpLocks/>
          </p:cNvCxnSpPr>
          <p:nvPr userDrawn="1"/>
        </p:nvCxnSpPr>
        <p:spPr>
          <a:xfrm>
            <a:off x="595989" y="2092163"/>
            <a:ext cx="2488122"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0" name="Text Placeholder 14">
            <a:extLst>
              <a:ext uri="{FF2B5EF4-FFF2-40B4-BE49-F238E27FC236}">
                <a16:creationId xmlns:a16="http://schemas.microsoft.com/office/drawing/2014/main" id="{7919E63F-2680-BEEC-C01D-F307539BC103}"/>
              </a:ext>
            </a:extLst>
          </p:cNvPr>
          <p:cNvSpPr>
            <a:spLocks noGrp="1"/>
          </p:cNvSpPr>
          <p:nvPr>
            <p:ph type="body" sz="quarter" idx="39"/>
          </p:nvPr>
        </p:nvSpPr>
        <p:spPr>
          <a:xfrm>
            <a:off x="3433420" y="1535115"/>
            <a:ext cx="2488122" cy="418939"/>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11" name="Text Placeholder 6">
            <a:extLst>
              <a:ext uri="{FF2B5EF4-FFF2-40B4-BE49-F238E27FC236}">
                <a16:creationId xmlns:a16="http://schemas.microsoft.com/office/drawing/2014/main" id="{A576D5DA-A603-6E39-E284-A4323E981179}"/>
              </a:ext>
            </a:extLst>
          </p:cNvPr>
          <p:cNvSpPr>
            <a:spLocks noGrp="1"/>
          </p:cNvSpPr>
          <p:nvPr>
            <p:ph type="body" sz="quarter" idx="40"/>
          </p:nvPr>
        </p:nvSpPr>
        <p:spPr>
          <a:xfrm>
            <a:off x="3433421" y="2158230"/>
            <a:ext cx="2488525" cy="3967935"/>
          </a:xfrm>
          <a:prstGeom prst="rect">
            <a:avLst/>
          </a:prstGeom>
        </p:spPr>
        <p:txBody>
          <a:bodyPr/>
          <a:lstStyle>
            <a:lvl2pPr marL="0" indent="0">
              <a:buNone/>
              <a:defRPr/>
            </a:lvl2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C8938360-C162-26B2-8E29-FF263E6B8946}"/>
              </a:ext>
            </a:extLst>
          </p:cNvPr>
          <p:cNvCxnSpPr>
            <a:cxnSpLocks/>
          </p:cNvCxnSpPr>
          <p:nvPr userDrawn="1"/>
        </p:nvCxnSpPr>
        <p:spPr>
          <a:xfrm>
            <a:off x="3433420" y="2092163"/>
            <a:ext cx="2488122"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7" name="Text Placeholder 14">
            <a:extLst>
              <a:ext uri="{FF2B5EF4-FFF2-40B4-BE49-F238E27FC236}">
                <a16:creationId xmlns:a16="http://schemas.microsoft.com/office/drawing/2014/main" id="{FED11D27-9C5A-3790-2F2C-FC6F6212C1C1}"/>
              </a:ext>
            </a:extLst>
          </p:cNvPr>
          <p:cNvSpPr>
            <a:spLocks noGrp="1"/>
          </p:cNvSpPr>
          <p:nvPr>
            <p:ph type="body" sz="quarter" idx="41"/>
          </p:nvPr>
        </p:nvSpPr>
        <p:spPr>
          <a:xfrm>
            <a:off x="6270851" y="1535115"/>
            <a:ext cx="2488122" cy="418939"/>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2028B433-4BF8-0453-33B0-50BD4E12D8D3}"/>
              </a:ext>
            </a:extLst>
          </p:cNvPr>
          <p:cNvSpPr>
            <a:spLocks noGrp="1"/>
          </p:cNvSpPr>
          <p:nvPr>
            <p:ph type="body" sz="quarter" idx="42"/>
          </p:nvPr>
        </p:nvSpPr>
        <p:spPr>
          <a:xfrm>
            <a:off x="6270852" y="2158230"/>
            <a:ext cx="2488525" cy="3967935"/>
          </a:xfrm>
          <a:prstGeom prst="rect">
            <a:avLst/>
          </a:prstGeom>
        </p:spPr>
        <p:txBody>
          <a:bodyPr/>
          <a:lstStyle>
            <a:lvl2pPr marL="0" indent="0">
              <a:buNone/>
              <a:defRPr/>
            </a:lvl2pPr>
          </a:lstStyle>
          <a:p>
            <a:pPr lvl="0"/>
            <a:r>
              <a:rPr lang="en-US" dirty="0"/>
              <a:t>Click to edit Master text styles</a:t>
            </a:r>
          </a:p>
        </p:txBody>
      </p:sp>
      <p:cxnSp>
        <p:nvCxnSpPr>
          <p:cNvPr id="19" name="Straight Connector 18">
            <a:extLst>
              <a:ext uri="{FF2B5EF4-FFF2-40B4-BE49-F238E27FC236}">
                <a16:creationId xmlns:a16="http://schemas.microsoft.com/office/drawing/2014/main" id="{12AF53BF-41E9-95D1-D8B4-435E69B90733}"/>
              </a:ext>
            </a:extLst>
          </p:cNvPr>
          <p:cNvCxnSpPr>
            <a:cxnSpLocks/>
          </p:cNvCxnSpPr>
          <p:nvPr userDrawn="1"/>
        </p:nvCxnSpPr>
        <p:spPr>
          <a:xfrm>
            <a:off x="6270851" y="2092163"/>
            <a:ext cx="2488122"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0" name="Text Placeholder 14">
            <a:extLst>
              <a:ext uri="{FF2B5EF4-FFF2-40B4-BE49-F238E27FC236}">
                <a16:creationId xmlns:a16="http://schemas.microsoft.com/office/drawing/2014/main" id="{DA37B994-1E2E-70D4-FE80-7D8BBD886E21}"/>
              </a:ext>
            </a:extLst>
          </p:cNvPr>
          <p:cNvSpPr>
            <a:spLocks noGrp="1"/>
          </p:cNvSpPr>
          <p:nvPr>
            <p:ph type="body" sz="quarter" idx="43"/>
          </p:nvPr>
        </p:nvSpPr>
        <p:spPr>
          <a:xfrm>
            <a:off x="9108282" y="1535115"/>
            <a:ext cx="2488122" cy="418939"/>
          </a:xfrm>
          <a:prstGeom prst="rect">
            <a:avLst/>
          </a:prstGeom>
        </p:spPr>
        <p:txBody>
          <a:bodyPr anchor="b">
            <a:noAutofit/>
          </a:bodyPr>
          <a:lstStyle>
            <a:lvl1pPr>
              <a:buNone/>
              <a:defRPr sz="1800" b="1">
                <a:latin typeface="+mj-lt"/>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1EDB28CF-6ED2-A17D-5BC3-4A5D5188CD1D}"/>
              </a:ext>
            </a:extLst>
          </p:cNvPr>
          <p:cNvSpPr>
            <a:spLocks noGrp="1"/>
          </p:cNvSpPr>
          <p:nvPr>
            <p:ph type="body" sz="quarter" idx="44"/>
          </p:nvPr>
        </p:nvSpPr>
        <p:spPr>
          <a:xfrm>
            <a:off x="9108283" y="2158230"/>
            <a:ext cx="2488525" cy="3967935"/>
          </a:xfrm>
          <a:prstGeom prst="rect">
            <a:avLst/>
          </a:prstGeom>
        </p:spPr>
        <p:txBody>
          <a:bodyPr/>
          <a:lstStyle>
            <a:lvl2pPr marL="0" indent="0">
              <a:buNone/>
              <a:defRPr/>
            </a:lvl2pPr>
          </a:lstStyle>
          <a:p>
            <a:pPr lvl="0"/>
            <a:r>
              <a:rPr lang="en-US" dirty="0"/>
              <a:t>Click to edit Master text styles</a:t>
            </a:r>
          </a:p>
        </p:txBody>
      </p:sp>
      <p:cxnSp>
        <p:nvCxnSpPr>
          <p:cNvPr id="22" name="Straight Connector 21">
            <a:extLst>
              <a:ext uri="{FF2B5EF4-FFF2-40B4-BE49-F238E27FC236}">
                <a16:creationId xmlns:a16="http://schemas.microsoft.com/office/drawing/2014/main" id="{4F569F55-857E-3DE7-4B30-84672A0AD256}"/>
              </a:ext>
            </a:extLst>
          </p:cNvPr>
          <p:cNvCxnSpPr>
            <a:cxnSpLocks/>
          </p:cNvCxnSpPr>
          <p:nvPr userDrawn="1"/>
        </p:nvCxnSpPr>
        <p:spPr>
          <a:xfrm>
            <a:off x="9108282" y="2092163"/>
            <a:ext cx="2488122"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67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tboar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212C0D-97B8-8853-2A81-4F378055B455}"/>
              </a:ext>
            </a:extLst>
          </p:cNvPr>
          <p:cNvSpPr>
            <a:spLocks noGrp="1"/>
          </p:cNvSpPr>
          <p:nvPr>
            <p:ph type="ftr" sz="quarter" idx="10"/>
          </p:nvPr>
        </p:nvSpPr>
        <p:spPr/>
        <p:txBody>
          <a:bodyPr/>
          <a:lstStyle/>
          <a:p>
            <a:endParaRPr lang="en-UA" dirty="0"/>
          </a:p>
        </p:txBody>
      </p:sp>
      <p:sp>
        <p:nvSpPr>
          <p:cNvPr id="4" name="Slide Number Placeholder 3">
            <a:extLst>
              <a:ext uri="{FF2B5EF4-FFF2-40B4-BE49-F238E27FC236}">
                <a16:creationId xmlns:a16="http://schemas.microsoft.com/office/drawing/2014/main" id="{8ED59F9B-6D39-2326-FF8D-EEA44D0E5D9F}"/>
              </a:ext>
            </a:extLst>
          </p:cNvPr>
          <p:cNvSpPr>
            <a:spLocks noGrp="1"/>
          </p:cNvSpPr>
          <p:nvPr>
            <p:ph type="sldNum" sz="quarter" idx="11"/>
          </p:nvPr>
        </p:nvSpPr>
        <p:spPr/>
        <p:txBody>
          <a:bodyPr/>
          <a:lstStyle/>
          <a:p>
            <a:fld id="{5A77C6FD-9128-984E-A9FB-B4F0D4945C8B}" type="slidenum">
              <a:rPr lang="en-UA" smtClean="0"/>
              <a:pPr/>
              <a:t>‹#›</a:t>
            </a:fld>
            <a:endParaRPr lang="en-UA" dirty="0"/>
          </a:p>
        </p:txBody>
      </p:sp>
      <p:sp>
        <p:nvSpPr>
          <p:cNvPr id="11" name="Title 10">
            <a:extLst>
              <a:ext uri="{FF2B5EF4-FFF2-40B4-BE49-F238E27FC236}">
                <a16:creationId xmlns:a16="http://schemas.microsoft.com/office/drawing/2014/main" id="{71831597-F425-C2EF-C1C1-45D103F168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215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accent1"/>
        </a:solidFill>
        <a:effectLst/>
      </p:bgPr>
    </p:bg>
    <p:spTree>
      <p:nvGrpSpPr>
        <p:cNvPr id="1" name=""/>
        <p:cNvGrpSpPr/>
        <p:nvPr/>
      </p:nvGrpSpPr>
      <p:grpSpPr>
        <a:xfrm>
          <a:off x="0" y="0"/>
          <a:ext cx="0" cy="0"/>
          <a:chOff x="0" y="0"/>
          <a:chExt cx="0" cy="0"/>
        </a:xfrm>
      </p:grpSpPr>
      <p:pic>
        <p:nvPicPr>
          <p:cNvPr id="34" name="Picture 33" descr="A black square with a black background&#10;&#10;AI-generated content may be incorrect.">
            <a:extLst>
              <a:ext uri="{FF2B5EF4-FFF2-40B4-BE49-F238E27FC236}">
                <a16:creationId xmlns:a16="http://schemas.microsoft.com/office/drawing/2014/main" id="{24D82F07-6FD0-DA96-6924-E8C9ED8F416F}"/>
              </a:ext>
            </a:extLst>
          </p:cNvPr>
          <p:cNvPicPr>
            <a:picLocks noChangeAspect="1"/>
          </p:cNvPicPr>
          <p:nvPr userDrawn="1"/>
        </p:nvPicPr>
        <p:blipFill>
          <a:blip r:embed="rId2"/>
          <a:srcRect t="23753"/>
          <a:stretch>
            <a:fillRect/>
          </a:stretch>
        </p:blipFill>
        <p:spPr>
          <a:xfrm>
            <a:off x="2983262" y="0"/>
            <a:ext cx="3702022" cy="3214834"/>
          </a:xfrm>
          <a:custGeom>
            <a:avLst/>
            <a:gdLst>
              <a:gd name="connsiteX0" fmla="*/ 0 w 3702022"/>
              <a:gd name="connsiteY0" fmla="*/ 0 h 3214834"/>
              <a:gd name="connsiteX1" fmla="*/ 3702022 w 3702022"/>
              <a:gd name="connsiteY1" fmla="*/ 0 h 3214834"/>
              <a:gd name="connsiteX2" fmla="*/ 3702022 w 3702022"/>
              <a:gd name="connsiteY2" fmla="*/ 3214834 h 3214834"/>
              <a:gd name="connsiteX3" fmla="*/ 0 w 3702022"/>
              <a:gd name="connsiteY3" fmla="*/ 3214834 h 3214834"/>
            </a:gdLst>
            <a:ahLst/>
            <a:cxnLst>
              <a:cxn ang="0">
                <a:pos x="connsiteX0" y="connsiteY0"/>
              </a:cxn>
              <a:cxn ang="0">
                <a:pos x="connsiteX1" y="connsiteY1"/>
              </a:cxn>
              <a:cxn ang="0">
                <a:pos x="connsiteX2" y="connsiteY2"/>
              </a:cxn>
              <a:cxn ang="0">
                <a:pos x="connsiteX3" y="connsiteY3"/>
              </a:cxn>
            </a:cxnLst>
            <a:rect l="l" t="t" r="r" b="b"/>
            <a:pathLst>
              <a:path w="3702022" h="3214834">
                <a:moveTo>
                  <a:pt x="0" y="0"/>
                </a:moveTo>
                <a:lnTo>
                  <a:pt x="3702022" y="0"/>
                </a:lnTo>
                <a:lnTo>
                  <a:pt x="3702022" y="3214834"/>
                </a:lnTo>
                <a:lnTo>
                  <a:pt x="0" y="3214834"/>
                </a:lnTo>
                <a:close/>
              </a:path>
            </a:pathLst>
          </a:custGeom>
        </p:spPr>
      </p:pic>
      <p:pic>
        <p:nvPicPr>
          <p:cNvPr id="22" name="Picture 21" descr="A black square with a black background&#10;&#10;AI-generated content may be incorrect.">
            <a:extLst>
              <a:ext uri="{FF2B5EF4-FFF2-40B4-BE49-F238E27FC236}">
                <a16:creationId xmlns:a16="http://schemas.microsoft.com/office/drawing/2014/main" id="{5637CCFC-0A5C-33CE-114B-E909A291F533}"/>
              </a:ext>
            </a:extLst>
          </p:cNvPr>
          <p:cNvPicPr>
            <a:picLocks noChangeAspect="1"/>
          </p:cNvPicPr>
          <p:nvPr userDrawn="1"/>
        </p:nvPicPr>
        <p:blipFill>
          <a:blip r:embed="rId2"/>
          <a:stretch>
            <a:fillRect/>
          </a:stretch>
        </p:blipFill>
        <p:spPr>
          <a:xfrm>
            <a:off x="3865087" y="522514"/>
            <a:ext cx="5703360" cy="6495690"/>
          </a:xfrm>
          <a:prstGeom prst="rect">
            <a:avLst/>
          </a:prstGeom>
        </p:spPr>
      </p:pic>
      <p:sp>
        <p:nvSpPr>
          <p:cNvPr id="2" name="Title 1">
            <a:extLst>
              <a:ext uri="{FF2B5EF4-FFF2-40B4-BE49-F238E27FC236}">
                <a16:creationId xmlns:a16="http://schemas.microsoft.com/office/drawing/2014/main" id="{80C2766F-CB44-86FA-CCFF-B1F5C18515FC}"/>
              </a:ext>
            </a:extLst>
          </p:cNvPr>
          <p:cNvSpPr>
            <a:spLocks noGrp="1"/>
          </p:cNvSpPr>
          <p:nvPr userDrawn="1">
            <p:ph type="title" hasCustomPrompt="1"/>
          </p:nvPr>
        </p:nvSpPr>
        <p:spPr>
          <a:xfrm>
            <a:off x="532552" y="3805417"/>
            <a:ext cx="5329238" cy="1853467"/>
          </a:xfrm>
        </p:spPr>
        <p:txBody>
          <a:bodyPr/>
          <a:lstStyle>
            <a:lvl1pPr algn="l">
              <a:defRPr sz="6000">
                <a:solidFill>
                  <a:schemeClr val="bg1"/>
                </a:solidFill>
              </a:defRPr>
            </a:lvl1pPr>
          </a:lstStyle>
          <a:p>
            <a:r>
              <a:rPr lang="en-US" dirty="0"/>
              <a:t>Any Questions?</a:t>
            </a:r>
          </a:p>
        </p:txBody>
      </p:sp>
      <p:sp>
        <p:nvSpPr>
          <p:cNvPr id="10" name="Text Placeholder 14">
            <a:extLst>
              <a:ext uri="{FF2B5EF4-FFF2-40B4-BE49-F238E27FC236}">
                <a16:creationId xmlns:a16="http://schemas.microsoft.com/office/drawing/2014/main" id="{86B1DEEF-4034-9BEE-662B-974023FBEEAC}"/>
              </a:ext>
            </a:extLst>
          </p:cNvPr>
          <p:cNvSpPr>
            <a:spLocks noGrp="1"/>
          </p:cNvSpPr>
          <p:nvPr userDrawn="1">
            <p:ph type="body" sz="quarter" idx="36" hasCustomPrompt="1"/>
          </p:nvPr>
        </p:nvSpPr>
        <p:spPr>
          <a:xfrm>
            <a:off x="7382539" y="4745764"/>
            <a:ext cx="4207801" cy="241547"/>
          </a:xfrm>
          <a:prstGeom prst="rect">
            <a:avLst/>
          </a:prstGeom>
        </p:spPr>
        <p:txBody>
          <a:bodyPr anchor="b">
            <a:noAutofit/>
          </a:bodyPr>
          <a:lstStyle>
            <a:lvl1pPr algn="r">
              <a:buNone/>
              <a:defRPr sz="1800" b="1">
                <a:solidFill>
                  <a:schemeClr val="bg1"/>
                </a:solidFill>
                <a:latin typeface="+mj-lt"/>
              </a:defRPr>
            </a:lvl1pPr>
          </a:lstStyle>
          <a:p>
            <a:pPr lvl="0"/>
            <a:r>
              <a:rPr lang="en-US" dirty="0"/>
              <a:t>John Doe</a:t>
            </a:r>
          </a:p>
        </p:txBody>
      </p:sp>
      <p:sp>
        <p:nvSpPr>
          <p:cNvPr id="12" name="Text Placeholder 37">
            <a:extLst>
              <a:ext uri="{FF2B5EF4-FFF2-40B4-BE49-F238E27FC236}">
                <a16:creationId xmlns:a16="http://schemas.microsoft.com/office/drawing/2014/main" id="{94E3BDB7-6936-F6AB-1FA8-29BBC5D30B56}"/>
              </a:ext>
            </a:extLst>
          </p:cNvPr>
          <p:cNvSpPr>
            <a:spLocks noGrp="1" noChangeAspect="1"/>
          </p:cNvSpPr>
          <p:nvPr userDrawn="1">
            <p:ph type="body" sz="quarter" idx="74"/>
          </p:nvPr>
        </p:nvSpPr>
        <p:spPr>
          <a:xfrm>
            <a:off x="11158739" y="5167310"/>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bg1"/>
          </a:solidFill>
          <a:ln>
            <a:solidFill>
              <a:schemeClr val="accent1">
                <a:alpha val="0"/>
              </a:schemeClr>
            </a:solidFill>
          </a:ln>
        </p:spPr>
        <p:txBody>
          <a:bodyPr wrap="square">
            <a:noAutofit/>
          </a:bodyPr>
          <a:lstStyle>
            <a:lvl1pPr>
              <a:buNone/>
              <a:defRPr>
                <a:noFill/>
              </a:defRPr>
            </a:lvl1pPr>
          </a:lstStyle>
          <a:p>
            <a:pPr lvl="0"/>
            <a:endParaRPr lang="en-UA" dirty="0"/>
          </a:p>
        </p:txBody>
      </p:sp>
      <p:sp>
        <p:nvSpPr>
          <p:cNvPr id="19" name="Text Placeholder 18">
            <a:extLst>
              <a:ext uri="{FF2B5EF4-FFF2-40B4-BE49-F238E27FC236}">
                <a16:creationId xmlns:a16="http://schemas.microsoft.com/office/drawing/2014/main" id="{7AC249C2-BD25-D90D-68B5-9829FA332E0D}"/>
              </a:ext>
            </a:extLst>
          </p:cNvPr>
          <p:cNvSpPr>
            <a:spLocks noGrp="1"/>
          </p:cNvSpPr>
          <p:nvPr userDrawn="1">
            <p:ph type="body" sz="quarter" idx="75" hasCustomPrompt="1"/>
          </p:nvPr>
        </p:nvSpPr>
        <p:spPr>
          <a:xfrm>
            <a:off x="7382537" y="5305602"/>
            <a:ext cx="3632200" cy="214995"/>
          </a:xfrm>
        </p:spPr>
        <p:txBody>
          <a:bodyPr>
            <a:spAutoFit/>
          </a:bodyPr>
          <a:lstStyle>
            <a:lvl1pPr algn="r">
              <a:defRPr>
                <a:solidFill>
                  <a:schemeClr val="bg1"/>
                </a:solidFill>
              </a:defRPr>
            </a:lvl1pPr>
            <a:lvl2pPr>
              <a:buNone/>
              <a:defRPr/>
            </a:lvl2pPr>
          </a:lstStyle>
          <a:p>
            <a:pPr lvl="0"/>
            <a:r>
              <a:rPr lang="en-US" dirty="0"/>
              <a:t>email@company.com</a:t>
            </a:r>
          </a:p>
        </p:txBody>
      </p:sp>
      <p:pic>
        <p:nvPicPr>
          <p:cNvPr id="30" name="Picture 29" descr="A black square with a black background&#10;&#10;AI-generated content may be incorrect.">
            <a:extLst>
              <a:ext uri="{FF2B5EF4-FFF2-40B4-BE49-F238E27FC236}">
                <a16:creationId xmlns:a16="http://schemas.microsoft.com/office/drawing/2014/main" id="{E5DC5EFE-099F-A294-BBC3-60EA6D3E651B}"/>
              </a:ext>
            </a:extLst>
          </p:cNvPr>
          <p:cNvPicPr>
            <a:picLocks noChangeAspect="1"/>
          </p:cNvPicPr>
          <p:nvPr userDrawn="1"/>
        </p:nvPicPr>
        <p:blipFill>
          <a:blip r:embed="rId2"/>
          <a:stretch>
            <a:fillRect/>
          </a:stretch>
        </p:blipFill>
        <p:spPr>
          <a:xfrm>
            <a:off x="8666915" y="734762"/>
            <a:ext cx="2701808" cy="3077154"/>
          </a:xfrm>
          <a:prstGeom prst="rect">
            <a:avLst/>
          </a:prstGeom>
        </p:spPr>
      </p:pic>
      <p:pic>
        <p:nvPicPr>
          <p:cNvPr id="35" name="Picture 34" descr="A black square with a black background&#10;&#10;AI-generated content may be incorrect.">
            <a:extLst>
              <a:ext uri="{FF2B5EF4-FFF2-40B4-BE49-F238E27FC236}">
                <a16:creationId xmlns:a16="http://schemas.microsoft.com/office/drawing/2014/main" id="{4A2D6E53-E86C-A94B-9053-70BAA78E66A1}"/>
              </a:ext>
            </a:extLst>
          </p:cNvPr>
          <p:cNvPicPr>
            <a:picLocks noChangeAspect="1"/>
          </p:cNvPicPr>
          <p:nvPr userDrawn="1"/>
        </p:nvPicPr>
        <p:blipFill>
          <a:blip r:embed="rId2"/>
          <a:srcRect b="61032"/>
          <a:stretch>
            <a:fillRect/>
          </a:stretch>
        </p:blipFill>
        <p:spPr>
          <a:xfrm>
            <a:off x="4170928" y="5658884"/>
            <a:ext cx="2701808" cy="1199116"/>
          </a:xfrm>
          <a:custGeom>
            <a:avLst/>
            <a:gdLst>
              <a:gd name="connsiteX0" fmla="*/ 0 w 2701808"/>
              <a:gd name="connsiteY0" fmla="*/ 0 h 1199116"/>
              <a:gd name="connsiteX1" fmla="*/ 2701808 w 2701808"/>
              <a:gd name="connsiteY1" fmla="*/ 0 h 1199116"/>
              <a:gd name="connsiteX2" fmla="*/ 2701808 w 2701808"/>
              <a:gd name="connsiteY2" fmla="*/ 1199116 h 1199116"/>
              <a:gd name="connsiteX3" fmla="*/ 0 w 2701808"/>
              <a:gd name="connsiteY3" fmla="*/ 1199116 h 1199116"/>
            </a:gdLst>
            <a:ahLst/>
            <a:cxnLst>
              <a:cxn ang="0">
                <a:pos x="connsiteX0" y="connsiteY0"/>
              </a:cxn>
              <a:cxn ang="0">
                <a:pos x="connsiteX1" y="connsiteY1"/>
              </a:cxn>
              <a:cxn ang="0">
                <a:pos x="connsiteX2" y="connsiteY2"/>
              </a:cxn>
              <a:cxn ang="0">
                <a:pos x="connsiteX3" y="connsiteY3"/>
              </a:cxn>
            </a:cxnLst>
            <a:rect l="l" t="t" r="r" b="b"/>
            <a:pathLst>
              <a:path w="2701808" h="1199116">
                <a:moveTo>
                  <a:pt x="0" y="0"/>
                </a:moveTo>
                <a:lnTo>
                  <a:pt x="2701808" y="0"/>
                </a:lnTo>
                <a:lnTo>
                  <a:pt x="2701808" y="1199116"/>
                </a:lnTo>
                <a:lnTo>
                  <a:pt x="0" y="1199116"/>
                </a:lnTo>
                <a:close/>
              </a:path>
            </a:pathLst>
          </a:custGeom>
        </p:spPr>
      </p:pic>
    </p:spTree>
    <p:extLst>
      <p:ext uri="{BB962C8B-B14F-4D97-AF65-F5344CB8AC3E}">
        <p14:creationId xmlns:p14="http://schemas.microsoft.com/office/powerpoint/2010/main" val="47400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9E2A-506A-34FD-2521-A74DCF27CF26}"/>
              </a:ext>
            </a:extLst>
          </p:cNvPr>
          <p:cNvSpPr>
            <a:spLocks noGrp="1"/>
          </p:cNvSpPr>
          <p:nvPr>
            <p:ph type="title"/>
          </p:nvPr>
        </p:nvSpPr>
        <p:spPr>
          <a:xfrm>
            <a:off x="1539878" y="3810000"/>
            <a:ext cx="9110662" cy="1676400"/>
          </a:xfrm>
        </p:spPr>
        <p:txBody>
          <a:bodyPr/>
          <a:lstStyle>
            <a:lvl1pPr algn="ctr">
              <a:defRPr sz="3600">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66CA210-CBA8-E7C1-C736-8769F65003BB}"/>
              </a:ext>
            </a:extLst>
          </p:cNvPr>
          <p:cNvGrpSpPr/>
          <p:nvPr userDrawn="1"/>
        </p:nvGrpSpPr>
        <p:grpSpPr>
          <a:xfrm>
            <a:off x="4695227" y="1187450"/>
            <a:ext cx="1825990" cy="2079716"/>
            <a:chOff x="4695227" y="2314575"/>
            <a:chExt cx="1825990" cy="2079716"/>
          </a:xfrm>
        </p:grpSpPr>
        <p:sp>
          <p:nvSpPr>
            <p:cNvPr id="6" name="Freeform: Shape 5">
              <a:extLst>
                <a:ext uri="{FF2B5EF4-FFF2-40B4-BE49-F238E27FC236}">
                  <a16:creationId xmlns:a16="http://schemas.microsoft.com/office/drawing/2014/main" id="{FB1AFFAB-F80E-C2BB-C9A9-C14BD404034F}"/>
                </a:ext>
              </a:extLst>
            </p:cNvPr>
            <p:cNvSpPr/>
            <p:nvPr userDrawn="1"/>
          </p:nvSpPr>
          <p:spPr>
            <a:xfrm>
              <a:off x="4695227" y="2314575"/>
              <a:ext cx="1825990" cy="2079716"/>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17"/>
            </a:p>
          </p:txBody>
        </p:sp>
        <p:pic>
          <p:nvPicPr>
            <p:cNvPr id="8" name="Graphic 7">
              <a:extLst>
                <a:ext uri="{FF2B5EF4-FFF2-40B4-BE49-F238E27FC236}">
                  <a16:creationId xmlns:a16="http://schemas.microsoft.com/office/drawing/2014/main" id="{AA7F7278-EA5E-F517-F3FA-29993805E5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6601" y="3034552"/>
              <a:ext cx="1523243" cy="639762"/>
            </a:xfrm>
            <a:prstGeom prst="rect">
              <a:avLst/>
            </a:prstGeom>
          </p:spPr>
        </p:pic>
      </p:grpSp>
      <p:pic>
        <p:nvPicPr>
          <p:cNvPr id="15" name="Picture 14" descr="A black square with a black background&#10;&#10;AI-generated content may be incorrect.">
            <a:extLst>
              <a:ext uri="{FF2B5EF4-FFF2-40B4-BE49-F238E27FC236}">
                <a16:creationId xmlns:a16="http://schemas.microsoft.com/office/drawing/2014/main" id="{451F417F-7C78-15E1-7FA3-2CCC17082709}"/>
              </a:ext>
            </a:extLst>
          </p:cNvPr>
          <p:cNvPicPr>
            <a:picLocks noChangeAspect="1"/>
          </p:cNvPicPr>
          <p:nvPr userDrawn="1"/>
        </p:nvPicPr>
        <p:blipFill>
          <a:blip r:embed="rId4"/>
          <a:srcRect b="25313"/>
          <a:stretch>
            <a:fillRect/>
          </a:stretch>
        </p:blipFill>
        <p:spPr>
          <a:xfrm rot="13548403">
            <a:off x="7488913" y="-1534603"/>
            <a:ext cx="4724374" cy="4018660"/>
          </a:xfrm>
          <a:custGeom>
            <a:avLst/>
            <a:gdLst>
              <a:gd name="connsiteX0" fmla="*/ 4724374 w 4724374"/>
              <a:gd name="connsiteY0" fmla="*/ 260691 h 4018660"/>
              <a:gd name="connsiteX1" fmla="*/ 1070765 w 4724374"/>
              <a:gd name="connsiteY1" fmla="*/ 4018660 h 4018660"/>
              <a:gd name="connsiteX2" fmla="*/ 0 w 4724374"/>
              <a:gd name="connsiteY2" fmla="*/ 2977630 h 4018660"/>
              <a:gd name="connsiteX3" fmla="*/ 0 w 4724374"/>
              <a:gd name="connsiteY3" fmla="*/ 0 h 4018660"/>
              <a:gd name="connsiteX4" fmla="*/ 4724374 w 4724374"/>
              <a:gd name="connsiteY4" fmla="*/ 0 h 401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374" h="4018660">
                <a:moveTo>
                  <a:pt x="4724374" y="260691"/>
                </a:moveTo>
                <a:lnTo>
                  <a:pt x="1070765" y="4018660"/>
                </a:lnTo>
                <a:lnTo>
                  <a:pt x="0" y="2977630"/>
                </a:lnTo>
                <a:lnTo>
                  <a:pt x="0" y="0"/>
                </a:lnTo>
                <a:lnTo>
                  <a:pt x="4724374" y="0"/>
                </a:lnTo>
                <a:close/>
              </a:path>
            </a:pathLst>
          </a:custGeom>
        </p:spPr>
      </p:pic>
      <p:pic>
        <p:nvPicPr>
          <p:cNvPr id="17" name="Picture 16" descr="A black square with a black background&#10;&#10;AI-generated content may be incorrect.">
            <a:extLst>
              <a:ext uri="{FF2B5EF4-FFF2-40B4-BE49-F238E27FC236}">
                <a16:creationId xmlns:a16="http://schemas.microsoft.com/office/drawing/2014/main" id="{42512412-3317-86CD-F1CD-A4ABA2744BEF}"/>
              </a:ext>
            </a:extLst>
          </p:cNvPr>
          <p:cNvPicPr>
            <a:picLocks noChangeAspect="1"/>
          </p:cNvPicPr>
          <p:nvPr userDrawn="1"/>
        </p:nvPicPr>
        <p:blipFill>
          <a:blip r:embed="rId4"/>
          <a:srcRect b="26477"/>
          <a:stretch>
            <a:fillRect/>
          </a:stretch>
        </p:blipFill>
        <p:spPr>
          <a:xfrm rot="13934912">
            <a:off x="9551235" y="679974"/>
            <a:ext cx="4490486" cy="3760207"/>
          </a:xfrm>
          <a:custGeom>
            <a:avLst/>
            <a:gdLst>
              <a:gd name="connsiteX0" fmla="*/ 4490486 w 4490486"/>
              <a:gd name="connsiteY0" fmla="*/ 3161992 h 3760207"/>
              <a:gd name="connsiteX1" fmla="*/ 4027274 w 4490486"/>
              <a:gd name="connsiteY1" fmla="*/ 3760207 h 3760207"/>
              <a:gd name="connsiteX2" fmla="*/ 0 w 4490486"/>
              <a:gd name="connsiteY2" fmla="*/ 641793 h 3760207"/>
              <a:gd name="connsiteX3" fmla="*/ 0 w 4490486"/>
              <a:gd name="connsiteY3" fmla="*/ 0 h 3760207"/>
              <a:gd name="connsiteX4" fmla="*/ 4490486 w 4490486"/>
              <a:gd name="connsiteY4" fmla="*/ 0 h 376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486" h="3760207">
                <a:moveTo>
                  <a:pt x="4490486" y="3161992"/>
                </a:moveTo>
                <a:lnTo>
                  <a:pt x="4027274" y="3760207"/>
                </a:lnTo>
                <a:lnTo>
                  <a:pt x="0" y="641793"/>
                </a:lnTo>
                <a:lnTo>
                  <a:pt x="0" y="0"/>
                </a:lnTo>
                <a:lnTo>
                  <a:pt x="4490486" y="0"/>
                </a:lnTo>
                <a:close/>
              </a:path>
            </a:pathLst>
          </a:custGeom>
        </p:spPr>
      </p:pic>
      <p:pic>
        <p:nvPicPr>
          <p:cNvPr id="22" name="Picture 21" descr="A black square with a black background&#10;&#10;AI-generated content may be incorrect.">
            <a:extLst>
              <a:ext uri="{FF2B5EF4-FFF2-40B4-BE49-F238E27FC236}">
                <a16:creationId xmlns:a16="http://schemas.microsoft.com/office/drawing/2014/main" id="{A2CE8946-3C48-C9BC-B3C5-F7F709932107}"/>
              </a:ext>
            </a:extLst>
          </p:cNvPr>
          <p:cNvPicPr>
            <a:picLocks noChangeAspect="1"/>
          </p:cNvPicPr>
          <p:nvPr userDrawn="1"/>
        </p:nvPicPr>
        <p:blipFill>
          <a:blip r:embed="rId4"/>
          <a:srcRect b="33746"/>
          <a:stretch>
            <a:fillRect/>
          </a:stretch>
        </p:blipFill>
        <p:spPr>
          <a:xfrm rot="1819982">
            <a:off x="427479" y="4663029"/>
            <a:ext cx="4873156" cy="3677200"/>
          </a:xfrm>
          <a:custGeom>
            <a:avLst/>
            <a:gdLst>
              <a:gd name="connsiteX0" fmla="*/ 0 w 4873156"/>
              <a:gd name="connsiteY0" fmla="*/ 0 h 3677200"/>
              <a:gd name="connsiteX1" fmla="*/ 4873156 w 4873156"/>
              <a:gd name="connsiteY1" fmla="*/ 0 h 3677200"/>
              <a:gd name="connsiteX2" fmla="*/ 4873156 w 4873156"/>
              <a:gd name="connsiteY2" fmla="*/ 825788 h 3677200"/>
              <a:gd name="connsiteX3" fmla="*/ 0 w 4873156"/>
              <a:gd name="connsiteY3" fmla="*/ 3677200 h 3677200"/>
            </a:gdLst>
            <a:ahLst/>
            <a:cxnLst>
              <a:cxn ang="0">
                <a:pos x="connsiteX0" y="connsiteY0"/>
              </a:cxn>
              <a:cxn ang="0">
                <a:pos x="connsiteX1" y="connsiteY1"/>
              </a:cxn>
              <a:cxn ang="0">
                <a:pos x="connsiteX2" y="connsiteY2"/>
              </a:cxn>
              <a:cxn ang="0">
                <a:pos x="connsiteX3" y="connsiteY3"/>
              </a:cxn>
            </a:cxnLst>
            <a:rect l="l" t="t" r="r" b="b"/>
            <a:pathLst>
              <a:path w="4873156" h="3677200">
                <a:moveTo>
                  <a:pt x="0" y="0"/>
                </a:moveTo>
                <a:lnTo>
                  <a:pt x="4873156" y="0"/>
                </a:lnTo>
                <a:lnTo>
                  <a:pt x="4873156" y="825788"/>
                </a:lnTo>
                <a:lnTo>
                  <a:pt x="0" y="3677200"/>
                </a:lnTo>
                <a:close/>
              </a:path>
            </a:pathLst>
          </a:custGeom>
        </p:spPr>
      </p:pic>
      <p:pic>
        <p:nvPicPr>
          <p:cNvPr id="21" name="Picture 20" descr="A black square with a black background&#10;&#10;AI-generated content may be incorrect.">
            <a:extLst>
              <a:ext uri="{FF2B5EF4-FFF2-40B4-BE49-F238E27FC236}">
                <a16:creationId xmlns:a16="http://schemas.microsoft.com/office/drawing/2014/main" id="{517D11AF-6F5C-F215-EA3A-F8E046974275}"/>
              </a:ext>
            </a:extLst>
          </p:cNvPr>
          <p:cNvPicPr>
            <a:picLocks noChangeAspect="1"/>
          </p:cNvPicPr>
          <p:nvPr userDrawn="1"/>
        </p:nvPicPr>
        <p:blipFill>
          <a:blip r:embed="rId4"/>
          <a:srcRect l="31906" b="32638"/>
          <a:stretch>
            <a:fillRect/>
          </a:stretch>
        </p:blipFill>
        <p:spPr>
          <a:xfrm rot="1819982">
            <a:off x="-1171198" y="3108341"/>
            <a:ext cx="3318320" cy="3738689"/>
          </a:xfrm>
          <a:custGeom>
            <a:avLst/>
            <a:gdLst>
              <a:gd name="connsiteX0" fmla="*/ 0 w 3318320"/>
              <a:gd name="connsiteY0" fmla="*/ 0 h 3738689"/>
              <a:gd name="connsiteX1" fmla="*/ 3318320 w 3318320"/>
              <a:gd name="connsiteY1" fmla="*/ 0 h 3738689"/>
              <a:gd name="connsiteX2" fmla="*/ 3318320 w 3318320"/>
              <a:gd name="connsiteY2" fmla="*/ 3077078 h 3738689"/>
              <a:gd name="connsiteX3" fmla="*/ 2187606 w 3318320"/>
              <a:gd name="connsiteY3" fmla="*/ 3738689 h 3738689"/>
            </a:gdLst>
            <a:ahLst/>
            <a:cxnLst>
              <a:cxn ang="0">
                <a:pos x="connsiteX0" y="connsiteY0"/>
              </a:cxn>
              <a:cxn ang="0">
                <a:pos x="connsiteX1" y="connsiteY1"/>
              </a:cxn>
              <a:cxn ang="0">
                <a:pos x="connsiteX2" y="connsiteY2"/>
              </a:cxn>
              <a:cxn ang="0">
                <a:pos x="connsiteX3" y="connsiteY3"/>
              </a:cxn>
            </a:cxnLst>
            <a:rect l="l" t="t" r="r" b="b"/>
            <a:pathLst>
              <a:path w="3318320" h="3738689">
                <a:moveTo>
                  <a:pt x="0" y="0"/>
                </a:moveTo>
                <a:lnTo>
                  <a:pt x="3318320" y="0"/>
                </a:lnTo>
                <a:lnTo>
                  <a:pt x="3318320" y="3077078"/>
                </a:lnTo>
                <a:lnTo>
                  <a:pt x="2187606" y="3738689"/>
                </a:lnTo>
                <a:close/>
              </a:path>
            </a:pathLst>
          </a:custGeom>
        </p:spPr>
      </p:pic>
    </p:spTree>
    <p:extLst>
      <p:ext uri="{BB962C8B-B14F-4D97-AF65-F5344CB8AC3E}">
        <p14:creationId xmlns:p14="http://schemas.microsoft.com/office/powerpoint/2010/main" val="167215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8813C173-6E2A-108A-4D1D-5BC4F1CA17A1}"/>
              </a:ext>
            </a:extLst>
          </p:cNvPr>
          <p:cNvCxnSpPr/>
          <p:nvPr userDrawn="1"/>
        </p:nvCxnSpPr>
        <p:spPr>
          <a:xfrm>
            <a:off x="6492635" y="1844825"/>
            <a:ext cx="0" cy="3829078"/>
          </a:xfrm>
          <a:prstGeom prst="line">
            <a:avLst/>
          </a:prstGeom>
          <a:ln w="12700">
            <a:solidFill>
              <a:schemeClr val="accent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D35208B-1054-5EDD-18DA-96C323C134DF}"/>
              </a:ext>
            </a:extLst>
          </p:cNvPr>
          <p:cNvCxnSpPr>
            <a:stCxn id="21" idx="0"/>
            <a:endCxn id="23" idx="3"/>
          </p:cNvCxnSpPr>
          <p:nvPr userDrawn="1"/>
        </p:nvCxnSpPr>
        <p:spPr>
          <a:xfrm>
            <a:off x="809524" y="1844825"/>
            <a:ext cx="0" cy="3829078"/>
          </a:xfrm>
          <a:prstGeom prst="line">
            <a:avLst/>
          </a:prstGeom>
          <a:ln w="12700">
            <a:solidFill>
              <a:schemeClr val="accent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2AED1B54-4286-06F4-D75B-00073689285B}"/>
              </a:ext>
            </a:extLst>
          </p:cNvPr>
          <p:cNvSpPr>
            <a:spLocks noGrp="1" noChangeAspect="1"/>
          </p:cNvSpPr>
          <p:nvPr>
            <p:ph type="body" sz="quarter" idx="61" hasCustomPrompt="1"/>
          </p:nvPr>
        </p:nvSpPr>
        <p:spPr>
          <a:xfrm>
            <a:off x="593727" y="2964641"/>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15" name="Text Placeholder 14">
            <a:extLst>
              <a:ext uri="{FF2B5EF4-FFF2-40B4-BE49-F238E27FC236}">
                <a16:creationId xmlns:a16="http://schemas.microsoft.com/office/drawing/2014/main" id="{68698F8A-DC78-7CBE-DF0D-13EFCC398578}"/>
              </a:ext>
            </a:extLst>
          </p:cNvPr>
          <p:cNvSpPr>
            <a:spLocks noGrp="1"/>
          </p:cNvSpPr>
          <p:nvPr>
            <p:ph type="body" sz="quarter" idx="12"/>
          </p:nvPr>
        </p:nvSpPr>
        <p:spPr>
          <a:xfrm>
            <a:off x="1212994" y="1865611"/>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45" name="Text Placeholder 14">
            <a:extLst>
              <a:ext uri="{FF2B5EF4-FFF2-40B4-BE49-F238E27FC236}">
                <a16:creationId xmlns:a16="http://schemas.microsoft.com/office/drawing/2014/main" id="{15F5B591-3BF5-5378-58C3-660A285E4CF4}"/>
              </a:ext>
            </a:extLst>
          </p:cNvPr>
          <p:cNvSpPr>
            <a:spLocks noGrp="1"/>
          </p:cNvSpPr>
          <p:nvPr>
            <p:ph type="body" sz="quarter" idx="26" hasCustomPrompt="1"/>
          </p:nvPr>
        </p:nvSpPr>
        <p:spPr>
          <a:xfrm>
            <a:off x="746165" y="3102203"/>
            <a:ext cx="178121" cy="216450"/>
          </a:xfrm>
          <a:prstGeom prst="rect">
            <a:avLst/>
          </a:prstGeom>
        </p:spPr>
        <p:txBody>
          <a:bodyPr/>
          <a:lstStyle>
            <a:lvl1pPr>
              <a:buNone/>
              <a:defRPr sz="1400" b="1">
                <a:solidFill>
                  <a:schemeClr val="bg1"/>
                </a:solidFill>
                <a:latin typeface="+mj-lt"/>
              </a:defRPr>
            </a:lvl1pPr>
          </a:lstStyle>
          <a:p>
            <a:pPr lvl="0"/>
            <a:r>
              <a:rPr lang="en-US" dirty="0"/>
              <a:t>2</a:t>
            </a:r>
          </a:p>
        </p:txBody>
      </p:sp>
      <p:sp>
        <p:nvSpPr>
          <p:cNvPr id="74" name="Text Placeholder 14">
            <a:extLst>
              <a:ext uri="{FF2B5EF4-FFF2-40B4-BE49-F238E27FC236}">
                <a16:creationId xmlns:a16="http://schemas.microsoft.com/office/drawing/2014/main" id="{2857359A-2FC4-8CD1-3D6E-81236E9D024C}"/>
              </a:ext>
            </a:extLst>
          </p:cNvPr>
          <p:cNvSpPr>
            <a:spLocks noGrp="1"/>
          </p:cNvSpPr>
          <p:nvPr>
            <p:ph type="body" sz="quarter" idx="43"/>
          </p:nvPr>
        </p:nvSpPr>
        <p:spPr>
          <a:xfrm>
            <a:off x="1212994" y="2985428"/>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76" name="Text Placeholder 14">
            <a:extLst>
              <a:ext uri="{FF2B5EF4-FFF2-40B4-BE49-F238E27FC236}">
                <a16:creationId xmlns:a16="http://schemas.microsoft.com/office/drawing/2014/main" id="{77557E7A-47BB-3C16-8363-E23C44DB53F7}"/>
              </a:ext>
            </a:extLst>
          </p:cNvPr>
          <p:cNvSpPr>
            <a:spLocks noGrp="1"/>
          </p:cNvSpPr>
          <p:nvPr>
            <p:ph type="body" sz="quarter" idx="45"/>
          </p:nvPr>
        </p:nvSpPr>
        <p:spPr>
          <a:xfrm>
            <a:off x="1212994" y="4112174"/>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78" name="Text Placeholder 14">
            <a:extLst>
              <a:ext uri="{FF2B5EF4-FFF2-40B4-BE49-F238E27FC236}">
                <a16:creationId xmlns:a16="http://schemas.microsoft.com/office/drawing/2014/main" id="{39CA06CA-3260-0A29-688D-60795B19769C}"/>
              </a:ext>
            </a:extLst>
          </p:cNvPr>
          <p:cNvSpPr>
            <a:spLocks noGrp="1"/>
          </p:cNvSpPr>
          <p:nvPr>
            <p:ph type="body" sz="quarter" idx="47"/>
          </p:nvPr>
        </p:nvSpPr>
        <p:spPr>
          <a:xfrm>
            <a:off x="1212994" y="5203115"/>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80" name="Text Placeholder 14">
            <a:extLst>
              <a:ext uri="{FF2B5EF4-FFF2-40B4-BE49-F238E27FC236}">
                <a16:creationId xmlns:a16="http://schemas.microsoft.com/office/drawing/2014/main" id="{913BF174-1B52-68CB-FD89-44E0D17A379D}"/>
              </a:ext>
            </a:extLst>
          </p:cNvPr>
          <p:cNvSpPr>
            <a:spLocks noGrp="1"/>
          </p:cNvSpPr>
          <p:nvPr>
            <p:ph type="body" sz="quarter" idx="49"/>
          </p:nvPr>
        </p:nvSpPr>
        <p:spPr>
          <a:xfrm>
            <a:off x="6883931" y="1865611"/>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87" name="Text Placeholder 14">
            <a:extLst>
              <a:ext uri="{FF2B5EF4-FFF2-40B4-BE49-F238E27FC236}">
                <a16:creationId xmlns:a16="http://schemas.microsoft.com/office/drawing/2014/main" id="{DE568C07-6DD5-4A79-806C-88B3021A44C7}"/>
              </a:ext>
            </a:extLst>
          </p:cNvPr>
          <p:cNvSpPr>
            <a:spLocks noGrp="1"/>
          </p:cNvSpPr>
          <p:nvPr>
            <p:ph type="body" sz="quarter" idx="55"/>
          </p:nvPr>
        </p:nvSpPr>
        <p:spPr>
          <a:xfrm>
            <a:off x="6883931" y="2985428"/>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89" name="Text Placeholder 14">
            <a:extLst>
              <a:ext uri="{FF2B5EF4-FFF2-40B4-BE49-F238E27FC236}">
                <a16:creationId xmlns:a16="http://schemas.microsoft.com/office/drawing/2014/main" id="{245C192B-4D1C-AD0B-9F3C-A244BA056848}"/>
              </a:ext>
            </a:extLst>
          </p:cNvPr>
          <p:cNvSpPr>
            <a:spLocks noGrp="1"/>
          </p:cNvSpPr>
          <p:nvPr>
            <p:ph type="body" sz="quarter" idx="57"/>
          </p:nvPr>
        </p:nvSpPr>
        <p:spPr>
          <a:xfrm>
            <a:off x="6883931" y="4112174"/>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sp>
        <p:nvSpPr>
          <p:cNvPr id="91" name="Text Placeholder 14">
            <a:extLst>
              <a:ext uri="{FF2B5EF4-FFF2-40B4-BE49-F238E27FC236}">
                <a16:creationId xmlns:a16="http://schemas.microsoft.com/office/drawing/2014/main" id="{E8705DA3-5BE3-D396-F9BA-4C1450890BFE}"/>
              </a:ext>
            </a:extLst>
          </p:cNvPr>
          <p:cNvSpPr>
            <a:spLocks noGrp="1"/>
          </p:cNvSpPr>
          <p:nvPr>
            <p:ph type="body" sz="quarter" idx="59"/>
          </p:nvPr>
        </p:nvSpPr>
        <p:spPr>
          <a:xfrm>
            <a:off x="6883931" y="5203115"/>
            <a:ext cx="4712756" cy="450000"/>
          </a:xfrm>
          <a:prstGeom prst="rect">
            <a:avLst/>
          </a:prstGeom>
        </p:spPr>
        <p:txBody>
          <a:bodyPr anchor="ctr">
            <a:noAutofit/>
          </a:bodyPr>
          <a:lstStyle>
            <a:lvl1pPr marL="0" indent="0">
              <a:lnSpc>
                <a:spcPct val="110000"/>
              </a:lnSpc>
              <a:spcBef>
                <a:spcPts val="0"/>
              </a:spcBef>
              <a:buNone/>
              <a:defRPr sz="1400" b="1">
                <a:latin typeface="+mj-lt"/>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B4F924F2-02E3-0C6D-CBD5-CDF1A786423F}"/>
              </a:ext>
            </a:extLst>
          </p:cNvPr>
          <p:cNvCxnSpPr>
            <a:cxnSpLocks/>
          </p:cNvCxnSpPr>
          <p:nvPr userDrawn="1"/>
        </p:nvCxnSpPr>
        <p:spPr>
          <a:xfrm>
            <a:off x="652589" y="2765546"/>
            <a:ext cx="0" cy="0"/>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Text Placeholder 20">
            <a:extLst>
              <a:ext uri="{FF2B5EF4-FFF2-40B4-BE49-F238E27FC236}">
                <a16:creationId xmlns:a16="http://schemas.microsoft.com/office/drawing/2014/main" id="{41B4E390-00A7-355D-0C68-D5535D227101}"/>
              </a:ext>
            </a:extLst>
          </p:cNvPr>
          <p:cNvSpPr>
            <a:spLocks noGrp="1" noChangeAspect="1"/>
          </p:cNvSpPr>
          <p:nvPr>
            <p:ph type="body" sz="quarter" idx="62" hasCustomPrompt="1"/>
          </p:nvPr>
        </p:nvSpPr>
        <p:spPr>
          <a:xfrm>
            <a:off x="593727" y="1844824"/>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22" name="Text Placeholder 14">
            <a:extLst>
              <a:ext uri="{FF2B5EF4-FFF2-40B4-BE49-F238E27FC236}">
                <a16:creationId xmlns:a16="http://schemas.microsoft.com/office/drawing/2014/main" id="{649E99A5-72B4-8CF8-A947-4616DF2BB1DF}"/>
              </a:ext>
            </a:extLst>
          </p:cNvPr>
          <p:cNvSpPr>
            <a:spLocks noGrp="1"/>
          </p:cNvSpPr>
          <p:nvPr>
            <p:ph type="body" sz="quarter" idx="63" hasCustomPrompt="1"/>
          </p:nvPr>
        </p:nvSpPr>
        <p:spPr>
          <a:xfrm>
            <a:off x="753578" y="1982386"/>
            <a:ext cx="200364" cy="216450"/>
          </a:xfrm>
          <a:prstGeom prst="rect">
            <a:avLst/>
          </a:prstGeom>
        </p:spPr>
        <p:txBody>
          <a:bodyPr/>
          <a:lstStyle>
            <a:lvl1pPr>
              <a:buNone/>
              <a:defRPr sz="1400" b="1">
                <a:solidFill>
                  <a:schemeClr val="bg1"/>
                </a:solidFill>
                <a:latin typeface="+mj-lt"/>
              </a:defRPr>
            </a:lvl1pPr>
          </a:lstStyle>
          <a:p>
            <a:pPr lvl="0"/>
            <a:r>
              <a:rPr lang="en-US" dirty="0"/>
              <a:t>1</a:t>
            </a:r>
          </a:p>
        </p:txBody>
      </p:sp>
      <p:sp>
        <p:nvSpPr>
          <p:cNvPr id="23" name="Text Placeholder 22">
            <a:extLst>
              <a:ext uri="{FF2B5EF4-FFF2-40B4-BE49-F238E27FC236}">
                <a16:creationId xmlns:a16="http://schemas.microsoft.com/office/drawing/2014/main" id="{C4B09558-E792-A901-6AE8-866F3F5ABC60}"/>
              </a:ext>
            </a:extLst>
          </p:cNvPr>
          <p:cNvSpPr>
            <a:spLocks noGrp="1" noChangeAspect="1"/>
          </p:cNvSpPr>
          <p:nvPr>
            <p:ph type="body" sz="quarter" idx="64" hasCustomPrompt="1"/>
          </p:nvPr>
        </p:nvSpPr>
        <p:spPr>
          <a:xfrm>
            <a:off x="593727" y="5182328"/>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24" name="Text Placeholder 14">
            <a:extLst>
              <a:ext uri="{FF2B5EF4-FFF2-40B4-BE49-F238E27FC236}">
                <a16:creationId xmlns:a16="http://schemas.microsoft.com/office/drawing/2014/main" id="{6F1AA048-DF44-F15D-2A86-801E7EA77EBC}"/>
              </a:ext>
            </a:extLst>
          </p:cNvPr>
          <p:cNvSpPr>
            <a:spLocks noGrp="1"/>
          </p:cNvSpPr>
          <p:nvPr>
            <p:ph type="body" sz="quarter" idx="65" hasCustomPrompt="1"/>
          </p:nvPr>
        </p:nvSpPr>
        <p:spPr>
          <a:xfrm>
            <a:off x="746165" y="5319890"/>
            <a:ext cx="178121" cy="216450"/>
          </a:xfrm>
          <a:prstGeom prst="rect">
            <a:avLst/>
          </a:prstGeom>
        </p:spPr>
        <p:txBody>
          <a:bodyPr/>
          <a:lstStyle>
            <a:lvl1pPr>
              <a:buNone/>
              <a:defRPr sz="1400" b="1">
                <a:solidFill>
                  <a:schemeClr val="bg1"/>
                </a:solidFill>
                <a:latin typeface="+mj-lt"/>
              </a:defRPr>
            </a:lvl1pPr>
          </a:lstStyle>
          <a:p>
            <a:pPr lvl="0"/>
            <a:r>
              <a:rPr lang="en-US" dirty="0"/>
              <a:t>4</a:t>
            </a:r>
          </a:p>
        </p:txBody>
      </p:sp>
      <p:cxnSp>
        <p:nvCxnSpPr>
          <p:cNvPr id="25" name="Straight Connector 24">
            <a:extLst>
              <a:ext uri="{FF2B5EF4-FFF2-40B4-BE49-F238E27FC236}">
                <a16:creationId xmlns:a16="http://schemas.microsoft.com/office/drawing/2014/main" id="{ED2780FA-9FB7-9479-57F6-AB2444274F0B}"/>
              </a:ext>
            </a:extLst>
          </p:cNvPr>
          <p:cNvCxnSpPr>
            <a:cxnSpLocks/>
          </p:cNvCxnSpPr>
          <p:nvPr userDrawn="1"/>
        </p:nvCxnSpPr>
        <p:spPr>
          <a:xfrm>
            <a:off x="652589" y="4954356"/>
            <a:ext cx="0" cy="0"/>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26" name="Text Placeholder 25">
            <a:extLst>
              <a:ext uri="{FF2B5EF4-FFF2-40B4-BE49-F238E27FC236}">
                <a16:creationId xmlns:a16="http://schemas.microsoft.com/office/drawing/2014/main" id="{264B87D4-13E1-9C46-39B0-AB47D841F03F}"/>
              </a:ext>
            </a:extLst>
          </p:cNvPr>
          <p:cNvSpPr>
            <a:spLocks noGrp="1" noChangeAspect="1"/>
          </p:cNvSpPr>
          <p:nvPr>
            <p:ph type="body" sz="quarter" idx="66" hasCustomPrompt="1"/>
          </p:nvPr>
        </p:nvSpPr>
        <p:spPr>
          <a:xfrm>
            <a:off x="593727" y="4091387"/>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27" name="Text Placeholder 14">
            <a:extLst>
              <a:ext uri="{FF2B5EF4-FFF2-40B4-BE49-F238E27FC236}">
                <a16:creationId xmlns:a16="http://schemas.microsoft.com/office/drawing/2014/main" id="{C7009436-ED8F-F258-B440-24C3D1923383}"/>
              </a:ext>
            </a:extLst>
          </p:cNvPr>
          <p:cNvSpPr>
            <a:spLocks noGrp="1"/>
          </p:cNvSpPr>
          <p:nvPr>
            <p:ph type="body" sz="quarter" idx="67" hasCustomPrompt="1"/>
          </p:nvPr>
        </p:nvSpPr>
        <p:spPr>
          <a:xfrm>
            <a:off x="753578" y="4228949"/>
            <a:ext cx="200364" cy="216450"/>
          </a:xfrm>
          <a:prstGeom prst="rect">
            <a:avLst/>
          </a:prstGeom>
        </p:spPr>
        <p:txBody>
          <a:bodyPr/>
          <a:lstStyle>
            <a:lvl1pPr>
              <a:buNone/>
              <a:defRPr sz="1400" b="1">
                <a:solidFill>
                  <a:schemeClr val="bg1"/>
                </a:solidFill>
                <a:latin typeface="+mj-lt"/>
              </a:defRPr>
            </a:lvl1pPr>
          </a:lstStyle>
          <a:p>
            <a:pPr lvl="0"/>
            <a:r>
              <a:rPr lang="en-US" dirty="0"/>
              <a:t>5</a:t>
            </a:r>
          </a:p>
        </p:txBody>
      </p:sp>
      <p:sp>
        <p:nvSpPr>
          <p:cNvPr id="30" name="Text Placeholder 29">
            <a:extLst>
              <a:ext uri="{FF2B5EF4-FFF2-40B4-BE49-F238E27FC236}">
                <a16:creationId xmlns:a16="http://schemas.microsoft.com/office/drawing/2014/main" id="{32316A90-9948-2AB8-A29F-E921C89D7F85}"/>
              </a:ext>
            </a:extLst>
          </p:cNvPr>
          <p:cNvSpPr>
            <a:spLocks noGrp="1" noChangeAspect="1"/>
          </p:cNvSpPr>
          <p:nvPr>
            <p:ph type="body" sz="quarter" idx="68" hasCustomPrompt="1"/>
          </p:nvPr>
        </p:nvSpPr>
        <p:spPr>
          <a:xfrm>
            <a:off x="6276837" y="2964641"/>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31" name="Text Placeholder 14">
            <a:extLst>
              <a:ext uri="{FF2B5EF4-FFF2-40B4-BE49-F238E27FC236}">
                <a16:creationId xmlns:a16="http://schemas.microsoft.com/office/drawing/2014/main" id="{00D76F1B-192C-A9CA-4F37-FECABC6457B4}"/>
              </a:ext>
            </a:extLst>
          </p:cNvPr>
          <p:cNvSpPr>
            <a:spLocks noGrp="1"/>
          </p:cNvSpPr>
          <p:nvPr>
            <p:ph type="body" sz="quarter" idx="69" hasCustomPrompt="1"/>
          </p:nvPr>
        </p:nvSpPr>
        <p:spPr>
          <a:xfrm>
            <a:off x="6429275" y="3102203"/>
            <a:ext cx="178121" cy="216450"/>
          </a:xfrm>
          <a:prstGeom prst="rect">
            <a:avLst/>
          </a:prstGeom>
        </p:spPr>
        <p:txBody>
          <a:bodyPr/>
          <a:lstStyle>
            <a:lvl1pPr>
              <a:buNone/>
              <a:defRPr sz="1400" b="1">
                <a:solidFill>
                  <a:schemeClr val="bg1"/>
                </a:solidFill>
                <a:latin typeface="+mj-lt"/>
              </a:defRPr>
            </a:lvl1pPr>
          </a:lstStyle>
          <a:p>
            <a:pPr lvl="0"/>
            <a:r>
              <a:rPr lang="en-US" dirty="0"/>
              <a:t>6</a:t>
            </a:r>
          </a:p>
        </p:txBody>
      </p:sp>
      <p:cxnSp>
        <p:nvCxnSpPr>
          <p:cNvPr id="32" name="Straight Connector 31">
            <a:extLst>
              <a:ext uri="{FF2B5EF4-FFF2-40B4-BE49-F238E27FC236}">
                <a16:creationId xmlns:a16="http://schemas.microsoft.com/office/drawing/2014/main" id="{B77F08CB-124B-C6CC-3B7C-9C947C9E8060}"/>
              </a:ext>
            </a:extLst>
          </p:cNvPr>
          <p:cNvCxnSpPr>
            <a:cxnSpLocks/>
          </p:cNvCxnSpPr>
          <p:nvPr userDrawn="1"/>
        </p:nvCxnSpPr>
        <p:spPr>
          <a:xfrm>
            <a:off x="6335699" y="2765546"/>
            <a:ext cx="0" cy="0"/>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3" name="Text Placeholder 32">
            <a:extLst>
              <a:ext uri="{FF2B5EF4-FFF2-40B4-BE49-F238E27FC236}">
                <a16:creationId xmlns:a16="http://schemas.microsoft.com/office/drawing/2014/main" id="{47294CCD-F169-1DEF-145E-F37E1A205471}"/>
              </a:ext>
            </a:extLst>
          </p:cNvPr>
          <p:cNvSpPr>
            <a:spLocks noGrp="1" noChangeAspect="1"/>
          </p:cNvSpPr>
          <p:nvPr>
            <p:ph type="body" sz="quarter" idx="70" hasCustomPrompt="1"/>
          </p:nvPr>
        </p:nvSpPr>
        <p:spPr>
          <a:xfrm>
            <a:off x="6276837" y="1844824"/>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34" name="Text Placeholder 14">
            <a:extLst>
              <a:ext uri="{FF2B5EF4-FFF2-40B4-BE49-F238E27FC236}">
                <a16:creationId xmlns:a16="http://schemas.microsoft.com/office/drawing/2014/main" id="{2CE6F676-C490-0ED9-82D8-09763CB4B422}"/>
              </a:ext>
            </a:extLst>
          </p:cNvPr>
          <p:cNvSpPr>
            <a:spLocks noGrp="1"/>
          </p:cNvSpPr>
          <p:nvPr>
            <p:ph type="body" sz="quarter" idx="71" hasCustomPrompt="1"/>
          </p:nvPr>
        </p:nvSpPr>
        <p:spPr>
          <a:xfrm>
            <a:off x="6436688" y="1982386"/>
            <a:ext cx="200364" cy="216450"/>
          </a:xfrm>
          <a:prstGeom prst="rect">
            <a:avLst/>
          </a:prstGeom>
        </p:spPr>
        <p:txBody>
          <a:bodyPr/>
          <a:lstStyle>
            <a:lvl1pPr>
              <a:buNone/>
              <a:defRPr sz="1400" b="1">
                <a:solidFill>
                  <a:schemeClr val="bg1"/>
                </a:solidFill>
                <a:latin typeface="+mj-lt"/>
              </a:defRPr>
            </a:lvl1pPr>
          </a:lstStyle>
          <a:p>
            <a:pPr lvl="0"/>
            <a:r>
              <a:rPr lang="en-US" dirty="0"/>
              <a:t>5</a:t>
            </a:r>
          </a:p>
        </p:txBody>
      </p:sp>
      <p:sp>
        <p:nvSpPr>
          <p:cNvPr id="35" name="Text Placeholder 34">
            <a:extLst>
              <a:ext uri="{FF2B5EF4-FFF2-40B4-BE49-F238E27FC236}">
                <a16:creationId xmlns:a16="http://schemas.microsoft.com/office/drawing/2014/main" id="{31F99F0B-7173-C331-49D1-1116EBF62A0B}"/>
              </a:ext>
            </a:extLst>
          </p:cNvPr>
          <p:cNvSpPr>
            <a:spLocks noGrp="1" noChangeAspect="1"/>
          </p:cNvSpPr>
          <p:nvPr>
            <p:ph type="body" sz="quarter" idx="72" hasCustomPrompt="1"/>
          </p:nvPr>
        </p:nvSpPr>
        <p:spPr>
          <a:xfrm>
            <a:off x="6276837" y="5182328"/>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36" name="Text Placeholder 14">
            <a:extLst>
              <a:ext uri="{FF2B5EF4-FFF2-40B4-BE49-F238E27FC236}">
                <a16:creationId xmlns:a16="http://schemas.microsoft.com/office/drawing/2014/main" id="{32F962FF-8BB6-82B4-4278-E36D4DA2272C}"/>
              </a:ext>
            </a:extLst>
          </p:cNvPr>
          <p:cNvSpPr>
            <a:spLocks noGrp="1"/>
          </p:cNvSpPr>
          <p:nvPr>
            <p:ph type="body" sz="quarter" idx="73" hasCustomPrompt="1"/>
          </p:nvPr>
        </p:nvSpPr>
        <p:spPr>
          <a:xfrm>
            <a:off x="6429275" y="5319890"/>
            <a:ext cx="178121" cy="216450"/>
          </a:xfrm>
          <a:prstGeom prst="rect">
            <a:avLst/>
          </a:prstGeom>
        </p:spPr>
        <p:txBody>
          <a:bodyPr/>
          <a:lstStyle>
            <a:lvl1pPr>
              <a:buNone/>
              <a:defRPr sz="1400" b="1">
                <a:solidFill>
                  <a:schemeClr val="bg1"/>
                </a:solidFill>
                <a:latin typeface="+mj-lt"/>
              </a:defRPr>
            </a:lvl1pPr>
          </a:lstStyle>
          <a:p>
            <a:pPr lvl="0"/>
            <a:r>
              <a:rPr lang="en-US" dirty="0"/>
              <a:t>8</a:t>
            </a:r>
          </a:p>
        </p:txBody>
      </p:sp>
      <p:cxnSp>
        <p:nvCxnSpPr>
          <p:cNvPr id="37" name="Straight Connector 36">
            <a:extLst>
              <a:ext uri="{FF2B5EF4-FFF2-40B4-BE49-F238E27FC236}">
                <a16:creationId xmlns:a16="http://schemas.microsoft.com/office/drawing/2014/main" id="{77EB08B5-CD5B-FC64-3234-1FC0EDF6E2B4}"/>
              </a:ext>
            </a:extLst>
          </p:cNvPr>
          <p:cNvCxnSpPr>
            <a:cxnSpLocks/>
          </p:cNvCxnSpPr>
          <p:nvPr userDrawn="1"/>
        </p:nvCxnSpPr>
        <p:spPr>
          <a:xfrm>
            <a:off x="6335699" y="4954356"/>
            <a:ext cx="0" cy="0"/>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Text Placeholder 37">
            <a:extLst>
              <a:ext uri="{FF2B5EF4-FFF2-40B4-BE49-F238E27FC236}">
                <a16:creationId xmlns:a16="http://schemas.microsoft.com/office/drawing/2014/main" id="{44CEE9C4-2130-294E-1067-381D3FD491FC}"/>
              </a:ext>
            </a:extLst>
          </p:cNvPr>
          <p:cNvSpPr>
            <a:spLocks noGrp="1" noChangeAspect="1"/>
          </p:cNvSpPr>
          <p:nvPr>
            <p:ph type="body" sz="quarter" idx="74" hasCustomPrompt="1"/>
          </p:nvPr>
        </p:nvSpPr>
        <p:spPr>
          <a:xfrm>
            <a:off x="6276837" y="4091387"/>
            <a:ext cx="431601" cy="491574"/>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40" name="Text Placeholder 14">
            <a:extLst>
              <a:ext uri="{FF2B5EF4-FFF2-40B4-BE49-F238E27FC236}">
                <a16:creationId xmlns:a16="http://schemas.microsoft.com/office/drawing/2014/main" id="{BF034BA9-158D-C5DC-9AC2-BB7014D26DB0}"/>
              </a:ext>
            </a:extLst>
          </p:cNvPr>
          <p:cNvSpPr>
            <a:spLocks noGrp="1"/>
          </p:cNvSpPr>
          <p:nvPr>
            <p:ph type="body" sz="quarter" idx="75" hasCustomPrompt="1"/>
          </p:nvPr>
        </p:nvSpPr>
        <p:spPr>
          <a:xfrm>
            <a:off x="6436688" y="4228949"/>
            <a:ext cx="200364" cy="216450"/>
          </a:xfrm>
          <a:prstGeom prst="rect">
            <a:avLst/>
          </a:prstGeom>
        </p:spPr>
        <p:txBody>
          <a:bodyPr/>
          <a:lstStyle>
            <a:lvl1pPr>
              <a:buNone/>
              <a:defRPr sz="1400" b="1">
                <a:solidFill>
                  <a:schemeClr val="bg1"/>
                </a:solidFill>
                <a:latin typeface="+mj-lt"/>
              </a:defRPr>
            </a:lvl1pPr>
          </a:lstStyle>
          <a:p>
            <a:pPr lvl="0"/>
            <a:r>
              <a:rPr lang="en-US" dirty="0"/>
              <a:t>7</a:t>
            </a:r>
          </a:p>
        </p:txBody>
      </p:sp>
      <p:sp>
        <p:nvSpPr>
          <p:cNvPr id="6" name="Title 5">
            <a:extLst>
              <a:ext uri="{FF2B5EF4-FFF2-40B4-BE49-F238E27FC236}">
                <a16:creationId xmlns:a16="http://schemas.microsoft.com/office/drawing/2014/main" id="{5F053C39-4EC5-B6EE-6A5A-0187C40CCDD1}"/>
              </a:ext>
            </a:extLst>
          </p:cNvPr>
          <p:cNvSpPr>
            <a:spLocks noGrp="1"/>
          </p:cNvSpPr>
          <p:nvPr>
            <p:ph type="title" hasCustomPrompt="1"/>
          </p:nvPr>
        </p:nvSpPr>
        <p:spPr/>
        <p:txBody>
          <a:bodyPr/>
          <a:lstStyle>
            <a:lvl1pPr>
              <a:defRPr/>
            </a:lvl1pPr>
          </a:lstStyle>
          <a:p>
            <a:r>
              <a:rPr lang="en-US" dirty="0"/>
              <a:t>Table of Content</a:t>
            </a:r>
          </a:p>
        </p:txBody>
      </p:sp>
    </p:spTree>
    <p:extLst>
      <p:ext uri="{BB962C8B-B14F-4D97-AF65-F5344CB8AC3E}">
        <p14:creationId xmlns:p14="http://schemas.microsoft.com/office/powerpoint/2010/main" val="211855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659708-8168-5C0A-DA17-5E45AD54678C}"/>
              </a:ext>
            </a:extLst>
          </p:cNvPr>
          <p:cNvSpPr/>
          <p:nvPr userDrawn="1"/>
        </p:nvSpPr>
        <p:spPr>
          <a:xfrm flipH="1">
            <a:off x="8161338" y="0"/>
            <a:ext cx="343455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7"/>
          </a:p>
        </p:txBody>
      </p:sp>
      <p:sp>
        <p:nvSpPr>
          <p:cNvPr id="23" name="Picture Placeholder 22">
            <a:extLst>
              <a:ext uri="{FF2B5EF4-FFF2-40B4-BE49-F238E27FC236}">
                <a16:creationId xmlns:a16="http://schemas.microsoft.com/office/drawing/2014/main" id="{3BCBC3AF-0609-0BFA-ED7D-0CF2F0D0433B}"/>
              </a:ext>
            </a:extLst>
          </p:cNvPr>
          <p:cNvSpPr>
            <a:spLocks noGrp="1"/>
          </p:cNvSpPr>
          <p:nvPr>
            <p:ph type="pic" sz="quarter" idx="14"/>
          </p:nvPr>
        </p:nvSpPr>
        <p:spPr>
          <a:xfrm>
            <a:off x="8509002" y="1519411"/>
            <a:ext cx="1543048" cy="1757462"/>
          </a:xfrm>
          <a:custGeom>
            <a:avLst/>
            <a:gdLst>
              <a:gd name="connsiteX0" fmla="*/ 771522 w 1543048"/>
              <a:gd name="connsiteY0" fmla="*/ 0 h 1757462"/>
              <a:gd name="connsiteX1" fmla="*/ 1543048 w 1543048"/>
              <a:gd name="connsiteY1" fmla="*/ 439446 h 1757462"/>
              <a:gd name="connsiteX2" fmla="*/ 1543048 w 1543048"/>
              <a:gd name="connsiteY2" fmla="*/ 1318327 h 1757462"/>
              <a:gd name="connsiteX3" fmla="*/ 771522 w 1543048"/>
              <a:gd name="connsiteY3" fmla="*/ 1757462 h 1757462"/>
              <a:gd name="connsiteX4" fmla="*/ 0 w 1543048"/>
              <a:gd name="connsiteY4" fmla="*/ 1318327 h 1757462"/>
              <a:gd name="connsiteX5" fmla="*/ 0 w 1543048"/>
              <a:gd name="connsiteY5" fmla="*/ 439446 h 175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048" h="1757462">
                <a:moveTo>
                  <a:pt x="771522" y="0"/>
                </a:moveTo>
                <a:lnTo>
                  <a:pt x="1543048" y="439446"/>
                </a:lnTo>
                <a:lnTo>
                  <a:pt x="1543048" y="1318327"/>
                </a:lnTo>
                <a:lnTo>
                  <a:pt x="771522" y="1757462"/>
                </a:lnTo>
                <a:lnTo>
                  <a:pt x="0" y="1318327"/>
                </a:lnTo>
                <a:lnTo>
                  <a:pt x="0" y="439446"/>
                </a:lnTo>
                <a:close/>
              </a:path>
            </a:pathLst>
          </a:custGeom>
          <a:solidFill>
            <a:schemeClr val="bg1"/>
          </a:solidFill>
        </p:spPr>
        <p:txBody>
          <a:bodyPr wrap="square">
            <a:noAutofit/>
          </a:bodyPr>
          <a:lstStyle/>
          <a:p>
            <a:endParaRPr lang="en-US"/>
          </a:p>
        </p:txBody>
      </p:sp>
      <p:sp>
        <p:nvSpPr>
          <p:cNvPr id="2" name="Title 1">
            <a:extLst>
              <a:ext uri="{FF2B5EF4-FFF2-40B4-BE49-F238E27FC236}">
                <a16:creationId xmlns:a16="http://schemas.microsoft.com/office/drawing/2014/main" id="{8632F0C9-F46E-F593-EAC8-CDD7420104B5}"/>
              </a:ext>
            </a:extLst>
          </p:cNvPr>
          <p:cNvSpPr>
            <a:spLocks noGrp="1"/>
          </p:cNvSpPr>
          <p:nvPr userDrawn="1">
            <p:ph type="title"/>
          </p:nvPr>
        </p:nvSpPr>
        <p:spPr>
          <a:xfrm>
            <a:off x="593725" y="731837"/>
            <a:ext cx="7219950" cy="5394326"/>
          </a:xfrm>
        </p:spPr>
        <p:txBody>
          <a:bodyPr anchor="ctr"/>
          <a:lstStyle>
            <a:lvl1pPr>
              <a:defRPr sz="4000" b="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3C4529B-9B7F-B403-BE56-A252FE84D1B5}"/>
              </a:ext>
            </a:extLst>
          </p:cNvPr>
          <p:cNvSpPr>
            <a:spLocks noGrp="1"/>
          </p:cNvSpPr>
          <p:nvPr userDrawn="1">
            <p:ph type="sldNum" sz="quarter" idx="11"/>
          </p:nvPr>
        </p:nvSpPr>
        <p:spPr>
          <a:xfrm>
            <a:off x="10913272" y="6427242"/>
            <a:ext cx="334963" cy="153888"/>
          </a:xfrm>
        </p:spPr>
        <p:txBody>
          <a:bodyPr/>
          <a:lstStyle>
            <a:lvl1pPr>
              <a:defRPr>
                <a:solidFill>
                  <a:schemeClr val="bg1"/>
                </a:solidFill>
              </a:defRPr>
            </a:lvl1pPr>
          </a:lstStyle>
          <a:p>
            <a:fld id="{5A77C6FD-9128-984E-A9FB-B4F0D4945C8B}" type="slidenum">
              <a:rPr lang="en-UA" smtClean="0"/>
              <a:pPr/>
              <a:t>‹#›</a:t>
            </a:fld>
            <a:endParaRPr lang="en-UA" dirty="0"/>
          </a:p>
        </p:txBody>
      </p:sp>
      <p:sp>
        <p:nvSpPr>
          <p:cNvPr id="18" name="Text Placeholder 17">
            <a:extLst>
              <a:ext uri="{FF2B5EF4-FFF2-40B4-BE49-F238E27FC236}">
                <a16:creationId xmlns:a16="http://schemas.microsoft.com/office/drawing/2014/main" id="{12367D3D-389A-51A1-AE03-A2ABE86D6BC8}"/>
              </a:ext>
            </a:extLst>
          </p:cNvPr>
          <p:cNvSpPr>
            <a:spLocks noGrp="1"/>
          </p:cNvSpPr>
          <p:nvPr userDrawn="1">
            <p:ph type="body" sz="quarter" idx="13"/>
          </p:nvPr>
        </p:nvSpPr>
        <p:spPr>
          <a:xfrm>
            <a:off x="8509003" y="3509964"/>
            <a:ext cx="2739230" cy="1976437"/>
          </a:xfrm>
          <a:prstGeom prst="rect">
            <a:avLst/>
          </a:prstGeom>
        </p:spPr>
        <p:txBody>
          <a:bodyPr/>
          <a:lstStyle>
            <a:lvl1pPr>
              <a:defRPr>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29" name="Picture 28" descr="A black square with a black background&#10;&#10;AI-generated content may be incorrect.">
            <a:extLst>
              <a:ext uri="{FF2B5EF4-FFF2-40B4-BE49-F238E27FC236}">
                <a16:creationId xmlns:a16="http://schemas.microsoft.com/office/drawing/2014/main" id="{3945387D-EDF7-8E17-EBE2-27D7FDC087D1}"/>
              </a:ext>
            </a:extLst>
          </p:cNvPr>
          <p:cNvPicPr>
            <a:picLocks noChangeAspect="1"/>
          </p:cNvPicPr>
          <p:nvPr userDrawn="1"/>
        </p:nvPicPr>
        <p:blipFill>
          <a:blip r:embed="rId2"/>
          <a:stretch>
            <a:fillRect/>
          </a:stretch>
        </p:blipFill>
        <p:spPr>
          <a:xfrm>
            <a:off x="8693386" y="323172"/>
            <a:ext cx="2168399" cy="2469641"/>
          </a:xfrm>
          <a:prstGeom prst="rect">
            <a:avLst/>
          </a:prstGeom>
        </p:spPr>
      </p:pic>
      <p:pic>
        <p:nvPicPr>
          <p:cNvPr id="30" name="Picture 29" descr="A black square with a black background&#10;&#10;AI-generated content may be incorrect.">
            <a:extLst>
              <a:ext uri="{FF2B5EF4-FFF2-40B4-BE49-F238E27FC236}">
                <a16:creationId xmlns:a16="http://schemas.microsoft.com/office/drawing/2014/main" id="{9872D32E-33C5-59E1-3DE7-3010BB24B710}"/>
              </a:ext>
            </a:extLst>
          </p:cNvPr>
          <p:cNvPicPr>
            <a:picLocks noChangeAspect="1"/>
          </p:cNvPicPr>
          <p:nvPr userDrawn="1"/>
        </p:nvPicPr>
        <p:blipFill>
          <a:blip r:embed="rId2"/>
          <a:stretch>
            <a:fillRect/>
          </a:stretch>
        </p:blipFill>
        <p:spPr>
          <a:xfrm>
            <a:off x="10040209" y="1835670"/>
            <a:ext cx="999330" cy="1138160"/>
          </a:xfrm>
          <a:prstGeom prst="rect">
            <a:avLst/>
          </a:prstGeom>
        </p:spPr>
      </p:pic>
      <p:sp>
        <p:nvSpPr>
          <p:cNvPr id="6" name="Text Placeholder 5">
            <a:extLst>
              <a:ext uri="{FF2B5EF4-FFF2-40B4-BE49-F238E27FC236}">
                <a16:creationId xmlns:a16="http://schemas.microsoft.com/office/drawing/2014/main" id="{E10519BE-77E7-80DE-705B-A03CA0684F67}"/>
              </a:ext>
            </a:extLst>
          </p:cNvPr>
          <p:cNvSpPr>
            <a:spLocks noGrp="1"/>
          </p:cNvSpPr>
          <p:nvPr>
            <p:ph type="body" sz="quarter" idx="15" hasCustomPrompt="1"/>
          </p:nvPr>
        </p:nvSpPr>
        <p:spPr>
          <a:xfrm>
            <a:off x="8509005" y="5643216"/>
            <a:ext cx="1204913" cy="499264"/>
          </a:xfrm>
          <a:prstGeom prst="roundRect">
            <a:avLst>
              <a:gd name="adj" fmla="val 26873"/>
            </a:avLst>
          </a:prstGeom>
          <a:solidFill>
            <a:schemeClr val="bg1"/>
          </a:solidFill>
          <a:ln>
            <a:solidFill>
              <a:schemeClr val="bg1">
                <a:alpha val="0"/>
              </a:schemeClr>
            </a:solidFill>
          </a:ln>
        </p:spPr>
        <p:txBody>
          <a:bodyPr lIns="72000" tIns="72000" rIns="72000" bIns="72000" anchor="ctr">
            <a:spAutoFit/>
          </a:bodyPr>
          <a:lstStyle>
            <a:lvl1pPr algn="ctr">
              <a:defRPr sz="1800"/>
            </a:lvl1pPr>
          </a:lstStyle>
          <a:p>
            <a:pPr lvl="0"/>
            <a:r>
              <a:rPr lang="en-US" dirty="0"/>
              <a:t>5 mins</a:t>
            </a:r>
          </a:p>
        </p:txBody>
      </p:sp>
    </p:spTree>
    <p:extLst>
      <p:ext uri="{BB962C8B-B14F-4D97-AF65-F5344CB8AC3E}">
        <p14:creationId xmlns:p14="http://schemas.microsoft.com/office/powerpoint/2010/main" val="115809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A5CDB67-9DFE-3B80-1D36-FC6446C12B66}"/>
              </a:ext>
            </a:extLst>
          </p:cNvPr>
          <p:cNvSpPr/>
          <p:nvPr userDrawn="1"/>
        </p:nvSpPr>
        <p:spPr>
          <a:xfrm>
            <a:off x="584282" y="1776247"/>
            <a:ext cx="5684756" cy="4349916"/>
          </a:xfrm>
          <a:custGeom>
            <a:avLst/>
            <a:gdLst>
              <a:gd name="connsiteX0" fmla="*/ 127018 w 5684756"/>
              <a:gd name="connsiteY0" fmla="*/ 0 h 4349916"/>
              <a:gd name="connsiteX1" fmla="*/ 5557738 w 5684756"/>
              <a:gd name="connsiteY1" fmla="*/ 0 h 4349916"/>
              <a:gd name="connsiteX2" fmla="*/ 5684756 w 5684756"/>
              <a:gd name="connsiteY2" fmla="*/ 127018 h 4349916"/>
              <a:gd name="connsiteX3" fmla="*/ 5684756 w 5684756"/>
              <a:gd name="connsiteY3" fmla="*/ 766789 h 4349916"/>
              <a:gd name="connsiteX4" fmla="*/ 5684756 w 5684756"/>
              <a:gd name="connsiteY4" fmla="*/ 3336773 h 4349916"/>
              <a:gd name="connsiteX5" fmla="*/ 5684756 w 5684756"/>
              <a:gd name="connsiteY5" fmla="*/ 3989547 h 4349916"/>
              <a:gd name="connsiteX6" fmla="*/ 5634709 w 5684756"/>
              <a:gd name="connsiteY6" fmla="*/ 4018636 h 4349916"/>
              <a:gd name="connsiteX7" fmla="*/ 5518099 w 5684756"/>
              <a:gd name="connsiteY7" fmla="*/ 3952329 h 4349916"/>
              <a:gd name="connsiteX8" fmla="*/ 5496251 w 5684756"/>
              <a:gd name="connsiteY8" fmla="*/ 3952329 h 4349916"/>
              <a:gd name="connsiteX9" fmla="*/ 5340772 w 5684756"/>
              <a:gd name="connsiteY9" fmla="*/ 4040739 h 4349916"/>
              <a:gd name="connsiteX10" fmla="*/ 5329593 w 5684756"/>
              <a:gd name="connsiteY10" fmla="*/ 4059918 h 4349916"/>
              <a:gd name="connsiteX11" fmla="*/ 5329593 w 5684756"/>
              <a:gd name="connsiteY11" fmla="*/ 4236230 h 4349916"/>
              <a:gd name="connsiteX12" fmla="*/ 5340772 w 5684756"/>
              <a:gd name="connsiteY12" fmla="*/ 4255411 h 4349916"/>
              <a:gd name="connsiteX13" fmla="*/ 5396917 w 5684756"/>
              <a:gd name="connsiteY13" fmla="*/ 4287294 h 4349916"/>
              <a:gd name="connsiteX14" fmla="*/ 5401722 w 5684756"/>
              <a:gd name="connsiteY14" fmla="*/ 4342526 h 4349916"/>
              <a:gd name="connsiteX15" fmla="*/ 5380407 w 5684756"/>
              <a:gd name="connsiteY15" fmla="*/ 4349916 h 4349916"/>
              <a:gd name="connsiteX16" fmla="*/ 4803058 w 5684756"/>
              <a:gd name="connsiteY16" fmla="*/ 4349916 h 4349916"/>
              <a:gd name="connsiteX17" fmla="*/ 2375995 w 5684756"/>
              <a:gd name="connsiteY17" fmla="*/ 4349916 h 4349916"/>
              <a:gd name="connsiteX18" fmla="*/ 127018 w 5684756"/>
              <a:gd name="connsiteY18" fmla="*/ 4349916 h 4349916"/>
              <a:gd name="connsiteX19" fmla="*/ 0 w 5684756"/>
              <a:gd name="connsiteY19" fmla="*/ 4222898 h 4349916"/>
              <a:gd name="connsiteX20" fmla="*/ 0 w 5684756"/>
              <a:gd name="connsiteY20" fmla="*/ 127018 h 4349916"/>
              <a:gd name="connsiteX21" fmla="*/ 127018 w 5684756"/>
              <a:gd name="connsiteY21" fmla="*/ 0 h 434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84756" h="4349916">
                <a:moveTo>
                  <a:pt x="127018" y="0"/>
                </a:moveTo>
                <a:lnTo>
                  <a:pt x="5557738" y="0"/>
                </a:lnTo>
                <a:cubicBezTo>
                  <a:pt x="5627888" y="0"/>
                  <a:pt x="5684756" y="56868"/>
                  <a:pt x="5684756" y="127018"/>
                </a:cubicBezTo>
                <a:lnTo>
                  <a:pt x="5684756" y="766789"/>
                </a:lnTo>
                <a:lnTo>
                  <a:pt x="5684756" y="3336773"/>
                </a:lnTo>
                <a:lnTo>
                  <a:pt x="5684756" y="3989547"/>
                </a:lnTo>
                <a:cubicBezTo>
                  <a:pt x="5684756" y="4015206"/>
                  <a:pt x="5657065" y="4031338"/>
                  <a:pt x="5634709" y="4018636"/>
                </a:cubicBezTo>
                <a:lnTo>
                  <a:pt x="5518099" y="3952329"/>
                </a:lnTo>
                <a:cubicBezTo>
                  <a:pt x="5511367" y="3948518"/>
                  <a:pt x="5502984" y="3948518"/>
                  <a:pt x="5496251" y="3952329"/>
                </a:cubicBezTo>
                <a:lnTo>
                  <a:pt x="5340772" y="4040739"/>
                </a:lnTo>
                <a:cubicBezTo>
                  <a:pt x="5333913" y="4044675"/>
                  <a:pt x="5329593" y="4051917"/>
                  <a:pt x="5329593" y="4059918"/>
                </a:cubicBezTo>
                <a:lnTo>
                  <a:pt x="5329593" y="4236230"/>
                </a:lnTo>
                <a:cubicBezTo>
                  <a:pt x="5329593" y="4244106"/>
                  <a:pt x="5333913" y="4251473"/>
                  <a:pt x="5340772" y="4255411"/>
                </a:cubicBezTo>
                <a:lnTo>
                  <a:pt x="5396917" y="4287294"/>
                </a:lnTo>
                <a:cubicBezTo>
                  <a:pt x="5419401" y="4300060"/>
                  <a:pt x="5418234" y="4328902"/>
                  <a:pt x="5401722" y="4342526"/>
                </a:cubicBezTo>
                <a:lnTo>
                  <a:pt x="5380407" y="4349916"/>
                </a:lnTo>
                <a:lnTo>
                  <a:pt x="4803058" y="4349916"/>
                </a:lnTo>
                <a:lnTo>
                  <a:pt x="2375995" y="4349916"/>
                </a:lnTo>
                <a:lnTo>
                  <a:pt x="127018" y="4349916"/>
                </a:lnTo>
                <a:cubicBezTo>
                  <a:pt x="56868" y="4349916"/>
                  <a:pt x="0" y="4293048"/>
                  <a:pt x="0" y="4222898"/>
                </a:cubicBezTo>
                <a:lnTo>
                  <a:pt x="0" y="127018"/>
                </a:lnTo>
                <a:cubicBezTo>
                  <a:pt x="0" y="56868"/>
                  <a:pt x="56868" y="0"/>
                  <a:pt x="127018" y="0"/>
                </a:cubicBezTo>
                <a:close/>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17"/>
          </a:p>
        </p:txBody>
      </p:sp>
      <p:sp>
        <p:nvSpPr>
          <p:cNvPr id="10" name="Title 9">
            <a:extLst>
              <a:ext uri="{FF2B5EF4-FFF2-40B4-BE49-F238E27FC236}">
                <a16:creationId xmlns:a16="http://schemas.microsoft.com/office/drawing/2014/main" id="{55C57DAA-BF48-E046-3AE2-8FD009FF22AA}"/>
              </a:ext>
            </a:extLst>
          </p:cNvPr>
          <p:cNvSpPr>
            <a:spLocks noGrp="1"/>
          </p:cNvSpPr>
          <p:nvPr>
            <p:ph type="title"/>
          </p:nvPr>
        </p:nvSpPr>
        <p:spPr/>
        <p:txBody>
          <a:bodyPr/>
          <a:lstStyle/>
          <a:p>
            <a:r>
              <a:rPr lang="en-US" dirty="0"/>
              <a:t>Click to edit Master title style</a:t>
            </a:r>
            <a:endParaRPr lang="en-UA" dirty="0"/>
          </a:p>
        </p:txBody>
      </p:sp>
      <p:sp>
        <p:nvSpPr>
          <p:cNvPr id="20" name="Text Placeholder 14">
            <a:extLst>
              <a:ext uri="{FF2B5EF4-FFF2-40B4-BE49-F238E27FC236}">
                <a16:creationId xmlns:a16="http://schemas.microsoft.com/office/drawing/2014/main" id="{DD468178-C2F7-374E-AF8C-D7F797524F53}"/>
              </a:ext>
            </a:extLst>
          </p:cNvPr>
          <p:cNvSpPr>
            <a:spLocks noGrp="1"/>
          </p:cNvSpPr>
          <p:nvPr>
            <p:ph type="body" sz="quarter" idx="31"/>
          </p:nvPr>
        </p:nvSpPr>
        <p:spPr>
          <a:xfrm>
            <a:off x="6867526" y="1776249"/>
            <a:ext cx="4720467" cy="492369"/>
          </a:xfrm>
          <a:prstGeom prst="rect">
            <a:avLst/>
          </a:prstGeom>
        </p:spPr>
        <p:txBody>
          <a:bodyPr/>
          <a:lstStyle>
            <a:lvl1pPr marL="0" indent="0">
              <a:spcBef>
                <a:spcPts val="0"/>
              </a:spcBef>
              <a:buNone/>
              <a:defRPr sz="1800" b="1">
                <a:latin typeface="+mj-lt"/>
              </a:defRPr>
            </a:lvl1pPr>
          </a:lstStyle>
          <a:p>
            <a:pPr lvl="0"/>
            <a:r>
              <a:rPr lang="en-US" dirty="0"/>
              <a:t>Click to edit Master text styles</a:t>
            </a:r>
          </a:p>
        </p:txBody>
      </p:sp>
      <p:sp>
        <p:nvSpPr>
          <p:cNvPr id="34" name="Text Placeholder 33">
            <a:extLst>
              <a:ext uri="{FF2B5EF4-FFF2-40B4-BE49-F238E27FC236}">
                <a16:creationId xmlns:a16="http://schemas.microsoft.com/office/drawing/2014/main" id="{6C5A3F33-CE92-6D31-D6F7-E6F74172C888}"/>
              </a:ext>
            </a:extLst>
          </p:cNvPr>
          <p:cNvSpPr>
            <a:spLocks noGrp="1"/>
          </p:cNvSpPr>
          <p:nvPr>
            <p:ph type="body" sz="quarter" idx="32"/>
          </p:nvPr>
        </p:nvSpPr>
        <p:spPr>
          <a:xfrm>
            <a:off x="6867525" y="2447111"/>
            <a:ext cx="4729162" cy="3039291"/>
          </a:xfrm>
          <a:prstGeom prst="rect">
            <a:avLst/>
          </a:prstGeom>
        </p:spPr>
        <p:txBody>
          <a:bodyPr>
            <a:noAutofit/>
          </a:bodyPr>
          <a:lstStyle>
            <a:lvl1pPr marL="0" indent="0">
              <a:spcBef>
                <a:spcPts val="0"/>
              </a:spcBef>
              <a:spcAft>
                <a:spcPts val="600"/>
              </a:spcAft>
              <a:buNone/>
              <a:defRPr>
                <a:solidFill>
                  <a:schemeClr val="tx1">
                    <a:lumMod val="85000"/>
                    <a:lumOff val="15000"/>
                  </a:schemeClr>
                </a:solidFill>
                <a:latin typeface="+mn-lt"/>
              </a:defRPr>
            </a:lvl1pPr>
            <a:lvl2pPr marL="0" indent="0">
              <a:spcBef>
                <a:spcPts val="0"/>
              </a:spcBef>
              <a:spcAft>
                <a:spcPts val="600"/>
              </a:spcAft>
              <a:defRPr/>
            </a:lvl2pPr>
          </a:lstStyle>
          <a:p>
            <a:pPr lvl="0"/>
            <a:r>
              <a:rPr lang="en-US" dirty="0"/>
              <a:t>Click to edit Master text styles</a:t>
            </a:r>
          </a:p>
        </p:txBody>
      </p:sp>
      <p:sp>
        <p:nvSpPr>
          <p:cNvPr id="11" name="Chart Placeholder 10">
            <a:extLst>
              <a:ext uri="{FF2B5EF4-FFF2-40B4-BE49-F238E27FC236}">
                <a16:creationId xmlns:a16="http://schemas.microsoft.com/office/drawing/2014/main" id="{5E092C4B-E275-2E0E-1F6A-12813C30B6FE}"/>
              </a:ext>
            </a:extLst>
          </p:cNvPr>
          <p:cNvSpPr>
            <a:spLocks noGrp="1"/>
          </p:cNvSpPr>
          <p:nvPr>
            <p:ph type="chart" sz="quarter" idx="33"/>
          </p:nvPr>
        </p:nvSpPr>
        <p:spPr>
          <a:xfrm>
            <a:off x="739067" y="1921610"/>
            <a:ext cx="5375191" cy="4059195"/>
          </a:xfrm>
          <a:prstGeom prst="rect">
            <a:avLst/>
          </a:prstGeom>
        </p:spPr>
        <p:txBody>
          <a:bodyPr/>
          <a:lstStyle/>
          <a:p>
            <a:endParaRPr lang="en-UA"/>
          </a:p>
        </p:txBody>
      </p:sp>
      <p:sp>
        <p:nvSpPr>
          <p:cNvPr id="28" name="Text Placeholder 14">
            <a:extLst>
              <a:ext uri="{FF2B5EF4-FFF2-40B4-BE49-F238E27FC236}">
                <a16:creationId xmlns:a16="http://schemas.microsoft.com/office/drawing/2014/main" id="{C22E7F89-D734-060C-DA7F-E6721818B594}"/>
              </a:ext>
            </a:extLst>
          </p:cNvPr>
          <p:cNvSpPr>
            <a:spLocks noGrp="1"/>
          </p:cNvSpPr>
          <p:nvPr>
            <p:ph type="body" sz="quarter" idx="34" hasCustomPrompt="1"/>
          </p:nvPr>
        </p:nvSpPr>
        <p:spPr>
          <a:xfrm>
            <a:off x="6872561" y="5699679"/>
            <a:ext cx="941114" cy="369547"/>
          </a:xfrm>
          <a:prstGeom prst="rect">
            <a:avLst/>
          </a:prstGeom>
        </p:spPr>
        <p:txBody>
          <a:bodyPr>
            <a:noAutofit/>
          </a:bodyPr>
          <a:lstStyle>
            <a:lvl1pPr marL="0" indent="0">
              <a:spcBef>
                <a:spcPts val="0"/>
              </a:spcBef>
              <a:buNone/>
              <a:defRPr sz="2600" b="1">
                <a:solidFill>
                  <a:schemeClr val="accent1"/>
                </a:solidFill>
                <a:latin typeface="+mj-lt"/>
              </a:defRPr>
            </a:lvl1pPr>
          </a:lstStyle>
          <a:p>
            <a:pPr lvl="0"/>
            <a:r>
              <a:rPr lang="en-US" dirty="0"/>
              <a:t>XX%</a:t>
            </a:r>
          </a:p>
        </p:txBody>
      </p:sp>
      <p:sp>
        <p:nvSpPr>
          <p:cNvPr id="30" name="Text Placeholder 33">
            <a:extLst>
              <a:ext uri="{FF2B5EF4-FFF2-40B4-BE49-F238E27FC236}">
                <a16:creationId xmlns:a16="http://schemas.microsoft.com/office/drawing/2014/main" id="{6E5BF90D-85DB-3E71-D412-E0BD50A4E18E}"/>
              </a:ext>
            </a:extLst>
          </p:cNvPr>
          <p:cNvSpPr>
            <a:spLocks noGrp="1"/>
          </p:cNvSpPr>
          <p:nvPr>
            <p:ph type="body" sz="quarter" idx="35" hasCustomPrompt="1"/>
          </p:nvPr>
        </p:nvSpPr>
        <p:spPr>
          <a:xfrm>
            <a:off x="7984425" y="5756617"/>
            <a:ext cx="1384979" cy="369547"/>
          </a:xfrm>
          <a:prstGeom prst="rect">
            <a:avLst/>
          </a:prstGeom>
        </p:spPr>
        <p:txBody>
          <a:bodyPr>
            <a:noAutofit/>
          </a:bodyPr>
          <a:lstStyle>
            <a:lvl1pPr marL="0" indent="0">
              <a:spcBef>
                <a:spcPts val="0"/>
              </a:spcBef>
              <a:spcAft>
                <a:spcPts val="0"/>
              </a:spcAft>
              <a:buNone/>
              <a:defRPr>
                <a:solidFill>
                  <a:schemeClr val="tx1">
                    <a:lumMod val="85000"/>
                    <a:lumOff val="15000"/>
                  </a:schemeClr>
                </a:solidFill>
                <a:latin typeface="+mn-lt"/>
              </a:defRPr>
            </a:lvl1pPr>
            <a:lvl2pPr marL="0" indent="0">
              <a:spcBef>
                <a:spcPts val="0"/>
              </a:spcBef>
              <a:spcAft>
                <a:spcPts val="600"/>
              </a:spcAft>
              <a:defRPr/>
            </a:lvl2pPr>
          </a:lstStyle>
          <a:p>
            <a:pPr lvl="0"/>
            <a:r>
              <a:rPr lang="en-US" dirty="0"/>
              <a:t>Click to edit Master </a:t>
            </a:r>
            <a:br>
              <a:rPr lang="en-US" dirty="0"/>
            </a:br>
            <a:r>
              <a:rPr lang="en-US" dirty="0"/>
              <a:t>text styles</a:t>
            </a:r>
          </a:p>
        </p:txBody>
      </p:sp>
      <p:sp>
        <p:nvSpPr>
          <p:cNvPr id="31" name="Text Placeholder 14">
            <a:extLst>
              <a:ext uri="{FF2B5EF4-FFF2-40B4-BE49-F238E27FC236}">
                <a16:creationId xmlns:a16="http://schemas.microsoft.com/office/drawing/2014/main" id="{FF398D25-40DF-3B8E-766A-55F01F7DEED9}"/>
              </a:ext>
            </a:extLst>
          </p:cNvPr>
          <p:cNvSpPr>
            <a:spLocks noGrp="1"/>
          </p:cNvSpPr>
          <p:nvPr>
            <p:ph type="body" sz="quarter" idx="47" hasCustomPrompt="1"/>
          </p:nvPr>
        </p:nvSpPr>
        <p:spPr>
          <a:xfrm>
            <a:off x="9543602" y="5699679"/>
            <a:ext cx="946149" cy="369547"/>
          </a:xfrm>
          <a:prstGeom prst="rect">
            <a:avLst/>
          </a:prstGeom>
        </p:spPr>
        <p:txBody>
          <a:bodyPr>
            <a:noAutofit/>
          </a:bodyPr>
          <a:lstStyle>
            <a:lvl1pPr marL="0" indent="0">
              <a:spcBef>
                <a:spcPts val="0"/>
              </a:spcBef>
              <a:buNone/>
              <a:defRPr sz="2600" b="1">
                <a:solidFill>
                  <a:schemeClr val="accent1"/>
                </a:solidFill>
                <a:latin typeface="+mj-lt"/>
              </a:defRPr>
            </a:lvl1pPr>
          </a:lstStyle>
          <a:p>
            <a:pPr lvl="0"/>
            <a:r>
              <a:rPr lang="en-US" dirty="0"/>
              <a:t>XX%</a:t>
            </a:r>
          </a:p>
        </p:txBody>
      </p:sp>
      <p:sp>
        <p:nvSpPr>
          <p:cNvPr id="32" name="Text Placeholder 33">
            <a:extLst>
              <a:ext uri="{FF2B5EF4-FFF2-40B4-BE49-F238E27FC236}">
                <a16:creationId xmlns:a16="http://schemas.microsoft.com/office/drawing/2014/main" id="{68191D25-94C3-53B8-736B-A14F511106ED}"/>
              </a:ext>
            </a:extLst>
          </p:cNvPr>
          <p:cNvSpPr>
            <a:spLocks noGrp="1"/>
          </p:cNvSpPr>
          <p:nvPr>
            <p:ph type="body" sz="quarter" idx="48" hasCustomPrompt="1"/>
          </p:nvPr>
        </p:nvSpPr>
        <p:spPr>
          <a:xfrm>
            <a:off x="10554233" y="5756617"/>
            <a:ext cx="1042455" cy="369547"/>
          </a:xfrm>
          <a:prstGeom prst="rect">
            <a:avLst/>
          </a:prstGeom>
        </p:spPr>
        <p:txBody>
          <a:bodyPr>
            <a:noAutofit/>
          </a:bodyPr>
          <a:lstStyle>
            <a:lvl1pPr marL="0" indent="0">
              <a:spcBef>
                <a:spcPts val="0"/>
              </a:spcBef>
              <a:spcAft>
                <a:spcPts val="0"/>
              </a:spcAft>
              <a:buNone/>
              <a:defRPr>
                <a:solidFill>
                  <a:schemeClr val="tx1">
                    <a:lumMod val="85000"/>
                    <a:lumOff val="15000"/>
                  </a:schemeClr>
                </a:solidFill>
                <a:latin typeface="+mn-lt"/>
              </a:defRPr>
            </a:lvl1pPr>
            <a:lvl2pPr marL="0" indent="0">
              <a:spcBef>
                <a:spcPts val="0"/>
              </a:spcBef>
              <a:spcAft>
                <a:spcPts val="600"/>
              </a:spcAft>
              <a:defRPr/>
            </a:lvl2pPr>
          </a:lstStyle>
          <a:p>
            <a:pPr lvl="0"/>
            <a:r>
              <a:rPr lang="en-US" dirty="0"/>
              <a:t>Click to edit</a:t>
            </a:r>
            <a:br>
              <a:rPr lang="uk-UA" dirty="0"/>
            </a:br>
            <a:r>
              <a:rPr lang="en-US" dirty="0"/>
              <a:t>Master text </a:t>
            </a:r>
          </a:p>
        </p:txBody>
      </p:sp>
      <p:sp>
        <p:nvSpPr>
          <p:cNvPr id="9" name="Slide Number Placeholder 8">
            <a:extLst>
              <a:ext uri="{FF2B5EF4-FFF2-40B4-BE49-F238E27FC236}">
                <a16:creationId xmlns:a16="http://schemas.microsoft.com/office/drawing/2014/main" id="{4898567E-6EB9-B0BA-4FDD-F224908D2406}"/>
              </a:ext>
            </a:extLst>
          </p:cNvPr>
          <p:cNvSpPr>
            <a:spLocks noGrp="1"/>
          </p:cNvSpPr>
          <p:nvPr>
            <p:ph type="sldNum" sz="quarter" idx="51"/>
          </p:nvPr>
        </p:nvSpPr>
        <p:spPr/>
        <p:txBody>
          <a:bodyPr/>
          <a:lstStyle/>
          <a:p>
            <a:fld id="{5A77C6FD-9128-984E-A9FB-B4F0D4945C8B}" type="slidenum">
              <a:rPr lang="en-UA" smtClean="0"/>
              <a:pPr/>
              <a:t>‹#›</a:t>
            </a:fld>
            <a:endParaRPr lang="en-UA" dirty="0"/>
          </a:p>
        </p:txBody>
      </p:sp>
    </p:spTree>
    <p:extLst>
      <p:ext uri="{BB962C8B-B14F-4D97-AF65-F5344CB8AC3E}">
        <p14:creationId xmlns:p14="http://schemas.microsoft.com/office/powerpoint/2010/main" val="418257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C623-8422-81E6-6D24-E362B09B5593}"/>
              </a:ext>
            </a:extLst>
          </p:cNvPr>
          <p:cNvSpPr>
            <a:spLocks noGrp="1"/>
          </p:cNvSpPr>
          <p:nvPr>
            <p:ph type="title"/>
          </p:nvPr>
        </p:nvSpPr>
        <p:spPr/>
        <p:txBody>
          <a:bodyPr/>
          <a:lstStyle/>
          <a:p>
            <a:r>
              <a:rPr lang="en-US" dirty="0"/>
              <a:t>Click to edit Master title style</a:t>
            </a:r>
            <a:endParaRPr lang="en-UA" dirty="0"/>
          </a:p>
        </p:txBody>
      </p:sp>
      <p:sp>
        <p:nvSpPr>
          <p:cNvPr id="10" name="Picture Placeholder 15">
            <a:extLst>
              <a:ext uri="{FF2B5EF4-FFF2-40B4-BE49-F238E27FC236}">
                <a16:creationId xmlns:a16="http://schemas.microsoft.com/office/drawing/2014/main" id="{1A4AF2CA-19A5-F5A3-5D49-A0E9374B10AD}"/>
              </a:ext>
            </a:extLst>
          </p:cNvPr>
          <p:cNvSpPr>
            <a:spLocks noGrp="1"/>
          </p:cNvSpPr>
          <p:nvPr>
            <p:ph type="pic" sz="quarter" idx="14"/>
          </p:nvPr>
        </p:nvSpPr>
        <p:spPr>
          <a:xfrm>
            <a:off x="593725" y="1828802"/>
            <a:ext cx="5327650" cy="2668588"/>
          </a:xfrm>
          <a:prstGeom prst="roundRect">
            <a:avLst>
              <a:gd name="adj" fmla="val 4731"/>
            </a:avLst>
          </a:prstGeom>
        </p:spPr>
        <p:txBody>
          <a:bodyPr/>
          <a:lstStyle/>
          <a:p>
            <a:endParaRPr lang="en-UA"/>
          </a:p>
        </p:txBody>
      </p:sp>
      <p:sp>
        <p:nvSpPr>
          <p:cNvPr id="11" name="Picture Placeholder 15">
            <a:extLst>
              <a:ext uri="{FF2B5EF4-FFF2-40B4-BE49-F238E27FC236}">
                <a16:creationId xmlns:a16="http://schemas.microsoft.com/office/drawing/2014/main" id="{CCE8EB6B-DF8A-2496-1CC8-8E322AA564FD}"/>
              </a:ext>
            </a:extLst>
          </p:cNvPr>
          <p:cNvSpPr>
            <a:spLocks noGrp="1"/>
          </p:cNvSpPr>
          <p:nvPr>
            <p:ph type="pic" sz="quarter" idx="15"/>
          </p:nvPr>
        </p:nvSpPr>
        <p:spPr>
          <a:xfrm>
            <a:off x="6269038" y="1828802"/>
            <a:ext cx="5348213" cy="2668588"/>
          </a:xfrm>
          <a:prstGeom prst="roundRect">
            <a:avLst>
              <a:gd name="adj" fmla="val 4731"/>
            </a:avLst>
          </a:prstGeom>
        </p:spPr>
        <p:txBody>
          <a:bodyPr/>
          <a:lstStyle/>
          <a:p>
            <a:endParaRPr lang="en-UA"/>
          </a:p>
        </p:txBody>
      </p:sp>
      <p:sp>
        <p:nvSpPr>
          <p:cNvPr id="14" name="Text Placeholder 14">
            <a:extLst>
              <a:ext uri="{FF2B5EF4-FFF2-40B4-BE49-F238E27FC236}">
                <a16:creationId xmlns:a16="http://schemas.microsoft.com/office/drawing/2014/main" id="{C0E476D1-5578-ABE4-D032-B4CF3FD71184}"/>
              </a:ext>
            </a:extLst>
          </p:cNvPr>
          <p:cNvSpPr>
            <a:spLocks noGrp="1"/>
          </p:cNvSpPr>
          <p:nvPr>
            <p:ph type="body" sz="quarter" idx="34"/>
          </p:nvPr>
        </p:nvSpPr>
        <p:spPr>
          <a:xfrm>
            <a:off x="6282882" y="4822822"/>
            <a:ext cx="5318953" cy="241547"/>
          </a:xfrm>
          <a:prstGeom prst="rect">
            <a:avLst/>
          </a:prstGeom>
        </p:spPr>
        <p:txBody>
          <a:bodyPr>
            <a:noAutofit/>
          </a:bodyPr>
          <a:lstStyle>
            <a:lvl1pPr>
              <a:buNone/>
              <a:defRPr sz="1800" b="1">
                <a:latin typeface="+mj-lt"/>
              </a:defRPr>
            </a:lvl1pPr>
          </a:lstStyle>
          <a:p>
            <a:pPr lvl="0"/>
            <a:r>
              <a:rPr lang="en-US" dirty="0"/>
              <a:t>Click to edit Master text styles</a:t>
            </a:r>
          </a:p>
        </p:txBody>
      </p:sp>
      <p:sp>
        <p:nvSpPr>
          <p:cNvPr id="9" name="Text Placeholder 6">
            <a:extLst>
              <a:ext uri="{FF2B5EF4-FFF2-40B4-BE49-F238E27FC236}">
                <a16:creationId xmlns:a16="http://schemas.microsoft.com/office/drawing/2014/main" id="{6F63F1B0-102B-AD62-677D-B1EEA0B4E1FA}"/>
              </a:ext>
            </a:extLst>
          </p:cNvPr>
          <p:cNvSpPr>
            <a:spLocks noGrp="1"/>
          </p:cNvSpPr>
          <p:nvPr>
            <p:ph type="body" sz="quarter" idx="39"/>
          </p:nvPr>
        </p:nvSpPr>
        <p:spPr>
          <a:xfrm>
            <a:off x="6281956" y="5204804"/>
            <a:ext cx="5320800" cy="921600"/>
          </a:xfrm>
          <a:prstGeom prst="rect">
            <a:avLst/>
          </a:prstGeom>
        </p:spPr>
        <p:txBody>
          <a:bodyPr/>
          <a:lstStyle>
            <a:lvl2pPr marL="0" indent="0">
              <a:buNone/>
              <a:defRPr/>
            </a:lvl2pPr>
          </a:lstStyle>
          <a:p>
            <a:pPr lvl="0"/>
            <a:r>
              <a:rPr lang="en-US" dirty="0"/>
              <a:t>Click to edit Master text styles</a:t>
            </a:r>
          </a:p>
        </p:txBody>
      </p:sp>
      <p:sp>
        <p:nvSpPr>
          <p:cNvPr id="3" name="Text Placeholder 14">
            <a:extLst>
              <a:ext uri="{FF2B5EF4-FFF2-40B4-BE49-F238E27FC236}">
                <a16:creationId xmlns:a16="http://schemas.microsoft.com/office/drawing/2014/main" id="{C00ECF7B-8AB8-6012-63F7-BA2F5836C623}"/>
              </a:ext>
            </a:extLst>
          </p:cNvPr>
          <p:cNvSpPr>
            <a:spLocks noGrp="1"/>
          </p:cNvSpPr>
          <p:nvPr>
            <p:ph type="body" sz="quarter" idx="36"/>
          </p:nvPr>
        </p:nvSpPr>
        <p:spPr>
          <a:xfrm>
            <a:off x="595990" y="4822822"/>
            <a:ext cx="5318953" cy="241547"/>
          </a:xfrm>
          <a:prstGeom prst="rect">
            <a:avLst/>
          </a:prstGeom>
        </p:spPr>
        <p:txBody>
          <a:bodyPr>
            <a:noAutofit/>
          </a:bodyPr>
          <a:lstStyle>
            <a:lvl1pPr>
              <a:buNone/>
              <a:defRPr sz="1800" b="1">
                <a:latin typeface="+mj-lt"/>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4238953C-48C5-A9A0-E050-C81A538357D5}"/>
              </a:ext>
            </a:extLst>
          </p:cNvPr>
          <p:cNvSpPr>
            <a:spLocks noGrp="1"/>
          </p:cNvSpPr>
          <p:nvPr>
            <p:ph type="body" sz="quarter" idx="38"/>
          </p:nvPr>
        </p:nvSpPr>
        <p:spPr>
          <a:xfrm>
            <a:off x="595064" y="5204804"/>
            <a:ext cx="5320800" cy="921600"/>
          </a:xfrm>
          <a:prstGeom prst="rect">
            <a:avLst/>
          </a:prstGeom>
        </p:spPr>
        <p:txBody>
          <a:bodyPr/>
          <a:lstStyle>
            <a:lvl2pPr marL="0" indent="0">
              <a:buNone/>
              <a:defRPr/>
            </a:lvl2pPr>
          </a:lstStyle>
          <a:p>
            <a:pPr lvl="0"/>
            <a:r>
              <a:rPr lang="en-US" dirty="0"/>
              <a:t>Click to edit Master text styles</a:t>
            </a:r>
          </a:p>
        </p:txBody>
      </p:sp>
      <p:cxnSp>
        <p:nvCxnSpPr>
          <p:cNvPr id="5" name="Straight Connector 4">
            <a:extLst>
              <a:ext uri="{FF2B5EF4-FFF2-40B4-BE49-F238E27FC236}">
                <a16:creationId xmlns:a16="http://schemas.microsoft.com/office/drawing/2014/main" id="{7EB9194E-721C-728E-7455-66462D1533E0}"/>
              </a:ext>
            </a:extLst>
          </p:cNvPr>
          <p:cNvCxnSpPr>
            <a:cxnSpLocks/>
          </p:cNvCxnSpPr>
          <p:nvPr userDrawn="1"/>
        </p:nvCxnSpPr>
        <p:spPr>
          <a:xfrm>
            <a:off x="6269040" y="5138738"/>
            <a:ext cx="532765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899A3F7-3A73-94E6-5A2E-3ED40F9A2A6D}"/>
              </a:ext>
            </a:extLst>
          </p:cNvPr>
          <p:cNvCxnSpPr>
            <a:cxnSpLocks/>
          </p:cNvCxnSpPr>
          <p:nvPr userDrawn="1"/>
        </p:nvCxnSpPr>
        <p:spPr>
          <a:xfrm>
            <a:off x="592570" y="5138738"/>
            <a:ext cx="5327650"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0" name="Slide Number Placeholder 19">
            <a:extLst>
              <a:ext uri="{FF2B5EF4-FFF2-40B4-BE49-F238E27FC236}">
                <a16:creationId xmlns:a16="http://schemas.microsoft.com/office/drawing/2014/main" id="{E75DA6A5-6613-D1AC-45CF-694FB8C29673}"/>
              </a:ext>
            </a:extLst>
          </p:cNvPr>
          <p:cNvSpPr>
            <a:spLocks noGrp="1"/>
          </p:cNvSpPr>
          <p:nvPr>
            <p:ph type="sldNum" sz="quarter" idx="42"/>
          </p:nvPr>
        </p:nvSpPr>
        <p:spPr/>
        <p:txBody>
          <a:bodyPr/>
          <a:lstStyle/>
          <a:p>
            <a:fld id="{5A77C6FD-9128-984E-A9FB-B4F0D4945C8B}" type="slidenum">
              <a:rPr lang="en-UA" smtClean="0"/>
              <a:pPr/>
              <a:t>‹#›</a:t>
            </a:fld>
            <a:endParaRPr lang="en-UA" dirty="0"/>
          </a:p>
        </p:txBody>
      </p:sp>
    </p:spTree>
    <p:extLst>
      <p:ext uri="{BB962C8B-B14F-4D97-AF65-F5344CB8AC3E}">
        <p14:creationId xmlns:p14="http://schemas.microsoft.com/office/powerpoint/2010/main" val="274868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B5786-2730-434C-C058-9504C43CE7DF}"/>
              </a:ext>
            </a:extLst>
          </p:cNvPr>
          <p:cNvSpPr>
            <a:spLocks noGrp="1"/>
          </p:cNvSpPr>
          <p:nvPr>
            <p:ph type="title"/>
          </p:nvPr>
        </p:nvSpPr>
        <p:spPr/>
        <p:txBody>
          <a:bodyPr/>
          <a:lstStyle/>
          <a:p>
            <a:r>
              <a:rPr lang="en-US" dirty="0"/>
              <a:t>Click to edit Master title style</a:t>
            </a:r>
            <a:endParaRPr lang="en-UA" dirty="0"/>
          </a:p>
        </p:txBody>
      </p:sp>
      <p:sp>
        <p:nvSpPr>
          <p:cNvPr id="15" name="Text Placeholder 14">
            <a:extLst>
              <a:ext uri="{FF2B5EF4-FFF2-40B4-BE49-F238E27FC236}">
                <a16:creationId xmlns:a16="http://schemas.microsoft.com/office/drawing/2014/main" id="{6A9DD5F7-C9A4-68B0-D75C-AF10A90509A3}"/>
              </a:ext>
            </a:extLst>
          </p:cNvPr>
          <p:cNvSpPr>
            <a:spLocks noGrp="1"/>
          </p:cNvSpPr>
          <p:nvPr>
            <p:ph type="body" sz="quarter" idx="31" hasCustomPrompt="1"/>
          </p:nvPr>
        </p:nvSpPr>
        <p:spPr>
          <a:xfrm>
            <a:off x="722556" y="2277496"/>
            <a:ext cx="2362377" cy="483043"/>
          </a:xfrm>
          <a:prstGeom prst="rect">
            <a:avLst/>
          </a:prstGeom>
        </p:spPr>
        <p:txBody>
          <a:bodyPr anchor="b">
            <a:noAutofit/>
          </a:bodyPr>
          <a:lstStyle>
            <a:lvl1pPr>
              <a:buNone/>
              <a:defRPr sz="1800" b="1">
                <a:latin typeface="+mj-lt"/>
              </a:defRPr>
            </a:lvl1pPr>
          </a:lstStyle>
          <a:p>
            <a:pPr lvl="0"/>
            <a:r>
              <a:rPr lang="en-US" dirty="0"/>
              <a:t>Click to edit </a:t>
            </a:r>
            <a:br>
              <a:rPr lang="uk-UA" dirty="0"/>
            </a:br>
            <a:r>
              <a:rPr lang="en-US" dirty="0"/>
              <a:t>Master</a:t>
            </a:r>
          </a:p>
        </p:txBody>
      </p:sp>
      <p:sp>
        <p:nvSpPr>
          <p:cNvPr id="4" name="Text Placeholder 3">
            <a:extLst>
              <a:ext uri="{FF2B5EF4-FFF2-40B4-BE49-F238E27FC236}">
                <a16:creationId xmlns:a16="http://schemas.microsoft.com/office/drawing/2014/main" id="{0C69EF90-9B47-0EAA-2B2D-9B1BA063BED8}"/>
              </a:ext>
            </a:extLst>
          </p:cNvPr>
          <p:cNvSpPr>
            <a:spLocks noGrp="1"/>
          </p:cNvSpPr>
          <p:nvPr>
            <p:ph type="body" sz="quarter" idx="61"/>
          </p:nvPr>
        </p:nvSpPr>
        <p:spPr>
          <a:xfrm>
            <a:off x="722944" y="5593257"/>
            <a:ext cx="2361600" cy="532800"/>
          </a:xfrm>
          <a:prstGeom prst="rect">
            <a:avLst/>
          </a:prstGeom>
        </p:spPr>
        <p:txBody>
          <a:bodyPr/>
          <a:lstStyle>
            <a:lvl2pPr marL="0" indent="0">
              <a:buNone/>
              <a:defRPr/>
            </a:lvl2pPr>
          </a:lstStyle>
          <a:p>
            <a:pPr lvl="0"/>
            <a:r>
              <a:rPr lang="en-US" dirty="0"/>
              <a:t>Click to edit Master text styles</a:t>
            </a:r>
          </a:p>
        </p:txBody>
      </p:sp>
      <p:sp>
        <p:nvSpPr>
          <p:cNvPr id="27" name="Text Placeholder 14">
            <a:extLst>
              <a:ext uri="{FF2B5EF4-FFF2-40B4-BE49-F238E27FC236}">
                <a16:creationId xmlns:a16="http://schemas.microsoft.com/office/drawing/2014/main" id="{F12D64E2-9EBE-CDFF-8219-CD1FB3E6CF59}"/>
              </a:ext>
            </a:extLst>
          </p:cNvPr>
          <p:cNvSpPr>
            <a:spLocks noGrp="1"/>
          </p:cNvSpPr>
          <p:nvPr>
            <p:ph type="body" sz="quarter" idx="52" hasCustomPrompt="1"/>
          </p:nvPr>
        </p:nvSpPr>
        <p:spPr>
          <a:xfrm>
            <a:off x="3564396" y="2277496"/>
            <a:ext cx="2362377" cy="483043"/>
          </a:xfrm>
          <a:prstGeom prst="rect">
            <a:avLst/>
          </a:prstGeom>
        </p:spPr>
        <p:txBody>
          <a:bodyPr anchor="b">
            <a:noAutofit/>
          </a:bodyPr>
          <a:lstStyle>
            <a:lvl1pPr>
              <a:buNone/>
              <a:defRPr sz="1800" b="1">
                <a:latin typeface="+mj-lt"/>
              </a:defRPr>
            </a:lvl1pPr>
          </a:lstStyle>
          <a:p>
            <a:pPr lvl="0"/>
            <a:r>
              <a:rPr lang="en-US" dirty="0"/>
              <a:t>Click to edit </a:t>
            </a:r>
            <a:br>
              <a:rPr lang="uk-UA" dirty="0"/>
            </a:br>
            <a:r>
              <a:rPr lang="en-US" dirty="0"/>
              <a:t>Master</a:t>
            </a:r>
          </a:p>
        </p:txBody>
      </p:sp>
      <p:sp>
        <p:nvSpPr>
          <p:cNvPr id="31" name="Text Placeholder 14">
            <a:extLst>
              <a:ext uri="{FF2B5EF4-FFF2-40B4-BE49-F238E27FC236}">
                <a16:creationId xmlns:a16="http://schemas.microsoft.com/office/drawing/2014/main" id="{C930367C-499F-99DA-67D4-1E47451EEA22}"/>
              </a:ext>
            </a:extLst>
          </p:cNvPr>
          <p:cNvSpPr>
            <a:spLocks noGrp="1"/>
          </p:cNvSpPr>
          <p:nvPr>
            <p:ph type="body" sz="quarter" idx="53" hasCustomPrompt="1"/>
          </p:nvPr>
        </p:nvSpPr>
        <p:spPr>
          <a:xfrm>
            <a:off x="6400824" y="2277496"/>
            <a:ext cx="2362377" cy="483043"/>
          </a:xfrm>
          <a:prstGeom prst="rect">
            <a:avLst/>
          </a:prstGeom>
        </p:spPr>
        <p:txBody>
          <a:bodyPr anchor="b">
            <a:noAutofit/>
          </a:bodyPr>
          <a:lstStyle>
            <a:lvl1pPr>
              <a:buNone/>
              <a:defRPr sz="1800" b="1">
                <a:latin typeface="+mj-lt"/>
              </a:defRPr>
            </a:lvl1pPr>
          </a:lstStyle>
          <a:p>
            <a:pPr lvl="0"/>
            <a:r>
              <a:rPr lang="en-US" dirty="0"/>
              <a:t>Click to edit </a:t>
            </a:r>
            <a:br>
              <a:rPr lang="uk-UA" dirty="0"/>
            </a:br>
            <a:r>
              <a:rPr lang="en-US" dirty="0"/>
              <a:t>Master</a:t>
            </a:r>
          </a:p>
        </p:txBody>
      </p:sp>
      <p:sp>
        <p:nvSpPr>
          <p:cNvPr id="32" name="Text Placeholder 14">
            <a:extLst>
              <a:ext uri="{FF2B5EF4-FFF2-40B4-BE49-F238E27FC236}">
                <a16:creationId xmlns:a16="http://schemas.microsoft.com/office/drawing/2014/main" id="{51BEC900-7BD5-33A3-3921-956DDECBA45F}"/>
              </a:ext>
            </a:extLst>
          </p:cNvPr>
          <p:cNvSpPr>
            <a:spLocks noGrp="1"/>
          </p:cNvSpPr>
          <p:nvPr>
            <p:ph type="body" sz="quarter" idx="54" hasCustomPrompt="1"/>
          </p:nvPr>
        </p:nvSpPr>
        <p:spPr>
          <a:xfrm>
            <a:off x="9240076" y="2277496"/>
            <a:ext cx="2362377" cy="483043"/>
          </a:xfrm>
          <a:prstGeom prst="rect">
            <a:avLst/>
          </a:prstGeom>
        </p:spPr>
        <p:txBody>
          <a:bodyPr anchor="b">
            <a:noAutofit/>
          </a:bodyPr>
          <a:lstStyle>
            <a:lvl1pPr>
              <a:buNone/>
              <a:defRPr sz="1800" b="1">
                <a:latin typeface="+mj-lt"/>
              </a:defRPr>
            </a:lvl1pPr>
          </a:lstStyle>
          <a:p>
            <a:pPr lvl="0"/>
            <a:r>
              <a:rPr lang="en-US" dirty="0"/>
              <a:t>Click to edit </a:t>
            </a:r>
            <a:br>
              <a:rPr lang="uk-UA" dirty="0"/>
            </a:br>
            <a:r>
              <a:rPr lang="en-US" dirty="0"/>
              <a:t>Master</a:t>
            </a:r>
          </a:p>
        </p:txBody>
      </p:sp>
      <p:sp>
        <p:nvSpPr>
          <p:cNvPr id="33" name="Picture Placeholder 15">
            <a:extLst>
              <a:ext uri="{FF2B5EF4-FFF2-40B4-BE49-F238E27FC236}">
                <a16:creationId xmlns:a16="http://schemas.microsoft.com/office/drawing/2014/main" id="{59E66659-68B5-A4B8-C574-B717DAA9A845}"/>
              </a:ext>
            </a:extLst>
          </p:cNvPr>
          <p:cNvSpPr>
            <a:spLocks noGrp="1"/>
          </p:cNvSpPr>
          <p:nvPr>
            <p:ph type="pic" sz="quarter" idx="16"/>
          </p:nvPr>
        </p:nvSpPr>
        <p:spPr>
          <a:xfrm>
            <a:off x="722556" y="2946707"/>
            <a:ext cx="2370655" cy="2460274"/>
          </a:xfrm>
          <a:prstGeom prst="roundRect">
            <a:avLst>
              <a:gd name="adj" fmla="val 4230"/>
            </a:avLst>
          </a:prstGeom>
        </p:spPr>
        <p:txBody>
          <a:bodyPr/>
          <a:lstStyle/>
          <a:p>
            <a:endParaRPr lang="en-UA"/>
          </a:p>
        </p:txBody>
      </p:sp>
      <p:sp>
        <p:nvSpPr>
          <p:cNvPr id="40" name="Picture Placeholder 15">
            <a:extLst>
              <a:ext uri="{FF2B5EF4-FFF2-40B4-BE49-F238E27FC236}">
                <a16:creationId xmlns:a16="http://schemas.microsoft.com/office/drawing/2014/main" id="{64B398DB-883B-F0D6-CBFE-6A01BEF7FEED}"/>
              </a:ext>
            </a:extLst>
          </p:cNvPr>
          <p:cNvSpPr>
            <a:spLocks noGrp="1"/>
          </p:cNvSpPr>
          <p:nvPr>
            <p:ph type="pic" sz="quarter" idx="55"/>
          </p:nvPr>
        </p:nvSpPr>
        <p:spPr>
          <a:xfrm>
            <a:off x="3564396" y="2946707"/>
            <a:ext cx="2370655" cy="2460274"/>
          </a:xfrm>
          <a:prstGeom prst="roundRect">
            <a:avLst>
              <a:gd name="adj" fmla="val 4230"/>
            </a:avLst>
          </a:prstGeom>
        </p:spPr>
        <p:txBody>
          <a:bodyPr/>
          <a:lstStyle/>
          <a:p>
            <a:endParaRPr lang="en-UA"/>
          </a:p>
        </p:txBody>
      </p:sp>
      <p:sp>
        <p:nvSpPr>
          <p:cNvPr id="44" name="Picture Placeholder 15">
            <a:extLst>
              <a:ext uri="{FF2B5EF4-FFF2-40B4-BE49-F238E27FC236}">
                <a16:creationId xmlns:a16="http://schemas.microsoft.com/office/drawing/2014/main" id="{9CB56E9B-248A-1505-4272-51E30A29E1CA}"/>
              </a:ext>
            </a:extLst>
          </p:cNvPr>
          <p:cNvSpPr>
            <a:spLocks noGrp="1"/>
          </p:cNvSpPr>
          <p:nvPr>
            <p:ph type="pic" sz="quarter" idx="56"/>
          </p:nvPr>
        </p:nvSpPr>
        <p:spPr>
          <a:xfrm>
            <a:off x="6400824" y="2946707"/>
            <a:ext cx="2370655" cy="2460274"/>
          </a:xfrm>
          <a:prstGeom prst="roundRect">
            <a:avLst>
              <a:gd name="adj" fmla="val 4230"/>
            </a:avLst>
          </a:prstGeom>
        </p:spPr>
        <p:txBody>
          <a:bodyPr/>
          <a:lstStyle/>
          <a:p>
            <a:endParaRPr lang="en-UA"/>
          </a:p>
        </p:txBody>
      </p:sp>
      <p:sp>
        <p:nvSpPr>
          <p:cNvPr id="45" name="Picture Placeholder 15">
            <a:extLst>
              <a:ext uri="{FF2B5EF4-FFF2-40B4-BE49-F238E27FC236}">
                <a16:creationId xmlns:a16="http://schemas.microsoft.com/office/drawing/2014/main" id="{C85F801F-D269-230D-127E-12A37C43F6D8}"/>
              </a:ext>
            </a:extLst>
          </p:cNvPr>
          <p:cNvSpPr>
            <a:spLocks noGrp="1"/>
          </p:cNvSpPr>
          <p:nvPr>
            <p:ph type="pic" sz="quarter" idx="57"/>
          </p:nvPr>
        </p:nvSpPr>
        <p:spPr>
          <a:xfrm>
            <a:off x="9240076" y="2946707"/>
            <a:ext cx="2370655" cy="2460274"/>
          </a:xfrm>
          <a:prstGeom prst="roundRect">
            <a:avLst>
              <a:gd name="adj" fmla="val 4230"/>
            </a:avLst>
          </a:prstGeom>
        </p:spPr>
        <p:txBody>
          <a:bodyPr/>
          <a:lstStyle/>
          <a:p>
            <a:endParaRPr lang="en-UA"/>
          </a:p>
        </p:txBody>
      </p:sp>
      <p:sp>
        <p:nvSpPr>
          <p:cNvPr id="7" name="Text Placeholder 3">
            <a:extLst>
              <a:ext uri="{FF2B5EF4-FFF2-40B4-BE49-F238E27FC236}">
                <a16:creationId xmlns:a16="http://schemas.microsoft.com/office/drawing/2014/main" id="{D93A10CC-69C8-A5D8-8CA8-7DAB297ADCAB}"/>
              </a:ext>
            </a:extLst>
          </p:cNvPr>
          <p:cNvSpPr>
            <a:spLocks noGrp="1"/>
          </p:cNvSpPr>
          <p:nvPr>
            <p:ph type="body" sz="quarter" idx="64"/>
          </p:nvPr>
        </p:nvSpPr>
        <p:spPr>
          <a:xfrm>
            <a:off x="3564784" y="5593257"/>
            <a:ext cx="2361600" cy="532800"/>
          </a:xfrm>
          <a:prstGeom prst="rect">
            <a:avLst/>
          </a:prstGeom>
        </p:spPr>
        <p:txBody>
          <a:bodyPr/>
          <a:lstStyle>
            <a:lvl2pPr marL="0" indent="0">
              <a:buNone/>
              <a:defRPr/>
            </a:lvl2pPr>
          </a:lstStyle>
          <a:p>
            <a:pPr lvl="0"/>
            <a:r>
              <a:rPr lang="en-US" dirty="0"/>
              <a:t>Click to edit Master text styles</a:t>
            </a:r>
          </a:p>
        </p:txBody>
      </p:sp>
      <p:sp>
        <p:nvSpPr>
          <p:cNvPr id="6" name="Text Placeholder 3">
            <a:extLst>
              <a:ext uri="{FF2B5EF4-FFF2-40B4-BE49-F238E27FC236}">
                <a16:creationId xmlns:a16="http://schemas.microsoft.com/office/drawing/2014/main" id="{83F6A38E-1816-E980-76ED-00B8105B6F3E}"/>
              </a:ext>
            </a:extLst>
          </p:cNvPr>
          <p:cNvSpPr>
            <a:spLocks noGrp="1"/>
          </p:cNvSpPr>
          <p:nvPr>
            <p:ph type="body" sz="quarter" idx="63"/>
          </p:nvPr>
        </p:nvSpPr>
        <p:spPr>
          <a:xfrm>
            <a:off x="6401211" y="5593257"/>
            <a:ext cx="2361600" cy="532800"/>
          </a:xfrm>
          <a:prstGeom prst="rect">
            <a:avLst/>
          </a:prstGeom>
        </p:spPr>
        <p:txBody>
          <a:bodyPr/>
          <a:lstStyle>
            <a:lvl2pPr marL="0" indent="0">
              <a:buNone/>
              <a:defRPr/>
            </a:lvl2pPr>
          </a:lstStyle>
          <a:p>
            <a:pPr lvl="0"/>
            <a:r>
              <a:rPr lang="en-US" dirty="0"/>
              <a:t>Click to edit Master text styles</a:t>
            </a:r>
          </a:p>
        </p:txBody>
      </p:sp>
      <p:sp>
        <p:nvSpPr>
          <p:cNvPr id="5" name="Text Placeholder 3">
            <a:extLst>
              <a:ext uri="{FF2B5EF4-FFF2-40B4-BE49-F238E27FC236}">
                <a16:creationId xmlns:a16="http://schemas.microsoft.com/office/drawing/2014/main" id="{2AC2DFF6-513B-A0B7-D94F-9DA1BA3BB1D5}"/>
              </a:ext>
            </a:extLst>
          </p:cNvPr>
          <p:cNvSpPr>
            <a:spLocks noGrp="1"/>
          </p:cNvSpPr>
          <p:nvPr>
            <p:ph type="body" sz="quarter" idx="62"/>
          </p:nvPr>
        </p:nvSpPr>
        <p:spPr>
          <a:xfrm>
            <a:off x="9240465" y="5593257"/>
            <a:ext cx="2361600" cy="532800"/>
          </a:xfrm>
          <a:prstGeom prst="rect">
            <a:avLst/>
          </a:prstGeom>
        </p:spPr>
        <p:txBody>
          <a:bodyPr/>
          <a:lstStyle>
            <a:lvl2pPr marL="0" indent="0">
              <a:buNone/>
              <a:defRPr/>
            </a:lvl2pPr>
          </a:lstStyle>
          <a:p>
            <a:pPr lvl="0"/>
            <a:r>
              <a:rPr lang="en-US" dirty="0"/>
              <a:t>Click to edit Master text styles</a:t>
            </a:r>
          </a:p>
        </p:txBody>
      </p:sp>
      <p:sp>
        <p:nvSpPr>
          <p:cNvPr id="49" name="Freeform 48">
            <a:extLst>
              <a:ext uri="{FF2B5EF4-FFF2-40B4-BE49-F238E27FC236}">
                <a16:creationId xmlns:a16="http://schemas.microsoft.com/office/drawing/2014/main" id="{C31E80CB-215D-DC81-9125-B3C828D801D4}"/>
              </a:ext>
            </a:extLst>
          </p:cNvPr>
          <p:cNvSpPr>
            <a:spLocks noChangeAspect="1"/>
          </p:cNvSpPr>
          <p:nvPr userDrawn="1"/>
        </p:nvSpPr>
        <p:spPr>
          <a:xfrm>
            <a:off x="492188" y="182308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2"/>
          </a:solidFill>
          <a:ln w="4322" cap="flat">
            <a:noFill/>
            <a:prstDash val="solid"/>
            <a:miter/>
          </a:ln>
        </p:spPr>
        <p:txBody>
          <a:bodyPr rtlCol="0" anchor="ctr"/>
          <a:lstStyle/>
          <a:p>
            <a:endParaRPr lang="en-UA" sz="2117"/>
          </a:p>
        </p:txBody>
      </p:sp>
      <p:sp>
        <p:nvSpPr>
          <p:cNvPr id="51" name="Freeform 50">
            <a:extLst>
              <a:ext uri="{FF2B5EF4-FFF2-40B4-BE49-F238E27FC236}">
                <a16:creationId xmlns:a16="http://schemas.microsoft.com/office/drawing/2014/main" id="{A3917095-BEA9-69BC-A040-F4732DA34070}"/>
              </a:ext>
            </a:extLst>
          </p:cNvPr>
          <p:cNvSpPr>
            <a:spLocks noChangeAspect="1"/>
          </p:cNvSpPr>
          <p:nvPr userDrawn="1"/>
        </p:nvSpPr>
        <p:spPr>
          <a:xfrm>
            <a:off x="3331648" y="182308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2"/>
          </a:solidFill>
          <a:ln w="4322" cap="flat">
            <a:noFill/>
            <a:prstDash val="solid"/>
            <a:miter/>
          </a:ln>
        </p:spPr>
        <p:txBody>
          <a:bodyPr rtlCol="0" anchor="ctr"/>
          <a:lstStyle/>
          <a:p>
            <a:endParaRPr lang="en-UA" sz="2117"/>
          </a:p>
        </p:txBody>
      </p:sp>
      <p:sp>
        <p:nvSpPr>
          <p:cNvPr id="53" name="Freeform 52">
            <a:extLst>
              <a:ext uri="{FF2B5EF4-FFF2-40B4-BE49-F238E27FC236}">
                <a16:creationId xmlns:a16="http://schemas.microsoft.com/office/drawing/2014/main" id="{AEB7FB4A-38EF-E571-5C32-943A640A4686}"/>
              </a:ext>
            </a:extLst>
          </p:cNvPr>
          <p:cNvSpPr>
            <a:spLocks noChangeAspect="1"/>
          </p:cNvSpPr>
          <p:nvPr userDrawn="1"/>
        </p:nvSpPr>
        <p:spPr>
          <a:xfrm>
            <a:off x="6168008" y="182308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2"/>
          </a:solidFill>
          <a:ln w="4322" cap="flat">
            <a:noFill/>
            <a:prstDash val="solid"/>
            <a:miter/>
          </a:ln>
        </p:spPr>
        <p:txBody>
          <a:bodyPr rtlCol="0" anchor="ctr"/>
          <a:lstStyle/>
          <a:p>
            <a:endParaRPr lang="en-UA" sz="2117"/>
          </a:p>
        </p:txBody>
      </p:sp>
      <p:cxnSp>
        <p:nvCxnSpPr>
          <p:cNvPr id="2" name="Straight Connector 1">
            <a:extLst>
              <a:ext uri="{FF2B5EF4-FFF2-40B4-BE49-F238E27FC236}">
                <a16:creationId xmlns:a16="http://schemas.microsoft.com/office/drawing/2014/main" id="{CCDB461B-8D79-4FA7-65AE-5374B7480D8D}"/>
              </a:ext>
            </a:extLst>
          </p:cNvPr>
          <p:cNvCxnSpPr>
            <a:cxnSpLocks/>
          </p:cNvCxnSpPr>
          <p:nvPr userDrawn="1"/>
        </p:nvCxnSpPr>
        <p:spPr>
          <a:xfrm>
            <a:off x="592942" y="1892299"/>
            <a:ext cx="785" cy="4233863"/>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B3CD784-BD75-992D-930C-F5886F4EE46F}"/>
              </a:ext>
            </a:extLst>
          </p:cNvPr>
          <p:cNvCxnSpPr>
            <a:cxnSpLocks/>
          </p:cNvCxnSpPr>
          <p:nvPr userDrawn="1"/>
        </p:nvCxnSpPr>
        <p:spPr>
          <a:xfrm>
            <a:off x="3432402" y="1892299"/>
            <a:ext cx="785" cy="4233863"/>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313DBEE-C701-E4D5-619E-45D9BD1B34D5}"/>
              </a:ext>
            </a:extLst>
          </p:cNvPr>
          <p:cNvCxnSpPr>
            <a:cxnSpLocks/>
          </p:cNvCxnSpPr>
          <p:nvPr userDrawn="1"/>
        </p:nvCxnSpPr>
        <p:spPr>
          <a:xfrm>
            <a:off x="6268762" y="1892299"/>
            <a:ext cx="785" cy="4233863"/>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FEA142C-7880-6DC6-6ECB-11875B064ADF}"/>
              </a:ext>
            </a:extLst>
          </p:cNvPr>
          <p:cNvCxnSpPr>
            <a:cxnSpLocks/>
          </p:cNvCxnSpPr>
          <p:nvPr userDrawn="1"/>
        </p:nvCxnSpPr>
        <p:spPr>
          <a:xfrm>
            <a:off x="9112932" y="1892299"/>
            <a:ext cx="785" cy="4233863"/>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55" name="Freeform 54">
            <a:extLst>
              <a:ext uri="{FF2B5EF4-FFF2-40B4-BE49-F238E27FC236}">
                <a16:creationId xmlns:a16="http://schemas.microsoft.com/office/drawing/2014/main" id="{65A7E4F3-1E1C-CF2F-8A84-093865D56C43}"/>
              </a:ext>
            </a:extLst>
          </p:cNvPr>
          <p:cNvSpPr>
            <a:spLocks noChangeAspect="1"/>
          </p:cNvSpPr>
          <p:nvPr userDrawn="1"/>
        </p:nvSpPr>
        <p:spPr>
          <a:xfrm>
            <a:off x="9012182" y="182308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2"/>
          </a:solidFill>
          <a:ln w="4322" cap="flat">
            <a:noFill/>
            <a:prstDash val="solid"/>
            <a:miter/>
          </a:ln>
        </p:spPr>
        <p:txBody>
          <a:bodyPr rtlCol="0" anchor="ctr"/>
          <a:lstStyle/>
          <a:p>
            <a:endParaRPr lang="en-UA" sz="2117"/>
          </a:p>
        </p:txBody>
      </p:sp>
      <p:sp>
        <p:nvSpPr>
          <p:cNvPr id="14" name="Slide Number Placeholder 13">
            <a:extLst>
              <a:ext uri="{FF2B5EF4-FFF2-40B4-BE49-F238E27FC236}">
                <a16:creationId xmlns:a16="http://schemas.microsoft.com/office/drawing/2014/main" id="{3647C51C-3E14-493A-7C2E-15648CDE8B8C}"/>
              </a:ext>
            </a:extLst>
          </p:cNvPr>
          <p:cNvSpPr>
            <a:spLocks noGrp="1"/>
          </p:cNvSpPr>
          <p:nvPr>
            <p:ph type="sldNum" sz="quarter" idx="67"/>
          </p:nvPr>
        </p:nvSpPr>
        <p:spPr/>
        <p:txBody>
          <a:bodyPr/>
          <a:lstStyle/>
          <a:p>
            <a:fld id="{5A77C6FD-9128-984E-A9FB-B4F0D4945C8B}" type="slidenum">
              <a:rPr lang="en-UA" smtClean="0"/>
              <a:pPr/>
              <a:t>‹#›</a:t>
            </a:fld>
            <a:endParaRPr lang="en-UA" dirty="0"/>
          </a:p>
        </p:txBody>
      </p:sp>
    </p:spTree>
    <p:extLst>
      <p:ext uri="{BB962C8B-B14F-4D97-AF65-F5344CB8AC3E}">
        <p14:creationId xmlns:p14="http://schemas.microsoft.com/office/powerpoint/2010/main" val="88356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8BF3B1-A0B1-9F9F-CCF2-B28B5D86ACD1}"/>
              </a:ext>
            </a:extLst>
          </p:cNvPr>
          <p:cNvSpPr>
            <a:spLocks noGrp="1"/>
          </p:cNvSpPr>
          <p:nvPr>
            <p:ph type="title"/>
          </p:nvPr>
        </p:nvSpPr>
        <p:spPr/>
        <p:txBody>
          <a:bodyPr/>
          <a:lstStyle/>
          <a:p>
            <a:r>
              <a:rPr lang="en-US" dirty="0"/>
              <a:t>Click to edit Master title style</a:t>
            </a:r>
            <a:endParaRPr lang="en-UA" dirty="0"/>
          </a:p>
        </p:txBody>
      </p:sp>
      <p:cxnSp>
        <p:nvCxnSpPr>
          <p:cNvPr id="13" name="Straight Connector 12">
            <a:extLst>
              <a:ext uri="{FF2B5EF4-FFF2-40B4-BE49-F238E27FC236}">
                <a16:creationId xmlns:a16="http://schemas.microsoft.com/office/drawing/2014/main" id="{EE360727-B064-2E67-E4D5-31F98B1FC1A2}"/>
              </a:ext>
            </a:extLst>
          </p:cNvPr>
          <p:cNvCxnSpPr>
            <a:cxnSpLocks/>
          </p:cNvCxnSpPr>
          <p:nvPr userDrawn="1"/>
        </p:nvCxnSpPr>
        <p:spPr>
          <a:xfrm>
            <a:off x="0" y="5732283"/>
            <a:ext cx="11596688" cy="0"/>
          </a:xfrm>
          <a:prstGeom prst="line">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4283341-3E46-F8B9-BD2D-0736F5E141B0}"/>
              </a:ext>
            </a:extLst>
          </p:cNvPr>
          <p:cNvCxnSpPr>
            <a:cxnSpLocks/>
          </p:cNvCxnSpPr>
          <p:nvPr userDrawn="1"/>
        </p:nvCxnSpPr>
        <p:spPr>
          <a:xfrm>
            <a:off x="776605" y="1823087"/>
            <a:ext cx="0" cy="3823561"/>
          </a:xfrm>
          <a:prstGeom prst="line">
            <a:avLst/>
          </a:prstGeom>
          <a:ln w="12700">
            <a:solidFill>
              <a:schemeClr val="accent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C188E13-95A3-3461-28BD-FA1D58B298E1}"/>
              </a:ext>
            </a:extLst>
          </p:cNvPr>
          <p:cNvCxnSpPr>
            <a:cxnSpLocks/>
          </p:cNvCxnSpPr>
          <p:nvPr userDrawn="1"/>
        </p:nvCxnSpPr>
        <p:spPr>
          <a:xfrm>
            <a:off x="9105902" y="1823085"/>
            <a:ext cx="1" cy="3823200"/>
          </a:xfrm>
          <a:prstGeom prst="line">
            <a:avLst/>
          </a:prstGeom>
          <a:ln w="12700">
            <a:solidFill>
              <a:schemeClr val="accent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26BD91-CBEB-F695-65AC-5473B481A57D}"/>
              </a:ext>
            </a:extLst>
          </p:cNvPr>
          <p:cNvCxnSpPr>
            <a:cxnSpLocks/>
          </p:cNvCxnSpPr>
          <p:nvPr userDrawn="1"/>
        </p:nvCxnSpPr>
        <p:spPr>
          <a:xfrm flipH="1">
            <a:off x="3552686" y="1823085"/>
            <a:ext cx="529" cy="3823200"/>
          </a:xfrm>
          <a:prstGeom prst="line">
            <a:avLst/>
          </a:prstGeom>
          <a:ln w="12700">
            <a:solidFill>
              <a:schemeClr val="accent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EBE3EC8-9F4E-A940-88DF-8C3B93F25C4F}"/>
              </a:ext>
            </a:extLst>
          </p:cNvPr>
          <p:cNvCxnSpPr>
            <a:cxnSpLocks/>
          </p:cNvCxnSpPr>
          <p:nvPr userDrawn="1"/>
        </p:nvCxnSpPr>
        <p:spPr>
          <a:xfrm>
            <a:off x="6329294" y="1823085"/>
            <a:ext cx="529" cy="3823200"/>
          </a:xfrm>
          <a:prstGeom prst="line">
            <a:avLst/>
          </a:prstGeom>
          <a:ln w="12700">
            <a:solidFill>
              <a:schemeClr val="accent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sp>
        <p:nvSpPr>
          <p:cNvPr id="20" name="Text Placeholder 14">
            <a:extLst>
              <a:ext uri="{FF2B5EF4-FFF2-40B4-BE49-F238E27FC236}">
                <a16:creationId xmlns:a16="http://schemas.microsoft.com/office/drawing/2014/main" id="{E31CCC01-BE53-16D3-D7CA-CCB401819959}"/>
              </a:ext>
            </a:extLst>
          </p:cNvPr>
          <p:cNvSpPr>
            <a:spLocks noGrp="1"/>
          </p:cNvSpPr>
          <p:nvPr>
            <p:ph type="body" sz="quarter" idx="31"/>
          </p:nvPr>
        </p:nvSpPr>
        <p:spPr>
          <a:xfrm>
            <a:off x="913774" y="2463520"/>
            <a:ext cx="2353619" cy="462560"/>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26" name="Text Placeholder 11">
            <a:extLst>
              <a:ext uri="{FF2B5EF4-FFF2-40B4-BE49-F238E27FC236}">
                <a16:creationId xmlns:a16="http://schemas.microsoft.com/office/drawing/2014/main" id="{C81206E9-9BC2-DD5E-9522-F283E567BC4D}"/>
              </a:ext>
            </a:extLst>
          </p:cNvPr>
          <p:cNvSpPr>
            <a:spLocks noGrp="1"/>
          </p:cNvSpPr>
          <p:nvPr>
            <p:ph type="body" sz="quarter" idx="75"/>
          </p:nvPr>
        </p:nvSpPr>
        <p:spPr>
          <a:xfrm>
            <a:off x="913774" y="4496583"/>
            <a:ext cx="2350800" cy="1080000"/>
          </a:xfrm>
          <a:prstGeom prst="rect">
            <a:avLst/>
          </a:prstGeom>
        </p:spPr>
        <p:txBody>
          <a:bodyPr/>
          <a:lstStyle/>
          <a:p>
            <a:pPr lvl="0"/>
            <a:r>
              <a:rPr lang="en-US" dirty="0"/>
              <a:t>Click to edit Master text style</a:t>
            </a:r>
          </a:p>
        </p:txBody>
      </p:sp>
      <p:sp>
        <p:nvSpPr>
          <p:cNvPr id="32" name="Text Placeholder 31">
            <a:extLst>
              <a:ext uri="{FF2B5EF4-FFF2-40B4-BE49-F238E27FC236}">
                <a16:creationId xmlns:a16="http://schemas.microsoft.com/office/drawing/2014/main" id="{E91A45C2-62FB-2714-A273-52A5235D956E}"/>
              </a:ext>
            </a:extLst>
          </p:cNvPr>
          <p:cNvSpPr>
            <a:spLocks noGrp="1" noChangeAspect="1"/>
          </p:cNvSpPr>
          <p:nvPr>
            <p:ph type="body" sz="quarter" idx="44" hasCustomPrompt="1"/>
          </p:nvPr>
        </p:nvSpPr>
        <p:spPr>
          <a:xfrm>
            <a:off x="599602" y="1771673"/>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54" name="Text Placeholder 14">
            <a:extLst>
              <a:ext uri="{FF2B5EF4-FFF2-40B4-BE49-F238E27FC236}">
                <a16:creationId xmlns:a16="http://schemas.microsoft.com/office/drawing/2014/main" id="{75CBCCFC-D412-4B46-AC69-80F03D2ABA0C}"/>
              </a:ext>
            </a:extLst>
          </p:cNvPr>
          <p:cNvSpPr>
            <a:spLocks noGrp="1"/>
          </p:cNvSpPr>
          <p:nvPr>
            <p:ph type="body" sz="quarter" idx="52"/>
          </p:nvPr>
        </p:nvSpPr>
        <p:spPr>
          <a:xfrm>
            <a:off x="2843338" y="5955527"/>
            <a:ext cx="1419224" cy="170636"/>
          </a:xfrm>
          <a:prstGeom prst="rect">
            <a:avLst/>
          </a:prstGeom>
        </p:spPr>
        <p:txBody>
          <a:bodyPr>
            <a:noAutofit/>
          </a:bodyPr>
          <a:lstStyle>
            <a:lvl1pPr algn="ctr">
              <a:spcBef>
                <a:spcPts val="0"/>
              </a:spcBef>
              <a:buNone/>
              <a:defRPr sz="1100" b="0">
                <a:solidFill>
                  <a:schemeClr val="accent3"/>
                </a:solidFill>
                <a:latin typeface="+mj-lt"/>
              </a:defRPr>
            </a:lvl1pPr>
          </a:lstStyle>
          <a:p>
            <a:pPr lvl="0"/>
            <a:r>
              <a:rPr lang="en-US" dirty="0"/>
              <a:t>Click to edit</a:t>
            </a:r>
          </a:p>
        </p:txBody>
      </p:sp>
      <p:sp>
        <p:nvSpPr>
          <p:cNvPr id="56" name="Text Placeholder 14">
            <a:extLst>
              <a:ext uri="{FF2B5EF4-FFF2-40B4-BE49-F238E27FC236}">
                <a16:creationId xmlns:a16="http://schemas.microsoft.com/office/drawing/2014/main" id="{6B326E3C-67BA-694E-4921-703C6442439A}"/>
              </a:ext>
            </a:extLst>
          </p:cNvPr>
          <p:cNvSpPr>
            <a:spLocks noGrp="1"/>
          </p:cNvSpPr>
          <p:nvPr>
            <p:ph type="body" sz="quarter" idx="53"/>
          </p:nvPr>
        </p:nvSpPr>
        <p:spPr>
          <a:xfrm>
            <a:off x="593725" y="5955527"/>
            <a:ext cx="1419224" cy="170636"/>
          </a:xfrm>
          <a:prstGeom prst="rect">
            <a:avLst/>
          </a:prstGeom>
        </p:spPr>
        <p:txBody>
          <a:bodyPr>
            <a:noAutofit/>
          </a:bodyPr>
          <a:lstStyle>
            <a:lvl1pPr algn="l">
              <a:spcBef>
                <a:spcPts val="0"/>
              </a:spcBef>
              <a:buNone/>
              <a:defRPr sz="1100" b="0">
                <a:solidFill>
                  <a:schemeClr val="accent3"/>
                </a:solidFill>
                <a:latin typeface="+mj-lt"/>
              </a:defRPr>
            </a:lvl1pPr>
          </a:lstStyle>
          <a:p>
            <a:pPr lvl="0"/>
            <a:r>
              <a:rPr lang="en-US" dirty="0"/>
              <a:t>Click to edit</a:t>
            </a:r>
          </a:p>
        </p:txBody>
      </p:sp>
      <p:sp>
        <p:nvSpPr>
          <p:cNvPr id="57" name="Text Placeholder 14">
            <a:extLst>
              <a:ext uri="{FF2B5EF4-FFF2-40B4-BE49-F238E27FC236}">
                <a16:creationId xmlns:a16="http://schemas.microsoft.com/office/drawing/2014/main" id="{947E0358-840C-68C2-F2CD-DADE62DE191C}"/>
              </a:ext>
            </a:extLst>
          </p:cNvPr>
          <p:cNvSpPr>
            <a:spLocks noGrp="1"/>
          </p:cNvSpPr>
          <p:nvPr>
            <p:ph type="body" sz="quarter" idx="54"/>
          </p:nvPr>
        </p:nvSpPr>
        <p:spPr>
          <a:xfrm>
            <a:off x="5619944" y="5955527"/>
            <a:ext cx="1419224" cy="170636"/>
          </a:xfrm>
          <a:prstGeom prst="rect">
            <a:avLst/>
          </a:prstGeom>
        </p:spPr>
        <p:txBody>
          <a:bodyPr>
            <a:noAutofit/>
          </a:bodyPr>
          <a:lstStyle>
            <a:lvl1pPr algn="ctr">
              <a:spcBef>
                <a:spcPts val="0"/>
              </a:spcBef>
              <a:buNone/>
              <a:defRPr sz="1100" b="0">
                <a:solidFill>
                  <a:schemeClr val="accent3"/>
                </a:solidFill>
                <a:latin typeface="+mj-lt"/>
              </a:defRPr>
            </a:lvl1pPr>
          </a:lstStyle>
          <a:p>
            <a:pPr lvl="0"/>
            <a:r>
              <a:rPr lang="en-US" dirty="0"/>
              <a:t>Click to edit</a:t>
            </a:r>
          </a:p>
        </p:txBody>
      </p:sp>
      <p:sp>
        <p:nvSpPr>
          <p:cNvPr id="58" name="Text Placeholder 14">
            <a:extLst>
              <a:ext uri="{FF2B5EF4-FFF2-40B4-BE49-F238E27FC236}">
                <a16:creationId xmlns:a16="http://schemas.microsoft.com/office/drawing/2014/main" id="{E4A3145A-6737-6452-3F98-72D4476AB9D0}"/>
              </a:ext>
            </a:extLst>
          </p:cNvPr>
          <p:cNvSpPr>
            <a:spLocks noGrp="1"/>
          </p:cNvSpPr>
          <p:nvPr>
            <p:ph type="body" sz="quarter" idx="55"/>
          </p:nvPr>
        </p:nvSpPr>
        <p:spPr>
          <a:xfrm>
            <a:off x="8396291" y="5955527"/>
            <a:ext cx="1419224" cy="170636"/>
          </a:xfrm>
          <a:prstGeom prst="rect">
            <a:avLst/>
          </a:prstGeom>
        </p:spPr>
        <p:txBody>
          <a:bodyPr>
            <a:noAutofit/>
          </a:bodyPr>
          <a:lstStyle>
            <a:lvl1pPr algn="ctr">
              <a:spcBef>
                <a:spcPts val="0"/>
              </a:spcBef>
              <a:buNone/>
              <a:defRPr sz="1100" b="0">
                <a:solidFill>
                  <a:schemeClr val="accent3"/>
                </a:solidFill>
                <a:latin typeface="+mj-lt"/>
              </a:defRPr>
            </a:lvl1pPr>
          </a:lstStyle>
          <a:p>
            <a:pPr lvl="0"/>
            <a:r>
              <a:rPr lang="en-US" dirty="0"/>
              <a:t>Click to edit</a:t>
            </a:r>
          </a:p>
        </p:txBody>
      </p:sp>
      <p:sp>
        <p:nvSpPr>
          <p:cNvPr id="30" name="Text Placeholder 11">
            <a:extLst>
              <a:ext uri="{FF2B5EF4-FFF2-40B4-BE49-F238E27FC236}">
                <a16:creationId xmlns:a16="http://schemas.microsoft.com/office/drawing/2014/main" id="{533DF202-A197-DB07-C2B5-CEC48C87BEC4}"/>
              </a:ext>
            </a:extLst>
          </p:cNvPr>
          <p:cNvSpPr>
            <a:spLocks noGrp="1"/>
          </p:cNvSpPr>
          <p:nvPr>
            <p:ph type="body" sz="quarter" idx="78"/>
          </p:nvPr>
        </p:nvSpPr>
        <p:spPr>
          <a:xfrm>
            <a:off x="3688748" y="4496583"/>
            <a:ext cx="2350800" cy="1080000"/>
          </a:xfrm>
          <a:prstGeom prst="rect">
            <a:avLst/>
          </a:prstGeom>
        </p:spPr>
        <p:txBody>
          <a:bodyPr/>
          <a:lstStyle/>
          <a:p>
            <a:pPr lvl="0"/>
            <a:r>
              <a:rPr lang="en-US" dirty="0"/>
              <a:t>Click to edit Master text style</a:t>
            </a:r>
          </a:p>
        </p:txBody>
      </p:sp>
      <p:sp>
        <p:nvSpPr>
          <p:cNvPr id="29" name="Text Placeholder 11">
            <a:extLst>
              <a:ext uri="{FF2B5EF4-FFF2-40B4-BE49-F238E27FC236}">
                <a16:creationId xmlns:a16="http://schemas.microsoft.com/office/drawing/2014/main" id="{1F80E3F7-892D-5354-322F-D570969C0579}"/>
              </a:ext>
            </a:extLst>
          </p:cNvPr>
          <p:cNvSpPr>
            <a:spLocks noGrp="1"/>
          </p:cNvSpPr>
          <p:nvPr>
            <p:ph type="body" sz="quarter" idx="77"/>
          </p:nvPr>
        </p:nvSpPr>
        <p:spPr>
          <a:xfrm>
            <a:off x="6471167" y="4496583"/>
            <a:ext cx="2350800" cy="1080000"/>
          </a:xfrm>
          <a:prstGeom prst="rect">
            <a:avLst/>
          </a:prstGeom>
        </p:spPr>
        <p:txBody>
          <a:bodyPr/>
          <a:lstStyle/>
          <a:p>
            <a:pPr lvl="0"/>
            <a:r>
              <a:rPr lang="en-US" dirty="0"/>
              <a:t>Click to edit Master text style</a:t>
            </a:r>
          </a:p>
        </p:txBody>
      </p:sp>
      <p:sp>
        <p:nvSpPr>
          <p:cNvPr id="28" name="Text Placeholder 11">
            <a:extLst>
              <a:ext uri="{FF2B5EF4-FFF2-40B4-BE49-F238E27FC236}">
                <a16:creationId xmlns:a16="http://schemas.microsoft.com/office/drawing/2014/main" id="{3AF26343-8D56-86F5-FD0C-F52D841466ED}"/>
              </a:ext>
            </a:extLst>
          </p:cNvPr>
          <p:cNvSpPr>
            <a:spLocks noGrp="1"/>
          </p:cNvSpPr>
          <p:nvPr>
            <p:ph type="body" sz="quarter" idx="76"/>
          </p:nvPr>
        </p:nvSpPr>
        <p:spPr>
          <a:xfrm>
            <a:off x="9265762" y="4496583"/>
            <a:ext cx="2350800" cy="1080000"/>
          </a:xfrm>
          <a:prstGeom prst="rect">
            <a:avLst/>
          </a:prstGeom>
        </p:spPr>
        <p:txBody>
          <a:bodyPr/>
          <a:lstStyle/>
          <a:p>
            <a:pPr lvl="0"/>
            <a:r>
              <a:rPr lang="en-US" dirty="0"/>
              <a:t>Click to edit Master text style</a:t>
            </a:r>
          </a:p>
        </p:txBody>
      </p:sp>
      <p:sp>
        <p:nvSpPr>
          <p:cNvPr id="12" name="Text Placeholder 11">
            <a:extLst>
              <a:ext uri="{FF2B5EF4-FFF2-40B4-BE49-F238E27FC236}">
                <a16:creationId xmlns:a16="http://schemas.microsoft.com/office/drawing/2014/main" id="{A2779DD1-47DD-39AA-7CEB-31FE0FEBA3AB}"/>
              </a:ext>
            </a:extLst>
          </p:cNvPr>
          <p:cNvSpPr>
            <a:spLocks noGrp="1"/>
          </p:cNvSpPr>
          <p:nvPr>
            <p:ph type="body" sz="quarter" idx="71"/>
          </p:nvPr>
        </p:nvSpPr>
        <p:spPr>
          <a:xfrm>
            <a:off x="913130" y="3161780"/>
            <a:ext cx="2350800" cy="1188000"/>
          </a:xfrm>
          <a:prstGeom prst="rect">
            <a:avLst/>
          </a:prstGeom>
        </p:spPr>
        <p:txBody>
          <a:bodyPr/>
          <a:lstStyle/>
          <a:p>
            <a:pPr lvl="0"/>
            <a:r>
              <a:rPr lang="en-US" dirty="0"/>
              <a:t>Click to edit Master text style</a:t>
            </a:r>
          </a:p>
        </p:txBody>
      </p:sp>
      <p:sp>
        <p:nvSpPr>
          <p:cNvPr id="2" name="Text Placeholder 14">
            <a:extLst>
              <a:ext uri="{FF2B5EF4-FFF2-40B4-BE49-F238E27FC236}">
                <a16:creationId xmlns:a16="http://schemas.microsoft.com/office/drawing/2014/main" id="{BD129EB2-9D5E-FD6F-2540-A7D1DA7628E1}"/>
              </a:ext>
            </a:extLst>
          </p:cNvPr>
          <p:cNvSpPr>
            <a:spLocks noGrp="1"/>
          </p:cNvSpPr>
          <p:nvPr>
            <p:ph type="body" sz="quarter" idx="62"/>
          </p:nvPr>
        </p:nvSpPr>
        <p:spPr>
          <a:xfrm>
            <a:off x="3687338" y="2463520"/>
            <a:ext cx="2353619" cy="462560"/>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14" name="Text Placeholder 11">
            <a:extLst>
              <a:ext uri="{FF2B5EF4-FFF2-40B4-BE49-F238E27FC236}">
                <a16:creationId xmlns:a16="http://schemas.microsoft.com/office/drawing/2014/main" id="{3EBAEC28-1727-6CBB-96A4-4EE01A0C69B3}"/>
              </a:ext>
            </a:extLst>
          </p:cNvPr>
          <p:cNvSpPr>
            <a:spLocks noGrp="1"/>
          </p:cNvSpPr>
          <p:nvPr>
            <p:ph type="body" sz="quarter" idx="72"/>
          </p:nvPr>
        </p:nvSpPr>
        <p:spPr>
          <a:xfrm>
            <a:off x="3687338" y="3161780"/>
            <a:ext cx="2350800" cy="1188000"/>
          </a:xfrm>
          <a:prstGeom prst="rect">
            <a:avLst/>
          </a:prstGeom>
        </p:spPr>
        <p:txBody>
          <a:bodyPr/>
          <a:lstStyle/>
          <a:p>
            <a:pPr lvl="0"/>
            <a:r>
              <a:rPr lang="en-US" dirty="0"/>
              <a:t>Click to edit Master text style</a:t>
            </a:r>
          </a:p>
        </p:txBody>
      </p:sp>
      <p:sp>
        <p:nvSpPr>
          <p:cNvPr id="4" name="Text Placeholder 14">
            <a:extLst>
              <a:ext uri="{FF2B5EF4-FFF2-40B4-BE49-F238E27FC236}">
                <a16:creationId xmlns:a16="http://schemas.microsoft.com/office/drawing/2014/main" id="{72AC7BEE-3F45-52A5-B219-54924C60CBFA}"/>
              </a:ext>
            </a:extLst>
          </p:cNvPr>
          <p:cNvSpPr>
            <a:spLocks noGrp="1"/>
          </p:cNvSpPr>
          <p:nvPr>
            <p:ph type="body" sz="quarter" idx="64"/>
          </p:nvPr>
        </p:nvSpPr>
        <p:spPr>
          <a:xfrm>
            <a:off x="6469757" y="2463520"/>
            <a:ext cx="2353619" cy="462560"/>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23" name="Text Placeholder 11">
            <a:extLst>
              <a:ext uri="{FF2B5EF4-FFF2-40B4-BE49-F238E27FC236}">
                <a16:creationId xmlns:a16="http://schemas.microsoft.com/office/drawing/2014/main" id="{2404BEE7-F063-1F37-F68D-9B1EFDC935A9}"/>
              </a:ext>
            </a:extLst>
          </p:cNvPr>
          <p:cNvSpPr>
            <a:spLocks noGrp="1"/>
          </p:cNvSpPr>
          <p:nvPr>
            <p:ph type="body" sz="quarter" idx="74"/>
          </p:nvPr>
        </p:nvSpPr>
        <p:spPr>
          <a:xfrm>
            <a:off x="6469757" y="3161780"/>
            <a:ext cx="2350800" cy="1188000"/>
          </a:xfrm>
          <a:prstGeom prst="rect">
            <a:avLst/>
          </a:prstGeom>
        </p:spPr>
        <p:txBody>
          <a:bodyPr/>
          <a:lstStyle/>
          <a:p>
            <a:pPr lvl="0"/>
            <a:r>
              <a:rPr lang="en-US" dirty="0"/>
              <a:t>Click to edit Master text style</a:t>
            </a:r>
          </a:p>
        </p:txBody>
      </p:sp>
      <p:sp>
        <p:nvSpPr>
          <p:cNvPr id="6" name="Text Placeholder 14">
            <a:extLst>
              <a:ext uri="{FF2B5EF4-FFF2-40B4-BE49-F238E27FC236}">
                <a16:creationId xmlns:a16="http://schemas.microsoft.com/office/drawing/2014/main" id="{CCF790CB-2745-6170-5D4B-FAD846213608}"/>
              </a:ext>
            </a:extLst>
          </p:cNvPr>
          <p:cNvSpPr>
            <a:spLocks noGrp="1"/>
          </p:cNvSpPr>
          <p:nvPr>
            <p:ph type="body" sz="quarter" idx="66"/>
          </p:nvPr>
        </p:nvSpPr>
        <p:spPr>
          <a:xfrm>
            <a:off x="9264352" y="2463520"/>
            <a:ext cx="2353619" cy="462560"/>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15" name="Text Placeholder 11">
            <a:extLst>
              <a:ext uri="{FF2B5EF4-FFF2-40B4-BE49-F238E27FC236}">
                <a16:creationId xmlns:a16="http://schemas.microsoft.com/office/drawing/2014/main" id="{8CB5D1A9-8AF8-4E21-DDD7-7D1C9C9E24C9}"/>
              </a:ext>
            </a:extLst>
          </p:cNvPr>
          <p:cNvSpPr>
            <a:spLocks noGrp="1"/>
          </p:cNvSpPr>
          <p:nvPr>
            <p:ph type="body" sz="quarter" idx="73"/>
          </p:nvPr>
        </p:nvSpPr>
        <p:spPr>
          <a:xfrm>
            <a:off x="9264352" y="3161780"/>
            <a:ext cx="2350800" cy="1188000"/>
          </a:xfrm>
          <a:prstGeom prst="rect">
            <a:avLst/>
          </a:prstGeom>
        </p:spPr>
        <p:txBody>
          <a:bodyPr/>
          <a:lstStyle/>
          <a:p>
            <a:pPr lvl="0"/>
            <a:r>
              <a:rPr lang="en-US" dirty="0"/>
              <a:t>Click to edit Master text style</a:t>
            </a:r>
          </a:p>
        </p:txBody>
      </p:sp>
      <p:sp>
        <p:nvSpPr>
          <p:cNvPr id="21" name="Freeform 20">
            <a:extLst>
              <a:ext uri="{FF2B5EF4-FFF2-40B4-BE49-F238E27FC236}">
                <a16:creationId xmlns:a16="http://schemas.microsoft.com/office/drawing/2014/main" id="{279984F6-60BD-6465-6632-0A2CCE4F6F2F}"/>
              </a:ext>
            </a:extLst>
          </p:cNvPr>
          <p:cNvSpPr>
            <a:spLocks noChangeAspect="1"/>
          </p:cNvSpPr>
          <p:nvPr userDrawn="1"/>
        </p:nvSpPr>
        <p:spPr>
          <a:xfrm>
            <a:off x="673713" y="560972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3"/>
          </a:solidFill>
          <a:ln w="4322" cap="flat">
            <a:noFill/>
            <a:prstDash val="solid"/>
            <a:miter/>
          </a:ln>
        </p:spPr>
        <p:txBody>
          <a:bodyPr rtlCol="0" anchor="ctr"/>
          <a:lstStyle/>
          <a:p>
            <a:endParaRPr lang="en-UA" sz="2117"/>
          </a:p>
        </p:txBody>
      </p:sp>
      <p:sp>
        <p:nvSpPr>
          <p:cNvPr id="24" name="Freeform 23">
            <a:extLst>
              <a:ext uri="{FF2B5EF4-FFF2-40B4-BE49-F238E27FC236}">
                <a16:creationId xmlns:a16="http://schemas.microsoft.com/office/drawing/2014/main" id="{C43D847C-7432-10BC-2C21-5F30430CB9A0}"/>
              </a:ext>
            </a:extLst>
          </p:cNvPr>
          <p:cNvSpPr>
            <a:spLocks noChangeAspect="1"/>
          </p:cNvSpPr>
          <p:nvPr userDrawn="1"/>
        </p:nvSpPr>
        <p:spPr>
          <a:xfrm>
            <a:off x="3451805" y="560972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3"/>
          </a:solidFill>
          <a:ln w="4322" cap="flat">
            <a:noFill/>
            <a:prstDash val="solid"/>
            <a:miter/>
          </a:ln>
        </p:spPr>
        <p:txBody>
          <a:bodyPr rtlCol="0" anchor="ctr"/>
          <a:lstStyle/>
          <a:p>
            <a:endParaRPr lang="en-UA" sz="2117"/>
          </a:p>
        </p:txBody>
      </p:sp>
      <p:sp>
        <p:nvSpPr>
          <p:cNvPr id="25" name="Freeform 24">
            <a:extLst>
              <a:ext uri="{FF2B5EF4-FFF2-40B4-BE49-F238E27FC236}">
                <a16:creationId xmlns:a16="http://schemas.microsoft.com/office/drawing/2014/main" id="{F571698D-A80B-AD40-1C85-16B8883841FF}"/>
              </a:ext>
            </a:extLst>
          </p:cNvPr>
          <p:cNvSpPr>
            <a:spLocks noChangeAspect="1"/>
          </p:cNvSpPr>
          <p:nvPr userDrawn="1"/>
        </p:nvSpPr>
        <p:spPr>
          <a:xfrm>
            <a:off x="6228411" y="560972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3"/>
          </a:solidFill>
          <a:ln w="4322" cap="flat">
            <a:noFill/>
            <a:prstDash val="solid"/>
            <a:miter/>
          </a:ln>
        </p:spPr>
        <p:txBody>
          <a:bodyPr rtlCol="0" anchor="ctr"/>
          <a:lstStyle/>
          <a:p>
            <a:endParaRPr lang="en-UA" sz="2117"/>
          </a:p>
        </p:txBody>
      </p:sp>
      <p:sp>
        <p:nvSpPr>
          <p:cNvPr id="27" name="Freeform 26">
            <a:extLst>
              <a:ext uri="{FF2B5EF4-FFF2-40B4-BE49-F238E27FC236}">
                <a16:creationId xmlns:a16="http://schemas.microsoft.com/office/drawing/2014/main" id="{85340E48-0618-E8A9-ED49-1889A79CA77A}"/>
              </a:ext>
            </a:extLst>
          </p:cNvPr>
          <p:cNvSpPr>
            <a:spLocks noChangeAspect="1"/>
          </p:cNvSpPr>
          <p:nvPr userDrawn="1"/>
        </p:nvSpPr>
        <p:spPr>
          <a:xfrm>
            <a:off x="9004758" y="5609725"/>
            <a:ext cx="202290" cy="230400"/>
          </a:xfrm>
          <a:custGeom>
            <a:avLst/>
            <a:gdLst>
              <a:gd name="connsiteX0" fmla="*/ 0 w 215210"/>
              <a:gd name="connsiteY0" fmla="*/ 61290 h 245115"/>
              <a:gd name="connsiteX1" fmla="*/ 0 w 215210"/>
              <a:gd name="connsiteY1" fmla="*/ 183869 h 245115"/>
              <a:gd name="connsiteX2" fmla="*/ 107605 w 215210"/>
              <a:gd name="connsiteY2" fmla="*/ 245116 h 245115"/>
              <a:gd name="connsiteX3" fmla="*/ 215211 w 215210"/>
              <a:gd name="connsiteY3" fmla="*/ 183869 h 245115"/>
              <a:gd name="connsiteX4" fmla="*/ 215211 w 215210"/>
              <a:gd name="connsiteY4" fmla="*/ 61290 h 245115"/>
              <a:gd name="connsiteX5" fmla="*/ 107605 w 215210"/>
              <a:gd name="connsiteY5" fmla="*/ 0 h 2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10" h="245115">
                <a:moveTo>
                  <a:pt x="0" y="61290"/>
                </a:moveTo>
                <a:lnTo>
                  <a:pt x="0" y="183869"/>
                </a:lnTo>
                <a:lnTo>
                  <a:pt x="107605" y="245116"/>
                </a:lnTo>
                <a:lnTo>
                  <a:pt x="215211" y="183869"/>
                </a:lnTo>
                <a:lnTo>
                  <a:pt x="215211" y="61290"/>
                </a:lnTo>
                <a:lnTo>
                  <a:pt x="107605" y="0"/>
                </a:lnTo>
                <a:close/>
              </a:path>
            </a:pathLst>
          </a:custGeom>
          <a:solidFill>
            <a:schemeClr val="accent3"/>
          </a:solidFill>
          <a:ln w="4322" cap="flat">
            <a:noFill/>
            <a:prstDash val="solid"/>
            <a:miter/>
          </a:ln>
        </p:spPr>
        <p:txBody>
          <a:bodyPr rtlCol="0" anchor="ctr"/>
          <a:lstStyle/>
          <a:p>
            <a:endParaRPr lang="en-UA" sz="2117"/>
          </a:p>
        </p:txBody>
      </p:sp>
      <p:sp>
        <p:nvSpPr>
          <p:cNvPr id="33" name="Text Placeholder 32">
            <a:extLst>
              <a:ext uri="{FF2B5EF4-FFF2-40B4-BE49-F238E27FC236}">
                <a16:creationId xmlns:a16="http://schemas.microsoft.com/office/drawing/2014/main" id="{2779EBFA-B92F-3D44-7208-3735AF04E52E}"/>
              </a:ext>
            </a:extLst>
          </p:cNvPr>
          <p:cNvSpPr>
            <a:spLocks noGrp="1" noChangeAspect="1"/>
          </p:cNvSpPr>
          <p:nvPr>
            <p:ph type="body" sz="quarter" idx="68" hasCustomPrompt="1"/>
          </p:nvPr>
        </p:nvSpPr>
        <p:spPr>
          <a:xfrm>
            <a:off x="3375945" y="1771673"/>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34" name="Text Placeholder 33">
            <a:extLst>
              <a:ext uri="{FF2B5EF4-FFF2-40B4-BE49-F238E27FC236}">
                <a16:creationId xmlns:a16="http://schemas.microsoft.com/office/drawing/2014/main" id="{A46A425B-3059-CE65-8DDB-DE7C9BECE9F4}"/>
              </a:ext>
            </a:extLst>
          </p:cNvPr>
          <p:cNvSpPr>
            <a:spLocks noGrp="1" noChangeAspect="1"/>
          </p:cNvSpPr>
          <p:nvPr>
            <p:ph type="body" sz="quarter" idx="69" hasCustomPrompt="1"/>
          </p:nvPr>
        </p:nvSpPr>
        <p:spPr>
          <a:xfrm>
            <a:off x="6152551" y="1771673"/>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35" name="Text Placeholder 34">
            <a:extLst>
              <a:ext uri="{FF2B5EF4-FFF2-40B4-BE49-F238E27FC236}">
                <a16:creationId xmlns:a16="http://schemas.microsoft.com/office/drawing/2014/main" id="{32F47A8B-A024-D7EE-532E-DF026A0E1811}"/>
              </a:ext>
            </a:extLst>
          </p:cNvPr>
          <p:cNvSpPr>
            <a:spLocks noGrp="1" noChangeAspect="1"/>
          </p:cNvSpPr>
          <p:nvPr>
            <p:ph type="body" sz="quarter" idx="70" hasCustomPrompt="1"/>
          </p:nvPr>
        </p:nvSpPr>
        <p:spPr>
          <a:xfrm>
            <a:off x="8928898" y="1771673"/>
            <a:ext cx="354010" cy="403202"/>
          </a:xfrm>
          <a:custGeom>
            <a:avLst/>
            <a:gdLst>
              <a:gd name="connsiteX0" fmla="*/ 177004 w 354010"/>
              <a:gd name="connsiteY0" fmla="*/ 0 h 403202"/>
              <a:gd name="connsiteX1" fmla="*/ 354010 w 354010"/>
              <a:gd name="connsiteY1" fmla="*/ 100819 h 403202"/>
              <a:gd name="connsiteX2" fmla="*/ 354010 w 354010"/>
              <a:gd name="connsiteY2" fmla="*/ 302454 h 403202"/>
              <a:gd name="connsiteX3" fmla="*/ 177004 w 354010"/>
              <a:gd name="connsiteY3" fmla="*/ 403202 h 403202"/>
              <a:gd name="connsiteX4" fmla="*/ 0 w 354010"/>
              <a:gd name="connsiteY4" fmla="*/ 302454 h 403202"/>
              <a:gd name="connsiteX5" fmla="*/ 0 w 354010"/>
              <a:gd name="connsiteY5" fmla="*/ 100819 h 40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10" h="403202">
                <a:moveTo>
                  <a:pt x="177004" y="0"/>
                </a:moveTo>
                <a:lnTo>
                  <a:pt x="354010" y="100819"/>
                </a:lnTo>
                <a:lnTo>
                  <a:pt x="354010" y="302454"/>
                </a:lnTo>
                <a:lnTo>
                  <a:pt x="177004" y="403202"/>
                </a:lnTo>
                <a:lnTo>
                  <a:pt x="0" y="302454"/>
                </a:lnTo>
                <a:lnTo>
                  <a:pt x="0" y="100819"/>
                </a:lnTo>
                <a:close/>
              </a:path>
            </a:pathLst>
          </a:custGeom>
          <a:solidFill>
            <a:schemeClr val="accent1"/>
          </a:solidFill>
          <a:ln>
            <a:solidFill>
              <a:schemeClr val="accent1">
                <a:alpha val="0"/>
              </a:schemeClr>
            </a:solidFill>
          </a:ln>
        </p:spPr>
        <p:txBody>
          <a:bodyPr wrap="square">
            <a:noAutofit/>
          </a:bodyPr>
          <a:lstStyle>
            <a:lvl1pPr>
              <a:buNone/>
              <a:defRPr>
                <a:noFill/>
              </a:defRPr>
            </a:lvl1pPr>
          </a:lstStyle>
          <a:p>
            <a:pPr lvl="0"/>
            <a:r>
              <a:rPr lang="uk-UA" dirty="0"/>
              <a:t>1</a:t>
            </a:r>
            <a:endParaRPr lang="en-UA" dirty="0"/>
          </a:p>
        </p:txBody>
      </p:sp>
      <p:sp>
        <p:nvSpPr>
          <p:cNvPr id="39" name="Slide Number Placeholder 38">
            <a:extLst>
              <a:ext uri="{FF2B5EF4-FFF2-40B4-BE49-F238E27FC236}">
                <a16:creationId xmlns:a16="http://schemas.microsoft.com/office/drawing/2014/main" id="{9A5AB50F-18A2-D239-89EC-C497C0B328FD}"/>
              </a:ext>
            </a:extLst>
          </p:cNvPr>
          <p:cNvSpPr>
            <a:spLocks noGrp="1"/>
          </p:cNvSpPr>
          <p:nvPr>
            <p:ph type="sldNum" sz="quarter" idx="81"/>
          </p:nvPr>
        </p:nvSpPr>
        <p:spPr/>
        <p:txBody>
          <a:bodyPr/>
          <a:lstStyle/>
          <a:p>
            <a:fld id="{5A77C6FD-9128-984E-A9FB-B4F0D4945C8B}" type="slidenum">
              <a:rPr lang="en-UA" smtClean="0"/>
              <a:pPr/>
              <a:t>‹#›</a:t>
            </a:fld>
            <a:endParaRPr lang="en-UA" dirty="0"/>
          </a:p>
        </p:txBody>
      </p:sp>
    </p:spTree>
    <p:extLst>
      <p:ext uri="{BB962C8B-B14F-4D97-AF65-F5344CB8AC3E}">
        <p14:creationId xmlns:p14="http://schemas.microsoft.com/office/powerpoint/2010/main" val="13493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ve steps">
    <p:spTree>
      <p:nvGrpSpPr>
        <p:cNvPr id="1" name=""/>
        <p:cNvGrpSpPr/>
        <p:nvPr/>
      </p:nvGrpSpPr>
      <p:grpSpPr>
        <a:xfrm>
          <a:off x="0" y="0"/>
          <a:ext cx="0" cy="0"/>
          <a:chOff x="0" y="0"/>
          <a:chExt cx="0" cy="0"/>
        </a:xfrm>
      </p:grpSpPr>
      <p:sp>
        <p:nvSpPr>
          <p:cNvPr id="20" name="Graphic 18">
            <a:extLst>
              <a:ext uri="{FF2B5EF4-FFF2-40B4-BE49-F238E27FC236}">
                <a16:creationId xmlns:a16="http://schemas.microsoft.com/office/drawing/2014/main" id="{9B0E3B91-FB68-656D-B860-B648D0E6E735}"/>
              </a:ext>
            </a:extLst>
          </p:cNvPr>
          <p:cNvSpPr/>
          <p:nvPr/>
        </p:nvSpPr>
        <p:spPr>
          <a:xfrm>
            <a:off x="593726" y="1823339"/>
            <a:ext cx="1971405" cy="2674047"/>
          </a:xfrm>
          <a:custGeom>
            <a:avLst/>
            <a:gdLst>
              <a:gd name="connsiteX0" fmla="*/ 1481328 w 1481328"/>
              <a:gd name="connsiteY0" fmla="*/ 95155 h 2009298"/>
              <a:gd name="connsiteX1" fmla="*/ 1386173 w 1481328"/>
              <a:gd name="connsiteY1" fmla="*/ 0 h 2009298"/>
              <a:gd name="connsiteX2" fmla="*/ 95155 w 1481328"/>
              <a:gd name="connsiteY2" fmla="*/ 0 h 2009298"/>
              <a:gd name="connsiteX3" fmla="*/ 0 w 1481328"/>
              <a:gd name="connsiteY3" fmla="*/ 95155 h 2009298"/>
              <a:gd name="connsiteX4" fmla="*/ 0 w 1481328"/>
              <a:gd name="connsiteY4" fmla="*/ 1914144 h 2009298"/>
              <a:gd name="connsiteX5" fmla="*/ 95155 w 1481328"/>
              <a:gd name="connsiteY5" fmla="*/ 2009299 h 2009298"/>
              <a:gd name="connsiteX6" fmla="*/ 1211199 w 1481328"/>
              <a:gd name="connsiteY6" fmla="*/ 2009299 h 2009298"/>
              <a:gd name="connsiteX7" fmla="*/ 1306449 w 1481328"/>
              <a:gd name="connsiteY7" fmla="*/ 1914049 h 2009298"/>
              <a:gd name="connsiteX8" fmla="*/ 1306449 w 1481328"/>
              <a:gd name="connsiteY8" fmla="*/ 1849755 h 2009298"/>
              <a:gd name="connsiteX9" fmla="*/ 1323594 w 1481328"/>
              <a:gd name="connsiteY9" fmla="*/ 1795272 h 2009298"/>
              <a:gd name="connsiteX10" fmla="*/ 1464183 w 1481328"/>
              <a:gd name="connsiteY10" fmla="*/ 1593818 h 2009298"/>
              <a:gd name="connsiteX11" fmla="*/ 1481328 w 1481328"/>
              <a:gd name="connsiteY11" fmla="*/ 1539335 h 2009298"/>
              <a:gd name="connsiteX12" fmla="*/ 1481328 w 1481328"/>
              <a:gd name="connsiteY12" fmla="*/ 95155 h 20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328" h="2009298">
                <a:moveTo>
                  <a:pt x="1481328" y="95155"/>
                </a:moveTo>
                <a:cubicBezTo>
                  <a:pt x="1481328" y="42577"/>
                  <a:pt x="1438751" y="0"/>
                  <a:pt x="1386173" y="0"/>
                </a:cubicBezTo>
                <a:lnTo>
                  <a:pt x="95155" y="0"/>
                </a:lnTo>
                <a:cubicBezTo>
                  <a:pt x="42577" y="0"/>
                  <a:pt x="0" y="42577"/>
                  <a:pt x="0" y="95155"/>
                </a:cubicBezTo>
                <a:lnTo>
                  <a:pt x="0" y="1914144"/>
                </a:lnTo>
                <a:cubicBezTo>
                  <a:pt x="0" y="1966722"/>
                  <a:pt x="42577" y="2009299"/>
                  <a:pt x="95155" y="2009299"/>
                </a:cubicBezTo>
                <a:lnTo>
                  <a:pt x="1211199" y="2009299"/>
                </a:lnTo>
                <a:cubicBezTo>
                  <a:pt x="1263777" y="2009299"/>
                  <a:pt x="1306449" y="1966627"/>
                  <a:pt x="1306449" y="1914049"/>
                </a:cubicBezTo>
                <a:lnTo>
                  <a:pt x="1306449" y="1849755"/>
                </a:lnTo>
                <a:cubicBezTo>
                  <a:pt x="1306449" y="1830229"/>
                  <a:pt x="1312450" y="1811274"/>
                  <a:pt x="1323594" y="1795272"/>
                </a:cubicBezTo>
                <a:lnTo>
                  <a:pt x="1464183" y="1593818"/>
                </a:lnTo>
                <a:cubicBezTo>
                  <a:pt x="1475327" y="1577816"/>
                  <a:pt x="1481328" y="1558766"/>
                  <a:pt x="1481328" y="1539335"/>
                </a:cubicBezTo>
                <a:lnTo>
                  <a:pt x="1481328" y="95155"/>
                </a:lnTo>
                <a:close/>
              </a:path>
            </a:pathLst>
          </a:custGeom>
          <a:solidFill>
            <a:srgbClr val="FCE7D4"/>
          </a:solidFill>
          <a:ln w="9525" cap="flat">
            <a:noFill/>
            <a:prstDash val="solid"/>
            <a:miter/>
          </a:ln>
        </p:spPr>
        <p:txBody>
          <a:bodyPr rtlCol="0" anchor="ctr"/>
          <a:lstStyle/>
          <a:p>
            <a:endParaRPr lang="en-US" sz="2117"/>
          </a:p>
        </p:txBody>
      </p:sp>
      <p:sp>
        <p:nvSpPr>
          <p:cNvPr id="21" name="Rounded Rectangle 20">
            <a:extLst>
              <a:ext uri="{FF2B5EF4-FFF2-40B4-BE49-F238E27FC236}">
                <a16:creationId xmlns:a16="http://schemas.microsoft.com/office/drawing/2014/main" id="{AA714325-FE60-547A-28FB-96AC6B7B0754}"/>
              </a:ext>
            </a:extLst>
          </p:cNvPr>
          <p:cNvSpPr/>
          <p:nvPr userDrawn="1"/>
        </p:nvSpPr>
        <p:spPr>
          <a:xfrm>
            <a:off x="1487487" y="4497389"/>
            <a:ext cx="1324458" cy="1335089"/>
          </a:xfrm>
          <a:custGeom>
            <a:avLst/>
            <a:gdLst>
              <a:gd name="connsiteX0" fmla="*/ 0 w 1892300"/>
              <a:gd name="connsiteY0" fmla="*/ 104379 h 2322513"/>
              <a:gd name="connsiteX1" fmla="*/ 104379 w 1892300"/>
              <a:gd name="connsiteY1" fmla="*/ 0 h 2322513"/>
              <a:gd name="connsiteX2" fmla="*/ 1787921 w 1892300"/>
              <a:gd name="connsiteY2" fmla="*/ 0 h 2322513"/>
              <a:gd name="connsiteX3" fmla="*/ 1892300 w 1892300"/>
              <a:gd name="connsiteY3" fmla="*/ 104379 h 2322513"/>
              <a:gd name="connsiteX4" fmla="*/ 1892300 w 1892300"/>
              <a:gd name="connsiteY4" fmla="*/ 2218134 h 2322513"/>
              <a:gd name="connsiteX5" fmla="*/ 1787921 w 1892300"/>
              <a:gd name="connsiteY5" fmla="*/ 2322513 h 2322513"/>
              <a:gd name="connsiteX6" fmla="*/ 104379 w 1892300"/>
              <a:gd name="connsiteY6" fmla="*/ 2322513 h 2322513"/>
              <a:gd name="connsiteX7" fmla="*/ 0 w 1892300"/>
              <a:gd name="connsiteY7" fmla="*/ 2218134 h 2322513"/>
              <a:gd name="connsiteX8" fmla="*/ 0 w 1892300"/>
              <a:gd name="connsiteY8"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8" fmla="*/ 195819 w 1892300"/>
              <a:gd name="connsiteY8" fmla="*/ 91440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4176 w 1892300"/>
              <a:gd name="connsiteY7" fmla="*/ 647173 h 2322513"/>
              <a:gd name="connsiteX0" fmla="*/ 1787921 w 1892300"/>
              <a:gd name="connsiteY0" fmla="*/ 0 h 2322513"/>
              <a:gd name="connsiteX1" fmla="*/ 1892300 w 1892300"/>
              <a:gd name="connsiteY1" fmla="*/ 104379 h 2322513"/>
              <a:gd name="connsiteX2" fmla="*/ 1892300 w 1892300"/>
              <a:gd name="connsiteY2" fmla="*/ 2218134 h 2322513"/>
              <a:gd name="connsiteX3" fmla="*/ 1787921 w 1892300"/>
              <a:gd name="connsiteY3" fmla="*/ 2322513 h 2322513"/>
              <a:gd name="connsiteX4" fmla="*/ 104379 w 1892300"/>
              <a:gd name="connsiteY4" fmla="*/ 2322513 h 2322513"/>
              <a:gd name="connsiteX5" fmla="*/ 0 w 1892300"/>
              <a:gd name="connsiteY5" fmla="*/ 2218134 h 2322513"/>
              <a:gd name="connsiteX6" fmla="*/ 4176 w 1892300"/>
              <a:gd name="connsiteY6" fmla="*/ 647173 h 2322513"/>
              <a:gd name="connsiteX0" fmla="*/ 1892300 w 1892300"/>
              <a:gd name="connsiteY0" fmla="*/ 0 h 2218134"/>
              <a:gd name="connsiteX1" fmla="*/ 1892300 w 1892300"/>
              <a:gd name="connsiteY1" fmla="*/ 2113755 h 2218134"/>
              <a:gd name="connsiteX2" fmla="*/ 1787921 w 1892300"/>
              <a:gd name="connsiteY2" fmla="*/ 2218134 h 2218134"/>
              <a:gd name="connsiteX3" fmla="*/ 104379 w 1892300"/>
              <a:gd name="connsiteY3" fmla="*/ 2218134 h 2218134"/>
              <a:gd name="connsiteX4" fmla="*/ 0 w 1892300"/>
              <a:gd name="connsiteY4" fmla="*/ 2113755 h 2218134"/>
              <a:gd name="connsiteX5" fmla="*/ 4176 w 1892300"/>
              <a:gd name="connsiteY5" fmla="*/ 542794 h 2218134"/>
              <a:gd name="connsiteX0" fmla="*/ 1892300 w 1892300"/>
              <a:gd name="connsiteY0" fmla="*/ 1570961 h 1675340"/>
              <a:gd name="connsiteX1" fmla="*/ 1787921 w 1892300"/>
              <a:gd name="connsiteY1" fmla="*/ 1675340 h 1675340"/>
              <a:gd name="connsiteX2" fmla="*/ 104379 w 1892300"/>
              <a:gd name="connsiteY2" fmla="*/ 1675340 h 1675340"/>
              <a:gd name="connsiteX3" fmla="*/ 0 w 1892300"/>
              <a:gd name="connsiteY3" fmla="*/ 1570961 h 1675340"/>
              <a:gd name="connsiteX4" fmla="*/ 4176 w 1892300"/>
              <a:gd name="connsiteY4" fmla="*/ 0 h 1675340"/>
              <a:gd name="connsiteX0" fmla="*/ 1892300 w 1947471"/>
              <a:gd name="connsiteY0" fmla="*/ 1570961 h 1675340"/>
              <a:gd name="connsiteX1" fmla="*/ 1889668 w 1947471"/>
              <a:gd name="connsiteY1" fmla="*/ 1575608 h 1675340"/>
              <a:gd name="connsiteX2" fmla="*/ 1787921 w 1947471"/>
              <a:gd name="connsiteY2" fmla="*/ 1675340 h 1675340"/>
              <a:gd name="connsiteX3" fmla="*/ 104379 w 1947471"/>
              <a:gd name="connsiteY3" fmla="*/ 1675340 h 1675340"/>
              <a:gd name="connsiteX4" fmla="*/ 0 w 1947471"/>
              <a:gd name="connsiteY4" fmla="*/ 1570961 h 1675340"/>
              <a:gd name="connsiteX5" fmla="*/ 4176 w 1947471"/>
              <a:gd name="connsiteY5" fmla="*/ 0 h 1675340"/>
              <a:gd name="connsiteX0" fmla="*/ 1892300 w 1947326"/>
              <a:gd name="connsiteY0" fmla="*/ 1570961 h 1675340"/>
              <a:gd name="connsiteX1" fmla="*/ 1787921 w 1947326"/>
              <a:gd name="connsiteY1" fmla="*/ 1675340 h 1675340"/>
              <a:gd name="connsiteX2" fmla="*/ 104379 w 1947326"/>
              <a:gd name="connsiteY2" fmla="*/ 1675340 h 1675340"/>
              <a:gd name="connsiteX3" fmla="*/ 0 w 1947326"/>
              <a:gd name="connsiteY3" fmla="*/ 1570961 h 1675340"/>
              <a:gd name="connsiteX4" fmla="*/ 4176 w 1947326"/>
              <a:gd name="connsiteY4" fmla="*/ 0 h 1675340"/>
              <a:gd name="connsiteX0" fmla="*/ 1787921 w 1787921"/>
              <a:gd name="connsiteY0" fmla="*/ 1675340 h 1675340"/>
              <a:gd name="connsiteX1" fmla="*/ 104379 w 1787921"/>
              <a:gd name="connsiteY1" fmla="*/ 1675340 h 1675340"/>
              <a:gd name="connsiteX2" fmla="*/ 0 w 1787921"/>
              <a:gd name="connsiteY2" fmla="*/ 1570961 h 1675340"/>
              <a:gd name="connsiteX3" fmla="*/ 4176 w 1787921"/>
              <a:gd name="connsiteY3" fmla="*/ 0 h 1675340"/>
              <a:gd name="connsiteX0" fmla="*/ 1324458 w 1324458"/>
              <a:gd name="connsiteY0" fmla="*/ 1675340 h 1675340"/>
              <a:gd name="connsiteX1" fmla="*/ 104379 w 1324458"/>
              <a:gd name="connsiteY1" fmla="*/ 1675340 h 1675340"/>
              <a:gd name="connsiteX2" fmla="*/ 0 w 1324458"/>
              <a:gd name="connsiteY2" fmla="*/ 1570961 h 1675340"/>
              <a:gd name="connsiteX3" fmla="*/ 4176 w 1324458"/>
              <a:gd name="connsiteY3" fmla="*/ 0 h 1675340"/>
            </a:gdLst>
            <a:ahLst/>
            <a:cxnLst>
              <a:cxn ang="0">
                <a:pos x="connsiteX0" y="connsiteY0"/>
              </a:cxn>
              <a:cxn ang="0">
                <a:pos x="connsiteX1" y="connsiteY1"/>
              </a:cxn>
              <a:cxn ang="0">
                <a:pos x="connsiteX2" y="connsiteY2"/>
              </a:cxn>
              <a:cxn ang="0">
                <a:pos x="connsiteX3" y="connsiteY3"/>
              </a:cxn>
            </a:cxnLst>
            <a:rect l="l" t="t" r="r" b="b"/>
            <a:pathLst>
              <a:path w="1324458" h="1675340">
                <a:moveTo>
                  <a:pt x="1324458" y="1675340"/>
                </a:moveTo>
                <a:lnTo>
                  <a:pt x="104379" y="1675340"/>
                </a:lnTo>
                <a:cubicBezTo>
                  <a:pt x="46732" y="1675340"/>
                  <a:pt x="0" y="1628608"/>
                  <a:pt x="0" y="1570961"/>
                </a:cubicBezTo>
                <a:lnTo>
                  <a:pt x="4176" y="0"/>
                </a:lnTo>
              </a:path>
            </a:pathLst>
          </a:custGeom>
          <a:noFill/>
          <a:ln w="12700" cap="flat">
            <a:solidFill>
              <a:schemeClr val="accent1">
                <a:lumMod val="40000"/>
                <a:lumOff val="6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2117"/>
          </a:p>
        </p:txBody>
      </p:sp>
      <p:sp>
        <p:nvSpPr>
          <p:cNvPr id="11" name="Title 10">
            <a:extLst>
              <a:ext uri="{FF2B5EF4-FFF2-40B4-BE49-F238E27FC236}">
                <a16:creationId xmlns:a16="http://schemas.microsoft.com/office/drawing/2014/main" id="{3ACF1690-2BE1-7143-C66E-52AE3AD23ACA}"/>
              </a:ext>
            </a:extLst>
          </p:cNvPr>
          <p:cNvSpPr>
            <a:spLocks noGrp="1"/>
          </p:cNvSpPr>
          <p:nvPr>
            <p:ph type="title"/>
          </p:nvPr>
        </p:nvSpPr>
        <p:spPr/>
        <p:txBody>
          <a:bodyPr/>
          <a:lstStyle/>
          <a:p>
            <a:r>
              <a:rPr lang="en-US" dirty="0"/>
              <a:t>Click to edit Master title style</a:t>
            </a:r>
            <a:endParaRPr lang="en-UA" dirty="0"/>
          </a:p>
        </p:txBody>
      </p:sp>
      <p:sp>
        <p:nvSpPr>
          <p:cNvPr id="28" name="Rounded Rectangle 20">
            <a:extLst>
              <a:ext uri="{FF2B5EF4-FFF2-40B4-BE49-F238E27FC236}">
                <a16:creationId xmlns:a16="http://schemas.microsoft.com/office/drawing/2014/main" id="{F9D9A0F2-2A53-5AB5-C778-BA8BA593DDD1}"/>
              </a:ext>
            </a:extLst>
          </p:cNvPr>
          <p:cNvSpPr/>
          <p:nvPr userDrawn="1"/>
        </p:nvSpPr>
        <p:spPr>
          <a:xfrm>
            <a:off x="6045201" y="4497389"/>
            <a:ext cx="1324458" cy="1335089"/>
          </a:xfrm>
          <a:custGeom>
            <a:avLst/>
            <a:gdLst>
              <a:gd name="connsiteX0" fmla="*/ 0 w 1892300"/>
              <a:gd name="connsiteY0" fmla="*/ 104379 h 2322513"/>
              <a:gd name="connsiteX1" fmla="*/ 104379 w 1892300"/>
              <a:gd name="connsiteY1" fmla="*/ 0 h 2322513"/>
              <a:gd name="connsiteX2" fmla="*/ 1787921 w 1892300"/>
              <a:gd name="connsiteY2" fmla="*/ 0 h 2322513"/>
              <a:gd name="connsiteX3" fmla="*/ 1892300 w 1892300"/>
              <a:gd name="connsiteY3" fmla="*/ 104379 h 2322513"/>
              <a:gd name="connsiteX4" fmla="*/ 1892300 w 1892300"/>
              <a:gd name="connsiteY4" fmla="*/ 2218134 h 2322513"/>
              <a:gd name="connsiteX5" fmla="*/ 1787921 w 1892300"/>
              <a:gd name="connsiteY5" fmla="*/ 2322513 h 2322513"/>
              <a:gd name="connsiteX6" fmla="*/ 104379 w 1892300"/>
              <a:gd name="connsiteY6" fmla="*/ 2322513 h 2322513"/>
              <a:gd name="connsiteX7" fmla="*/ 0 w 1892300"/>
              <a:gd name="connsiteY7" fmla="*/ 2218134 h 2322513"/>
              <a:gd name="connsiteX8" fmla="*/ 0 w 1892300"/>
              <a:gd name="connsiteY8"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8" fmla="*/ 195819 w 1892300"/>
              <a:gd name="connsiteY8" fmla="*/ 91440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4176 w 1892300"/>
              <a:gd name="connsiteY7" fmla="*/ 647173 h 2322513"/>
              <a:gd name="connsiteX0" fmla="*/ 1787921 w 1892300"/>
              <a:gd name="connsiteY0" fmla="*/ 0 h 2322513"/>
              <a:gd name="connsiteX1" fmla="*/ 1892300 w 1892300"/>
              <a:gd name="connsiteY1" fmla="*/ 104379 h 2322513"/>
              <a:gd name="connsiteX2" fmla="*/ 1892300 w 1892300"/>
              <a:gd name="connsiteY2" fmla="*/ 2218134 h 2322513"/>
              <a:gd name="connsiteX3" fmla="*/ 1787921 w 1892300"/>
              <a:gd name="connsiteY3" fmla="*/ 2322513 h 2322513"/>
              <a:gd name="connsiteX4" fmla="*/ 104379 w 1892300"/>
              <a:gd name="connsiteY4" fmla="*/ 2322513 h 2322513"/>
              <a:gd name="connsiteX5" fmla="*/ 0 w 1892300"/>
              <a:gd name="connsiteY5" fmla="*/ 2218134 h 2322513"/>
              <a:gd name="connsiteX6" fmla="*/ 4176 w 1892300"/>
              <a:gd name="connsiteY6" fmla="*/ 647173 h 2322513"/>
              <a:gd name="connsiteX0" fmla="*/ 1892300 w 1892300"/>
              <a:gd name="connsiteY0" fmla="*/ 0 h 2218134"/>
              <a:gd name="connsiteX1" fmla="*/ 1892300 w 1892300"/>
              <a:gd name="connsiteY1" fmla="*/ 2113755 h 2218134"/>
              <a:gd name="connsiteX2" fmla="*/ 1787921 w 1892300"/>
              <a:gd name="connsiteY2" fmla="*/ 2218134 h 2218134"/>
              <a:gd name="connsiteX3" fmla="*/ 104379 w 1892300"/>
              <a:gd name="connsiteY3" fmla="*/ 2218134 h 2218134"/>
              <a:gd name="connsiteX4" fmla="*/ 0 w 1892300"/>
              <a:gd name="connsiteY4" fmla="*/ 2113755 h 2218134"/>
              <a:gd name="connsiteX5" fmla="*/ 4176 w 1892300"/>
              <a:gd name="connsiteY5" fmla="*/ 542794 h 2218134"/>
              <a:gd name="connsiteX0" fmla="*/ 1892300 w 1892300"/>
              <a:gd name="connsiteY0" fmla="*/ 1570961 h 1675340"/>
              <a:gd name="connsiteX1" fmla="*/ 1787921 w 1892300"/>
              <a:gd name="connsiteY1" fmla="*/ 1675340 h 1675340"/>
              <a:gd name="connsiteX2" fmla="*/ 104379 w 1892300"/>
              <a:gd name="connsiteY2" fmla="*/ 1675340 h 1675340"/>
              <a:gd name="connsiteX3" fmla="*/ 0 w 1892300"/>
              <a:gd name="connsiteY3" fmla="*/ 1570961 h 1675340"/>
              <a:gd name="connsiteX4" fmla="*/ 4176 w 1892300"/>
              <a:gd name="connsiteY4" fmla="*/ 0 h 1675340"/>
              <a:gd name="connsiteX0" fmla="*/ 1892300 w 1947471"/>
              <a:gd name="connsiteY0" fmla="*/ 1570961 h 1675340"/>
              <a:gd name="connsiteX1" fmla="*/ 1889668 w 1947471"/>
              <a:gd name="connsiteY1" fmla="*/ 1575608 h 1675340"/>
              <a:gd name="connsiteX2" fmla="*/ 1787921 w 1947471"/>
              <a:gd name="connsiteY2" fmla="*/ 1675340 h 1675340"/>
              <a:gd name="connsiteX3" fmla="*/ 104379 w 1947471"/>
              <a:gd name="connsiteY3" fmla="*/ 1675340 h 1675340"/>
              <a:gd name="connsiteX4" fmla="*/ 0 w 1947471"/>
              <a:gd name="connsiteY4" fmla="*/ 1570961 h 1675340"/>
              <a:gd name="connsiteX5" fmla="*/ 4176 w 1947471"/>
              <a:gd name="connsiteY5" fmla="*/ 0 h 1675340"/>
              <a:gd name="connsiteX0" fmla="*/ 1892300 w 1947326"/>
              <a:gd name="connsiteY0" fmla="*/ 1570961 h 1675340"/>
              <a:gd name="connsiteX1" fmla="*/ 1787921 w 1947326"/>
              <a:gd name="connsiteY1" fmla="*/ 1675340 h 1675340"/>
              <a:gd name="connsiteX2" fmla="*/ 104379 w 1947326"/>
              <a:gd name="connsiteY2" fmla="*/ 1675340 h 1675340"/>
              <a:gd name="connsiteX3" fmla="*/ 0 w 1947326"/>
              <a:gd name="connsiteY3" fmla="*/ 1570961 h 1675340"/>
              <a:gd name="connsiteX4" fmla="*/ 4176 w 1947326"/>
              <a:gd name="connsiteY4" fmla="*/ 0 h 1675340"/>
              <a:gd name="connsiteX0" fmla="*/ 1787921 w 1787921"/>
              <a:gd name="connsiteY0" fmla="*/ 1675340 h 1675340"/>
              <a:gd name="connsiteX1" fmla="*/ 104379 w 1787921"/>
              <a:gd name="connsiteY1" fmla="*/ 1675340 h 1675340"/>
              <a:gd name="connsiteX2" fmla="*/ 0 w 1787921"/>
              <a:gd name="connsiteY2" fmla="*/ 1570961 h 1675340"/>
              <a:gd name="connsiteX3" fmla="*/ 4176 w 1787921"/>
              <a:gd name="connsiteY3" fmla="*/ 0 h 1675340"/>
              <a:gd name="connsiteX0" fmla="*/ 1324458 w 1324458"/>
              <a:gd name="connsiteY0" fmla="*/ 1675340 h 1675340"/>
              <a:gd name="connsiteX1" fmla="*/ 104379 w 1324458"/>
              <a:gd name="connsiteY1" fmla="*/ 1675340 h 1675340"/>
              <a:gd name="connsiteX2" fmla="*/ 0 w 1324458"/>
              <a:gd name="connsiteY2" fmla="*/ 1570961 h 1675340"/>
              <a:gd name="connsiteX3" fmla="*/ 4176 w 1324458"/>
              <a:gd name="connsiteY3" fmla="*/ 0 h 1675340"/>
            </a:gdLst>
            <a:ahLst/>
            <a:cxnLst>
              <a:cxn ang="0">
                <a:pos x="connsiteX0" y="connsiteY0"/>
              </a:cxn>
              <a:cxn ang="0">
                <a:pos x="connsiteX1" y="connsiteY1"/>
              </a:cxn>
              <a:cxn ang="0">
                <a:pos x="connsiteX2" y="connsiteY2"/>
              </a:cxn>
              <a:cxn ang="0">
                <a:pos x="connsiteX3" y="connsiteY3"/>
              </a:cxn>
            </a:cxnLst>
            <a:rect l="l" t="t" r="r" b="b"/>
            <a:pathLst>
              <a:path w="1324458" h="1675340">
                <a:moveTo>
                  <a:pt x="1324458" y="1675340"/>
                </a:moveTo>
                <a:lnTo>
                  <a:pt x="104379" y="1675340"/>
                </a:lnTo>
                <a:cubicBezTo>
                  <a:pt x="46732" y="1675340"/>
                  <a:pt x="0" y="1628608"/>
                  <a:pt x="0" y="1570961"/>
                </a:cubicBezTo>
                <a:lnTo>
                  <a:pt x="4176" y="0"/>
                </a:lnTo>
              </a:path>
            </a:pathLst>
          </a:custGeom>
          <a:noFill/>
          <a:ln w="12700" cap="flat">
            <a:solidFill>
              <a:schemeClr val="accent1">
                <a:lumMod val="40000"/>
                <a:lumOff val="6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2117"/>
          </a:p>
        </p:txBody>
      </p:sp>
      <p:sp>
        <p:nvSpPr>
          <p:cNvPr id="29" name="Rounded Rectangle 20">
            <a:extLst>
              <a:ext uri="{FF2B5EF4-FFF2-40B4-BE49-F238E27FC236}">
                <a16:creationId xmlns:a16="http://schemas.microsoft.com/office/drawing/2014/main" id="{B0DC867E-C005-43DD-536A-A2993740C4C8}"/>
              </a:ext>
            </a:extLst>
          </p:cNvPr>
          <p:cNvSpPr/>
          <p:nvPr userDrawn="1"/>
        </p:nvSpPr>
        <p:spPr>
          <a:xfrm flipV="1">
            <a:off x="3752445" y="2067680"/>
            <a:ext cx="1324458" cy="1391485"/>
          </a:xfrm>
          <a:custGeom>
            <a:avLst/>
            <a:gdLst>
              <a:gd name="connsiteX0" fmla="*/ 0 w 1892300"/>
              <a:gd name="connsiteY0" fmla="*/ 104379 h 2322513"/>
              <a:gd name="connsiteX1" fmla="*/ 104379 w 1892300"/>
              <a:gd name="connsiteY1" fmla="*/ 0 h 2322513"/>
              <a:gd name="connsiteX2" fmla="*/ 1787921 w 1892300"/>
              <a:gd name="connsiteY2" fmla="*/ 0 h 2322513"/>
              <a:gd name="connsiteX3" fmla="*/ 1892300 w 1892300"/>
              <a:gd name="connsiteY3" fmla="*/ 104379 h 2322513"/>
              <a:gd name="connsiteX4" fmla="*/ 1892300 w 1892300"/>
              <a:gd name="connsiteY4" fmla="*/ 2218134 h 2322513"/>
              <a:gd name="connsiteX5" fmla="*/ 1787921 w 1892300"/>
              <a:gd name="connsiteY5" fmla="*/ 2322513 h 2322513"/>
              <a:gd name="connsiteX6" fmla="*/ 104379 w 1892300"/>
              <a:gd name="connsiteY6" fmla="*/ 2322513 h 2322513"/>
              <a:gd name="connsiteX7" fmla="*/ 0 w 1892300"/>
              <a:gd name="connsiteY7" fmla="*/ 2218134 h 2322513"/>
              <a:gd name="connsiteX8" fmla="*/ 0 w 1892300"/>
              <a:gd name="connsiteY8"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8" fmla="*/ 195819 w 1892300"/>
              <a:gd name="connsiteY8" fmla="*/ 91440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4176 w 1892300"/>
              <a:gd name="connsiteY7" fmla="*/ 647173 h 2322513"/>
              <a:gd name="connsiteX0" fmla="*/ 1787921 w 1892300"/>
              <a:gd name="connsiteY0" fmla="*/ 0 h 2322513"/>
              <a:gd name="connsiteX1" fmla="*/ 1892300 w 1892300"/>
              <a:gd name="connsiteY1" fmla="*/ 104379 h 2322513"/>
              <a:gd name="connsiteX2" fmla="*/ 1892300 w 1892300"/>
              <a:gd name="connsiteY2" fmla="*/ 2218134 h 2322513"/>
              <a:gd name="connsiteX3" fmla="*/ 1787921 w 1892300"/>
              <a:gd name="connsiteY3" fmla="*/ 2322513 h 2322513"/>
              <a:gd name="connsiteX4" fmla="*/ 104379 w 1892300"/>
              <a:gd name="connsiteY4" fmla="*/ 2322513 h 2322513"/>
              <a:gd name="connsiteX5" fmla="*/ 0 w 1892300"/>
              <a:gd name="connsiteY5" fmla="*/ 2218134 h 2322513"/>
              <a:gd name="connsiteX6" fmla="*/ 4176 w 1892300"/>
              <a:gd name="connsiteY6" fmla="*/ 647173 h 2322513"/>
              <a:gd name="connsiteX0" fmla="*/ 1892300 w 1892300"/>
              <a:gd name="connsiteY0" fmla="*/ 0 h 2218134"/>
              <a:gd name="connsiteX1" fmla="*/ 1892300 w 1892300"/>
              <a:gd name="connsiteY1" fmla="*/ 2113755 h 2218134"/>
              <a:gd name="connsiteX2" fmla="*/ 1787921 w 1892300"/>
              <a:gd name="connsiteY2" fmla="*/ 2218134 h 2218134"/>
              <a:gd name="connsiteX3" fmla="*/ 104379 w 1892300"/>
              <a:gd name="connsiteY3" fmla="*/ 2218134 h 2218134"/>
              <a:gd name="connsiteX4" fmla="*/ 0 w 1892300"/>
              <a:gd name="connsiteY4" fmla="*/ 2113755 h 2218134"/>
              <a:gd name="connsiteX5" fmla="*/ 4176 w 1892300"/>
              <a:gd name="connsiteY5" fmla="*/ 542794 h 2218134"/>
              <a:gd name="connsiteX0" fmla="*/ 1892300 w 1892300"/>
              <a:gd name="connsiteY0" fmla="*/ 1570961 h 1675340"/>
              <a:gd name="connsiteX1" fmla="*/ 1787921 w 1892300"/>
              <a:gd name="connsiteY1" fmla="*/ 1675340 h 1675340"/>
              <a:gd name="connsiteX2" fmla="*/ 104379 w 1892300"/>
              <a:gd name="connsiteY2" fmla="*/ 1675340 h 1675340"/>
              <a:gd name="connsiteX3" fmla="*/ 0 w 1892300"/>
              <a:gd name="connsiteY3" fmla="*/ 1570961 h 1675340"/>
              <a:gd name="connsiteX4" fmla="*/ 4176 w 1892300"/>
              <a:gd name="connsiteY4" fmla="*/ 0 h 1675340"/>
              <a:gd name="connsiteX0" fmla="*/ 1892300 w 1947471"/>
              <a:gd name="connsiteY0" fmla="*/ 1570961 h 1675340"/>
              <a:gd name="connsiteX1" fmla="*/ 1889668 w 1947471"/>
              <a:gd name="connsiteY1" fmla="*/ 1575608 h 1675340"/>
              <a:gd name="connsiteX2" fmla="*/ 1787921 w 1947471"/>
              <a:gd name="connsiteY2" fmla="*/ 1675340 h 1675340"/>
              <a:gd name="connsiteX3" fmla="*/ 104379 w 1947471"/>
              <a:gd name="connsiteY3" fmla="*/ 1675340 h 1675340"/>
              <a:gd name="connsiteX4" fmla="*/ 0 w 1947471"/>
              <a:gd name="connsiteY4" fmla="*/ 1570961 h 1675340"/>
              <a:gd name="connsiteX5" fmla="*/ 4176 w 1947471"/>
              <a:gd name="connsiteY5" fmla="*/ 0 h 1675340"/>
              <a:gd name="connsiteX0" fmla="*/ 1892300 w 1947326"/>
              <a:gd name="connsiteY0" fmla="*/ 1570961 h 1675340"/>
              <a:gd name="connsiteX1" fmla="*/ 1787921 w 1947326"/>
              <a:gd name="connsiteY1" fmla="*/ 1675340 h 1675340"/>
              <a:gd name="connsiteX2" fmla="*/ 104379 w 1947326"/>
              <a:gd name="connsiteY2" fmla="*/ 1675340 h 1675340"/>
              <a:gd name="connsiteX3" fmla="*/ 0 w 1947326"/>
              <a:gd name="connsiteY3" fmla="*/ 1570961 h 1675340"/>
              <a:gd name="connsiteX4" fmla="*/ 4176 w 1947326"/>
              <a:gd name="connsiteY4" fmla="*/ 0 h 1675340"/>
              <a:gd name="connsiteX0" fmla="*/ 1787921 w 1787921"/>
              <a:gd name="connsiteY0" fmla="*/ 1675340 h 1675340"/>
              <a:gd name="connsiteX1" fmla="*/ 104379 w 1787921"/>
              <a:gd name="connsiteY1" fmla="*/ 1675340 h 1675340"/>
              <a:gd name="connsiteX2" fmla="*/ 0 w 1787921"/>
              <a:gd name="connsiteY2" fmla="*/ 1570961 h 1675340"/>
              <a:gd name="connsiteX3" fmla="*/ 4176 w 1787921"/>
              <a:gd name="connsiteY3" fmla="*/ 0 h 1675340"/>
              <a:gd name="connsiteX0" fmla="*/ 1324458 w 1324458"/>
              <a:gd name="connsiteY0" fmla="*/ 1675340 h 1675340"/>
              <a:gd name="connsiteX1" fmla="*/ 104379 w 1324458"/>
              <a:gd name="connsiteY1" fmla="*/ 1675340 h 1675340"/>
              <a:gd name="connsiteX2" fmla="*/ 0 w 1324458"/>
              <a:gd name="connsiteY2" fmla="*/ 1570961 h 1675340"/>
              <a:gd name="connsiteX3" fmla="*/ 4176 w 1324458"/>
              <a:gd name="connsiteY3" fmla="*/ 0 h 1675340"/>
            </a:gdLst>
            <a:ahLst/>
            <a:cxnLst>
              <a:cxn ang="0">
                <a:pos x="connsiteX0" y="connsiteY0"/>
              </a:cxn>
              <a:cxn ang="0">
                <a:pos x="connsiteX1" y="connsiteY1"/>
              </a:cxn>
              <a:cxn ang="0">
                <a:pos x="connsiteX2" y="connsiteY2"/>
              </a:cxn>
              <a:cxn ang="0">
                <a:pos x="connsiteX3" y="connsiteY3"/>
              </a:cxn>
            </a:cxnLst>
            <a:rect l="l" t="t" r="r" b="b"/>
            <a:pathLst>
              <a:path w="1324458" h="1675340">
                <a:moveTo>
                  <a:pt x="1324458" y="1675340"/>
                </a:moveTo>
                <a:lnTo>
                  <a:pt x="104379" y="1675340"/>
                </a:lnTo>
                <a:cubicBezTo>
                  <a:pt x="46732" y="1675340"/>
                  <a:pt x="0" y="1628608"/>
                  <a:pt x="0" y="1570961"/>
                </a:cubicBezTo>
                <a:lnTo>
                  <a:pt x="4176" y="0"/>
                </a:lnTo>
              </a:path>
            </a:pathLst>
          </a:custGeom>
          <a:noFill/>
          <a:ln w="12700" cap="flat">
            <a:solidFill>
              <a:schemeClr val="accent1">
                <a:lumMod val="40000"/>
                <a:lumOff val="6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2117"/>
          </a:p>
        </p:txBody>
      </p:sp>
      <p:sp>
        <p:nvSpPr>
          <p:cNvPr id="30" name="Rounded Rectangle 20">
            <a:extLst>
              <a:ext uri="{FF2B5EF4-FFF2-40B4-BE49-F238E27FC236}">
                <a16:creationId xmlns:a16="http://schemas.microsoft.com/office/drawing/2014/main" id="{977FE6AF-586F-3C49-47F2-ED5EAAB82F64}"/>
              </a:ext>
            </a:extLst>
          </p:cNvPr>
          <p:cNvSpPr/>
          <p:nvPr userDrawn="1"/>
        </p:nvSpPr>
        <p:spPr>
          <a:xfrm flipV="1">
            <a:off x="8302254" y="2067680"/>
            <a:ext cx="1324458" cy="1391485"/>
          </a:xfrm>
          <a:custGeom>
            <a:avLst/>
            <a:gdLst>
              <a:gd name="connsiteX0" fmla="*/ 0 w 1892300"/>
              <a:gd name="connsiteY0" fmla="*/ 104379 h 2322513"/>
              <a:gd name="connsiteX1" fmla="*/ 104379 w 1892300"/>
              <a:gd name="connsiteY1" fmla="*/ 0 h 2322513"/>
              <a:gd name="connsiteX2" fmla="*/ 1787921 w 1892300"/>
              <a:gd name="connsiteY2" fmla="*/ 0 h 2322513"/>
              <a:gd name="connsiteX3" fmla="*/ 1892300 w 1892300"/>
              <a:gd name="connsiteY3" fmla="*/ 104379 h 2322513"/>
              <a:gd name="connsiteX4" fmla="*/ 1892300 w 1892300"/>
              <a:gd name="connsiteY4" fmla="*/ 2218134 h 2322513"/>
              <a:gd name="connsiteX5" fmla="*/ 1787921 w 1892300"/>
              <a:gd name="connsiteY5" fmla="*/ 2322513 h 2322513"/>
              <a:gd name="connsiteX6" fmla="*/ 104379 w 1892300"/>
              <a:gd name="connsiteY6" fmla="*/ 2322513 h 2322513"/>
              <a:gd name="connsiteX7" fmla="*/ 0 w 1892300"/>
              <a:gd name="connsiteY7" fmla="*/ 2218134 h 2322513"/>
              <a:gd name="connsiteX8" fmla="*/ 0 w 1892300"/>
              <a:gd name="connsiteY8"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8" fmla="*/ 195819 w 1892300"/>
              <a:gd name="connsiteY8" fmla="*/ 91440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0 w 1892300"/>
              <a:gd name="connsiteY7" fmla="*/ 104379 h 2322513"/>
              <a:gd name="connsiteX0" fmla="*/ 104379 w 1892300"/>
              <a:gd name="connsiteY0" fmla="*/ 0 h 2322513"/>
              <a:gd name="connsiteX1" fmla="*/ 1787921 w 1892300"/>
              <a:gd name="connsiteY1" fmla="*/ 0 h 2322513"/>
              <a:gd name="connsiteX2" fmla="*/ 1892300 w 1892300"/>
              <a:gd name="connsiteY2" fmla="*/ 104379 h 2322513"/>
              <a:gd name="connsiteX3" fmla="*/ 1892300 w 1892300"/>
              <a:gd name="connsiteY3" fmla="*/ 2218134 h 2322513"/>
              <a:gd name="connsiteX4" fmla="*/ 1787921 w 1892300"/>
              <a:gd name="connsiteY4" fmla="*/ 2322513 h 2322513"/>
              <a:gd name="connsiteX5" fmla="*/ 104379 w 1892300"/>
              <a:gd name="connsiteY5" fmla="*/ 2322513 h 2322513"/>
              <a:gd name="connsiteX6" fmla="*/ 0 w 1892300"/>
              <a:gd name="connsiteY6" fmla="*/ 2218134 h 2322513"/>
              <a:gd name="connsiteX7" fmla="*/ 4176 w 1892300"/>
              <a:gd name="connsiteY7" fmla="*/ 647173 h 2322513"/>
              <a:gd name="connsiteX0" fmla="*/ 1787921 w 1892300"/>
              <a:gd name="connsiteY0" fmla="*/ 0 h 2322513"/>
              <a:gd name="connsiteX1" fmla="*/ 1892300 w 1892300"/>
              <a:gd name="connsiteY1" fmla="*/ 104379 h 2322513"/>
              <a:gd name="connsiteX2" fmla="*/ 1892300 w 1892300"/>
              <a:gd name="connsiteY2" fmla="*/ 2218134 h 2322513"/>
              <a:gd name="connsiteX3" fmla="*/ 1787921 w 1892300"/>
              <a:gd name="connsiteY3" fmla="*/ 2322513 h 2322513"/>
              <a:gd name="connsiteX4" fmla="*/ 104379 w 1892300"/>
              <a:gd name="connsiteY4" fmla="*/ 2322513 h 2322513"/>
              <a:gd name="connsiteX5" fmla="*/ 0 w 1892300"/>
              <a:gd name="connsiteY5" fmla="*/ 2218134 h 2322513"/>
              <a:gd name="connsiteX6" fmla="*/ 4176 w 1892300"/>
              <a:gd name="connsiteY6" fmla="*/ 647173 h 2322513"/>
              <a:gd name="connsiteX0" fmla="*/ 1892300 w 1892300"/>
              <a:gd name="connsiteY0" fmla="*/ 0 h 2218134"/>
              <a:gd name="connsiteX1" fmla="*/ 1892300 w 1892300"/>
              <a:gd name="connsiteY1" fmla="*/ 2113755 h 2218134"/>
              <a:gd name="connsiteX2" fmla="*/ 1787921 w 1892300"/>
              <a:gd name="connsiteY2" fmla="*/ 2218134 h 2218134"/>
              <a:gd name="connsiteX3" fmla="*/ 104379 w 1892300"/>
              <a:gd name="connsiteY3" fmla="*/ 2218134 h 2218134"/>
              <a:gd name="connsiteX4" fmla="*/ 0 w 1892300"/>
              <a:gd name="connsiteY4" fmla="*/ 2113755 h 2218134"/>
              <a:gd name="connsiteX5" fmla="*/ 4176 w 1892300"/>
              <a:gd name="connsiteY5" fmla="*/ 542794 h 2218134"/>
              <a:gd name="connsiteX0" fmla="*/ 1892300 w 1892300"/>
              <a:gd name="connsiteY0" fmla="*/ 1570961 h 1675340"/>
              <a:gd name="connsiteX1" fmla="*/ 1787921 w 1892300"/>
              <a:gd name="connsiteY1" fmla="*/ 1675340 h 1675340"/>
              <a:gd name="connsiteX2" fmla="*/ 104379 w 1892300"/>
              <a:gd name="connsiteY2" fmla="*/ 1675340 h 1675340"/>
              <a:gd name="connsiteX3" fmla="*/ 0 w 1892300"/>
              <a:gd name="connsiteY3" fmla="*/ 1570961 h 1675340"/>
              <a:gd name="connsiteX4" fmla="*/ 4176 w 1892300"/>
              <a:gd name="connsiteY4" fmla="*/ 0 h 1675340"/>
              <a:gd name="connsiteX0" fmla="*/ 1892300 w 1947471"/>
              <a:gd name="connsiteY0" fmla="*/ 1570961 h 1675340"/>
              <a:gd name="connsiteX1" fmla="*/ 1889668 w 1947471"/>
              <a:gd name="connsiteY1" fmla="*/ 1575608 h 1675340"/>
              <a:gd name="connsiteX2" fmla="*/ 1787921 w 1947471"/>
              <a:gd name="connsiteY2" fmla="*/ 1675340 h 1675340"/>
              <a:gd name="connsiteX3" fmla="*/ 104379 w 1947471"/>
              <a:gd name="connsiteY3" fmla="*/ 1675340 h 1675340"/>
              <a:gd name="connsiteX4" fmla="*/ 0 w 1947471"/>
              <a:gd name="connsiteY4" fmla="*/ 1570961 h 1675340"/>
              <a:gd name="connsiteX5" fmla="*/ 4176 w 1947471"/>
              <a:gd name="connsiteY5" fmla="*/ 0 h 1675340"/>
              <a:gd name="connsiteX0" fmla="*/ 1892300 w 1947326"/>
              <a:gd name="connsiteY0" fmla="*/ 1570961 h 1675340"/>
              <a:gd name="connsiteX1" fmla="*/ 1787921 w 1947326"/>
              <a:gd name="connsiteY1" fmla="*/ 1675340 h 1675340"/>
              <a:gd name="connsiteX2" fmla="*/ 104379 w 1947326"/>
              <a:gd name="connsiteY2" fmla="*/ 1675340 h 1675340"/>
              <a:gd name="connsiteX3" fmla="*/ 0 w 1947326"/>
              <a:gd name="connsiteY3" fmla="*/ 1570961 h 1675340"/>
              <a:gd name="connsiteX4" fmla="*/ 4176 w 1947326"/>
              <a:gd name="connsiteY4" fmla="*/ 0 h 1675340"/>
              <a:gd name="connsiteX0" fmla="*/ 1787921 w 1787921"/>
              <a:gd name="connsiteY0" fmla="*/ 1675340 h 1675340"/>
              <a:gd name="connsiteX1" fmla="*/ 104379 w 1787921"/>
              <a:gd name="connsiteY1" fmla="*/ 1675340 h 1675340"/>
              <a:gd name="connsiteX2" fmla="*/ 0 w 1787921"/>
              <a:gd name="connsiteY2" fmla="*/ 1570961 h 1675340"/>
              <a:gd name="connsiteX3" fmla="*/ 4176 w 1787921"/>
              <a:gd name="connsiteY3" fmla="*/ 0 h 1675340"/>
              <a:gd name="connsiteX0" fmla="*/ 1324458 w 1324458"/>
              <a:gd name="connsiteY0" fmla="*/ 1675340 h 1675340"/>
              <a:gd name="connsiteX1" fmla="*/ 104379 w 1324458"/>
              <a:gd name="connsiteY1" fmla="*/ 1675340 h 1675340"/>
              <a:gd name="connsiteX2" fmla="*/ 0 w 1324458"/>
              <a:gd name="connsiteY2" fmla="*/ 1570961 h 1675340"/>
              <a:gd name="connsiteX3" fmla="*/ 4176 w 1324458"/>
              <a:gd name="connsiteY3" fmla="*/ 0 h 1675340"/>
            </a:gdLst>
            <a:ahLst/>
            <a:cxnLst>
              <a:cxn ang="0">
                <a:pos x="connsiteX0" y="connsiteY0"/>
              </a:cxn>
              <a:cxn ang="0">
                <a:pos x="connsiteX1" y="connsiteY1"/>
              </a:cxn>
              <a:cxn ang="0">
                <a:pos x="connsiteX2" y="connsiteY2"/>
              </a:cxn>
              <a:cxn ang="0">
                <a:pos x="connsiteX3" y="connsiteY3"/>
              </a:cxn>
            </a:cxnLst>
            <a:rect l="l" t="t" r="r" b="b"/>
            <a:pathLst>
              <a:path w="1324458" h="1675340">
                <a:moveTo>
                  <a:pt x="1324458" y="1675340"/>
                </a:moveTo>
                <a:lnTo>
                  <a:pt x="104379" y="1675340"/>
                </a:lnTo>
                <a:cubicBezTo>
                  <a:pt x="46732" y="1675340"/>
                  <a:pt x="0" y="1628608"/>
                  <a:pt x="0" y="1570961"/>
                </a:cubicBezTo>
                <a:lnTo>
                  <a:pt x="4176" y="0"/>
                </a:lnTo>
              </a:path>
            </a:pathLst>
          </a:custGeom>
          <a:noFill/>
          <a:ln w="12700" cap="flat">
            <a:solidFill>
              <a:schemeClr val="accent1">
                <a:lumMod val="40000"/>
                <a:lumOff val="6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sz="2117"/>
          </a:p>
        </p:txBody>
      </p:sp>
      <p:sp>
        <p:nvSpPr>
          <p:cNvPr id="22" name="Graphic 18">
            <a:extLst>
              <a:ext uri="{FF2B5EF4-FFF2-40B4-BE49-F238E27FC236}">
                <a16:creationId xmlns:a16="http://schemas.microsoft.com/office/drawing/2014/main" id="{FFE7A372-0AC8-6B21-24C7-7EBE23220E86}"/>
              </a:ext>
            </a:extLst>
          </p:cNvPr>
          <p:cNvSpPr/>
          <p:nvPr userDrawn="1"/>
        </p:nvSpPr>
        <p:spPr>
          <a:xfrm>
            <a:off x="2854502" y="3463119"/>
            <a:ext cx="1971405" cy="2674047"/>
          </a:xfrm>
          <a:custGeom>
            <a:avLst/>
            <a:gdLst>
              <a:gd name="connsiteX0" fmla="*/ 1481328 w 1481328"/>
              <a:gd name="connsiteY0" fmla="*/ 95155 h 2009298"/>
              <a:gd name="connsiteX1" fmla="*/ 1386173 w 1481328"/>
              <a:gd name="connsiteY1" fmla="*/ 0 h 2009298"/>
              <a:gd name="connsiteX2" fmla="*/ 95155 w 1481328"/>
              <a:gd name="connsiteY2" fmla="*/ 0 h 2009298"/>
              <a:gd name="connsiteX3" fmla="*/ 0 w 1481328"/>
              <a:gd name="connsiteY3" fmla="*/ 95155 h 2009298"/>
              <a:gd name="connsiteX4" fmla="*/ 0 w 1481328"/>
              <a:gd name="connsiteY4" fmla="*/ 1914144 h 2009298"/>
              <a:gd name="connsiteX5" fmla="*/ 95155 w 1481328"/>
              <a:gd name="connsiteY5" fmla="*/ 2009299 h 2009298"/>
              <a:gd name="connsiteX6" fmla="*/ 1211199 w 1481328"/>
              <a:gd name="connsiteY6" fmla="*/ 2009299 h 2009298"/>
              <a:gd name="connsiteX7" fmla="*/ 1306449 w 1481328"/>
              <a:gd name="connsiteY7" fmla="*/ 1914049 h 2009298"/>
              <a:gd name="connsiteX8" fmla="*/ 1306449 w 1481328"/>
              <a:gd name="connsiteY8" fmla="*/ 1849755 h 2009298"/>
              <a:gd name="connsiteX9" fmla="*/ 1323594 w 1481328"/>
              <a:gd name="connsiteY9" fmla="*/ 1795272 h 2009298"/>
              <a:gd name="connsiteX10" fmla="*/ 1464183 w 1481328"/>
              <a:gd name="connsiteY10" fmla="*/ 1593818 h 2009298"/>
              <a:gd name="connsiteX11" fmla="*/ 1481328 w 1481328"/>
              <a:gd name="connsiteY11" fmla="*/ 1539335 h 2009298"/>
              <a:gd name="connsiteX12" fmla="*/ 1481328 w 1481328"/>
              <a:gd name="connsiteY12" fmla="*/ 95155 h 20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328" h="2009298">
                <a:moveTo>
                  <a:pt x="1481328" y="95155"/>
                </a:moveTo>
                <a:cubicBezTo>
                  <a:pt x="1481328" y="42577"/>
                  <a:pt x="1438751" y="0"/>
                  <a:pt x="1386173" y="0"/>
                </a:cubicBezTo>
                <a:lnTo>
                  <a:pt x="95155" y="0"/>
                </a:lnTo>
                <a:cubicBezTo>
                  <a:pt x="42577" y="0"/>
                  <a:pt x="0" y="42577"/>
                  <a:pt x="0" y="95155"/>
                </a:cubicBezTo>
                <a:lnTo>
                  <a:pt x="0" y="1914144"/>
                </a:lnTo>
                <a:cubicBezTo>
                  <a:pt x="0" y="1966722"/>
                  <a:pt x="42577" y="2009299"/>
                  <a:pt x="95155" y="2009299"/>
                </a:cubicBezTo>
                <a:lnTo>
                  <a:pt x="1211199" y="2009299"/>
                </a:lnTo>
                <a:cubicBezTo>
                  <a:pt x="1263777" y="2009299"/>
                  <a:pt x="1306449" y="1966627"/>
                  <a:pt x="1306449" y="1914049"/>
                </a:cubicBezTo>
                <a:lnTo>
                  <a:pt x="1306449" y="1849755"/>
                </a:lnTo>
                <a:cubicBezTo>
                  <a:pt x="1306449" y="1830229"/>
                  <a:pt x="1312450" y="1811274"/>
                  <a:pt x="1323594" y="1795272"/>
                </a:cubicBezTo>
                <a:lnTo>
                  <a:pt x="1464183" y="1593818"/>
                </a:lnTo>
                <a:cubicBezTo>
                  <a:pt x="1475327" y="1577816"/>
                  <a:pt x="1481328" y="1558766"/>
                  <a:pt x="1481328" y="1539335"/>
                </a:cubicBezTo>
                <a:lnTo>
                  <a:pt x="1481328" y="95155"/>
                </a:lnTo>
                <a:close/>
              </a:path>
            </a:pathLst>
          </a:custGeom>
          <a:solidFill>
            <a:srgbClr val="FCE7D4"/>
          </a:solidFill>
          <a:ln w="9525" cap="flat">
            <a:noFill/>
            <a:prstDash val="solid"/>
            <a:miter/>
          </a:ln>
        </p:spPr>
        <p:txBody>
          <a:bodyPr rtlCol="0" anchor="ctr"/>
          <a:lstStyle/>
          <a:p>
            <a:endParaRPr lang="en-US" sz="2117"/>
          </a:p>
        </p:txBody>
      </p:sp>
      <p:sp>
        <p:nvSpPr>
          <p:cNvPr id="23" name="Graphic 18">
            <a:extLst>
              <a:ext uri="{FF2B5EF4-FFF2-40B4-BE49-F238E27FC236}">
                <a16:creationId xmlns:a16="http://schemas.microsoft.com/office/drawing/2014/main" id="{20BC5BE1-DF8F-82FD-871E-4DF47DEC1002}"/>
              </a:ext>
            </a:extLst>
          </p:cNvPr>
          <p:cNvSpPr/>
          <p:nvPr userDrawn="1"/>
        </p:nvSpPr>
        <p:spPr>
          <a:xfrm>
            <a:off x="5112781" y="1825277"/>
            <a:ext cx="1971405" cy="2674047"/>
          </a:xfrm>
          <a:custGeom>
            <a:avLst/>
            <a:gdLst>
              <a:gd name="connsiteX0" fmla="*/ 1481328 w 1481328"/>
              <a:gd name="connsiteY0" fmla="*/ 95155 h 2009298"/>
              <a:gd name="connsiteX1" fmla="*/ 1386173 w 1481328"/>
              <a:gd name="connsiteY1" fmla="*/ 0 h 2009298"/>
              <a:gd name="connsiteX2" fmla="*/ 95155 w 1481328"/>
              <a:gd name="connsiteY2" fmla="*/ 0 h 2009298"/>
              <a:gd name="connsiteX3" fmla="*/ 0 w 1481328"/>
              <a:gd name="connsiteY3" fmla="*/ 95155 h 2009298"/>
              <a:gd name="connsiteX4" fmla="*/ 0 w 1481328"/>
              <a:gd name="connsiteY4" fmla="*/ 1914144 h 2009298"/>
              <a:gd name="connsiteX5" fmla="*/ 95155 w 1481328"/>
              <a:gd name="connsiteY5" fmla="*/ 2009299 h 2009298"/>
              <a:gd name="connsiteX6" fmla="*/ 1211199 w 1481328"/>
              <a:gd name="connsiteY6" fmla="*/ 2009299 h 2009298"/>
              <a:gd name="connsiteX7" fmla="*/ 1306449 w 1481328"/>
              <a:gd name="connsiteY7" fmla="*/ 1914049 h 2009298"/>
              <a:gd name="connsiteX8" fmla="*/ 1306449 w 1481328"/>
              <a:gd name="connsiteY8" fmla="*/ 1849755 h 2009298"/>
              <a:gd name="connsiteX9" fmla="*/ 1323594 w 1481328"/>
              <a:gd name="connsiteY9" fmla="*/ 1795272 h 2009298"/>
              <a:gd name="connsiteX10" fmla="*/ 1464183 w 1481328"/>
              <a:gd name="connsiteY10" fmla="*/ 1593818 h 2009298"/>
              <a:gd name="connsiteX11" fmla="*/ 1481328 w 1481328"/>
              <a:gd name="connsiteY11" fmla="*/ 1539335 h 2009298"/>
              <a:gd name="connsiteX12" fmla="*/ 1481328 w 1481328"/>
              <a:gd name="connsiteY12" fmla="*/ 95155 h 20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328" h="2009298">
                <a:moveTo>
                  <a:pt x="1481328" y="95155"/>
                </a:moveTo>
                <a:cubicBezTo>
                  <a:pt x="1481328" y="42577"/>
                  <a:pt x="1438751" y="0"/>
                  <a:pt x="1386173" y="0"/>
                </a:cubicBezTo>
                <a:lnTo>
                  <a:pt x="95155" y="0"/>
                </a:lnTo>
                <a:cubicBezTo>
                  <a:pt x="42577" y="0"/>
                  <a:pt x="0" y="42577"/>
                  <a:pt x="0" y="95155"/>
                </a:cubicBezTo>
                <a:lnTo>
                  <a:pt x="0" y="1914144"/>
                </a:lnTo>
                <a:cubicBezTo>
                  <a:pt x="0" y="1966722"/>
                  <a:pt x="42577" y="2009299"/>
                  <a:pt x="95155" y="2009299"/>
                </a:cubicBezTo>
                <a:lnTo>
                  <a:pt x="1211199" y="2009299"/>
                </a:lnTo>
                <a:cubicBezTo>
                  <a:pt x="1263777" y="2009299"/>
                  <a:pt x="1306449" y="1966627"/>
                  <a:pt x="1306449" y="1914049"/>
                </a:cubicBezTo>
                <a:lnTo>
                  <a:pt x="1306449" y="1849755"/>
                </a:lnTo>
                <a:cubicBezTo>
                  <a:pt x="1306449" y="1830229"/>
                  <a:pt x="1312450" y="1811274"/>
                  <a:pt x="1323594" y="1795272"/>
                </a:cubicBezTo>
                <a:lnTo>
                  <a:pt x="1464183" y="1593818"/>
                </a:lnTo>
                <a:cubicBezTo>
                  <a:pt x="1475327" y="1577816"/>
                  <a:pt x="1481328" y="1558766"/>
                  <a:pt x="1481328" y="1539335"/>
                </a:cubicBezTo>
                <a:lnTo>
                  <a:pt x="1481328" y="95155"/>
                </a:lnTo>
                <a:close/>
              </a:path>
            </a:pathLst>
          </a:custGeom>
          <a:solidFill>
            <a:srgbClr val="FCE7D4"/>
          </a:solidFill>
          <a:ln w="9525" cap="flat">
            <a:noFill/>
            <a:prstDash val="solid"/>
            <a:miter/>
          </a:ln>
        </p:spPr>
        <p:txBody>
          <a:bodyPr rtlCol="0" anchor="ctr"/>
          <a:lstStyle/>
          <a:p>
            <a:endParaRPr lang="en-US" sz="2117"/>
          </a:p>
        </p:txBody>
      </p:sp>
      <p:sp>
        <p:nvSpPr>
          <p:cNvPr id="24" name="Graphic 18">
            <a:extLst>
              <a:ext uri="{FF2B5EF4-FFF2-40B4-BE49-F238E27FC236}">
                <a16:creationId xmlns:a16="http://schemas.microsoft.com/office/drawing/2014/main" id="{250ED996-238B-07D4-A716-739AA4208AA7}"/>
              </a:ext>
            </a:extLst>
          </p:cNvPr>
          <p:cNvSpPr/>
          <p:nvPr userDrawn="1"/>
        </p:nvSpPr>
        <p:spPr>
          <a:xfrm>
            <a:off x="7371058" y="3463119"/>
            <a:ext cx="1971405" cy="2674047"/>
          </a:xfrm>
          <a:custGeom>
            <a:avLst/>
            <a:gdLst>
              <a:gd name="connsiteX0" fmla="*/ 1481328 w 1481328"/>
              <a:gd name="connsiteY0" fmla="*/ 95155 h 2009298"/>
              <a:gd name="connsiteX1" fmla="*/ 1386173 w 1481328"/>
              <a:gd name="connsiteY1" fmla="*/ 0 h 2009298"/>
              <a:gd name="connsiteX2" fmla="*/ 95155 w 1481328"/>
              <a:gd name="connsiteY2" fmla="*/ 0 h 2009298"/>
              <a:gd name="connsiteX3" fmla="*/ 0 w 1481328"/>
              <a:gd name="connsiteY3" fmla="*/ 95155 h 2009298"/>
              <a:gd name="connsiteX4" fmla="*/ 0 w 1481328"/>
              <a:gd name="connsiteY4" fmla="*/ 1914144 h 2009298"/>
              <a:gd name="connsiteX5" fmla="*/ 95155 w 1481328"/>
              <a:gd name="connsiteY5" fmla="*/ 2009299 h 2009298"/>
              <a:gd name="connsiteX6" fmla="*/ 1211199 w 1481328"/>
              <a:gd name="connsiteY6" fmla="*/ 2009299 h 2009298"/>
              <a:gd name="connsiteX7" fmla="*/ 1306449 w 1481328"/>
              <a:gd name="connsiteY7" fmla="*/ 1914049 h 2009298"/>
              <a:gd name="connsiteX8" fmla="*/ 1306449 w 1481328"/>
              <a:gd name="connsiteY8" fmla="*/ 1849755 h 2009298"/>
              <a:gd name="connsiteX9" fmla="*/ 1323594 w 1481328"/>
              <a:gd name="connsiteY9" fmla="*/ 1795272 h 2009298"/>
              <a:gd name="connsiteX10" fmla="*/ 1464183 w 1481328"/>
              <a:gd name="connsiteY10" fmla="*/ 1593818 h 2009298"/>
              <a:gd name="connsiteX11" fmla="*/ 1481328 w 1481328"/>
              <a:gd name="connsiteY11" fmla="*/ 1539335 h 2009298"/>
              <a:gd name="connsiteX12" fmla="*/ 1481328 w 1481328"/>
              <a:gd name="connsiteY12" fmla="*/ 95155 h 20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328" h="2009298">
                <a:moveTo>
                  <a:pt x="1481328" y="95155"/>
                </a:moveTo>
                <a:cubicBezTo>
                  <a:pt x="1481328" y="42577"/>
                  <a:pt x="1438751" y="0"/>
                  <a:pt x="1386173" y="0"/>
                </a:cubicBezTo>
                <a:lnTo>
                  <a:pt x="95155" y="0"/>
                </a:lnTo>
                <a:cubicBezTo>
                  <a:pt x="42577" y="0"/>
                  <a:pt x="0" y="42577"/>
                  <a:pt x="0" y="95155"/>
                </a:cubicBezTo>
                <a:lnTo>
                  <a:pt x="0" y="1914144"/>
                </a:lnTo>
                <a:cubicBezTo>
                  <a:pt x="0" y="1966722"/>
                  <a:pt x="42577" y="2009299"/>
                  <a:pt x="95155" y="2009299"/>
                </a:cubicBezTo>
                <a:lnTo>
                  <a:pt x="1211199" y="2009299"/>
                </a:lnTo>
                <a:cubicBezTo>
                  <a:pt x="1263777" y="2009299"/>
                  <a:pt x="1306449" y="1966627"/>
                  <a:pt x="1306449" y="1914049"/>
                </a:cubicBezTo>
                <a:lnTo>
                  <a:pt x="1306449" y="1849755"/>
                </a:lnTo>
                <a:cubicBezTo>
                  <a:pt x="1306449" y="1830229"/>
                  <a:pt x="1312450" y="1811274"/>
                  <a:pt x="1323594" y="1795272"/>
                </a:cubicBezTo>
                <a:lnTo>
                  <a:pt x="1464183" y="1593818"/>
                </a:lnTo>
                <a:cubicBezTo>
                  <a:pt x="1475327" y="1577816"/>
                  <a:pt x="1481328" y="1558766"/>
                  <a:pt x="1481328" y="1539335"/>
                </a:cubicBezTo>
                <a:lnTo>
                  <a:pt x="1481328" y="95155"/>
                </a:lnTo>
                <a:close/>
              </a:path>
            </a:pathLst>
          </a:custGeom>
          <a:solidFill>
            <a:srgbClr val="FCE7D4"/>
          </a:solidFill>
          <a:ln w="9525" cap="flat">
            <a:noFill/>
            <a:prstDash val="solid"/>
            <a:miter/>
          </a:ln>
        </p:spPr>
        <p:txBody>
          <a:bodyPr rtlCol="0" anchor="ctr"/>
          <a:lstStyle/>
          <a:p>
            <a:endParaRPr lang="en-US" sz="2117"/>
          </a:p>
        </p:txBody>
      </p:sp>
      <p:sp>
        <p:nvSpPr>
          <p:cNvPr id="26" name="Graphic 18">
            <a:extLst>
              <a:ext uri="{FF2B5EF4-FFF2-40B4-BE49-F238E27FC236}">
                <a16:creationId xmlns:a16="http://schemas.microsoft.com/office/drawing/2014/main" id="{8CAD1941-6C66-CB19-459A-76D1E208E4E9}"/>
              </a:ext>
            </a:extLst>
          </p:cNvPr>
          <p:cNvSpPr/>
          <p:nvPr userDrawn="1"/>
        </p:nvSpPr>
        <p:spPr>
          <a:xfrm>
            <a:off x="9629337" y="1825277"/>
            <a:ext cx="1971405" cy="2674047"/>
          </a:xfrm>
          <a:custGeom>
            <a:avLst/>
            <a:gdLst>
              <a:gd name="connsiteX0" fmla="*/ 1481328 w 1481328"/>
              <a:gd name="connsiteY0" fmla="*/ 95155 h 2009298"/>
              <a:gd name="connsiteX1" fmla="*/ 1386173 w 1481328"/>
              <a:gd name="connsiteY1" fmla="*/ 0 h 2009298"/>
              <a:gd name="connsiteX2" fmla="*/ 95155 w 1481328"/>
              <a:gd name="connsiteY2" fmla="*/ 0 h 2009298"/>
              <a:gd name="connsiteX3" fmla="*/ 0 w 1481328"/>
              <a:gd name="connsiteY3" fmla="*/ 95155 h 2009298"/>
              <a:gd name="connsiteX4" fmla="*/ 0 w 1481328"/>
              <a:gd name="connsiteY4" fmla="*/ 1914144 h 2009298"/>
              <a:gd name="connsiteX5" fmla="*/ 95155 w 1481328"/>
              <a:gd name="connsiteY5" fmla="*/ 2009299 h 2009298"/>
              <a:gd name="connsiteX6" fmla="*/ 1211199 w 1481328"/>
              <a:gd name="connsiteY6" fmla="*/ 2009299 h 2009298"/>
              <a:gd name="connsiteX7" fmla="*/ 1306449 w 1481328"/>
              <a:gd name="connsiteY7" fmla="*/ 1914049 h 2009298"/>
              <a:gd name="connsiteX8" fmla="*/ 1306449 w 1481328"/>
              <a:gd name="connsiteY8" fmla="*/ 1849755 h 2009298"/>
              <a:gd name="connsiteX9" fmla="*/ 1323594 w 1481328"/>
              <a:gd name="connsiteY9" fmla="*/ 1795272 h 2009298"/>
              <a:gd name="connsiteX10" fmla="*/ 1464183 w 1481328"/>
              <a:gd name="connsiteY10" fmla="*/ 1593818 h 2009298"/>
              <a:gd name="connsiteX11" fmla="*/ 1481328 w 1481328"/>
              <a:gd name="connsiteY11" fmla="*/ 1539335 h 2009298"/>
              <a:gd name="connsiteX12" fmla="*/ 1481328 w 1481328"/>
              <a:gd name="connsiteY12" fmla="*/ 95155 h 20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328" h="2009298">
                <a:moveTo>
                  <a:pt x="1481328" y="95155"/>
                </a:moveTo>
                <a:cubicBezTo>
                  <a:pt x="1481328" y="42577"/>
                  <a:pt x="1438751" y="0"/>
                  <a:pt x="1386173" y="0"/>
                </a:cubicBezTo>
                <a:lnTo>
                  <a:pt x="95155" y="0"/>
                </a:lnTo>
                <a:cubicBezTo>
                  <a:pt x="42577" y="0"/>
                  <a:pt x="0" y="42577"/>
                  <a:pt x="0" y="95155"/>
                </a:cubicBezTo>
                <a:lnTo>
                  <a:pt x="0" y="1914144"/>
                </a:lnTo>
                <a:cubicBezTo>
                  <a:pt x="0" y="1966722"/>
                  <a:pt x="42577" y="2009299"/>
                  <a:pt x="95155" y="2009299"/>
                </a:cubicBezTo>
                <a:lnTo>
                  <a:pt x="1211199" y="2009299"/>
                </a:lnTo>
                <a:cubicBezTo>
                  <a:pt x="1263777" y="2009299"/>
                  <a:pt x="1306449" y="1966627"/>
                  <a:pt x="1306449" y="1914049"/>
                </a:cubicBezTo>
                <a:lnTo>
                  <a:pt x="1306449" y="1849755"/>
                </a:lnTo>
                <a:cubicBezTo>
                  <a:pt x="1306449" y="1830229"/>
                  <a:pt x="1312450" y="1811274"/>
                  <a:pt x="1323594" y="1795272"/>
                </a:cubicBezTo>
                <a:lnTo>
                  <a:pt x="1464183" y="1593818"/>
                </a:lnTo>
                <a:cubicBezTo>
                  <a:pt x="1475327" y="1577816"/>
                  <a:pt x="1481328" y="1558766"/>
                  <a:pt x="1481328" y="1539335"/>
                </a:cubicBezTo>
                <a:lnTo>
                  <a:pt x="1481328" y="95155"/>
                </a:lnTo>
                <a:close/>
              </a:path>
            </a:pathLst>
          </a:custGeom>
          <a:solidFill>
            <a:srgbClr val="FCE7D4"/>
          </a:solidFill>
          <a:ln w="9525" cap="flat">
            <a:noFill/>
            <a:prstDash val="solid"/>
            <a:miter/>
          </a:ln>
        </p:spPr>
        <p:txBody>
          <a:bodyPr rtlCol="0" anchor="ctr"/>
          <a:lstStyle/>
          <a:p>
            <a:endParaRPr lang="en-US" sz="2117"/>
          </a:p>
        </p:txBody>
      </p:sp>
      <p:sp>
        <p:nvSpPr>
          <p:cNvPr id="37" name="Text Placeholder 14">
            <a:extLst>
              <a:ext uri="{FF2B5EF4-FFF2-40B4-BE49-F238E27FC236}">
                <a16:creationId xmlns:a16="http://schemas.microsoft.com/office/drawing/2014/main" id="{4E6C2F23-C0A7-010B-8FE4-9071CA51AA20}"/>
              </a:ext>
            </a:extLst>
          </p:cNvPr>
          <p:cNvSpPr>
            <a:spLocks noGrp="1"/>
          </p:cNvSpPr>
          <p:nvPr>
            <p:ph type="body" sz="quarter" idx="31"/>
          </p:nvPr>
        </p:nvSpPr>
        <p:spPr>
          <a:xfrm>
            <a:off x="730895" y="2442329"/>
            <a:ext cx="1755131" cy="464159"/>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42" name="Text Placeholder 14">
            <a:extLst>
              <a:ext uri="{FF2B5EF4-FFF2-40B4-BE49-F238E27FC236}">
                <a16:creationId xmlns:a16="http://schemas.microsoft.com/office/drawing/2014/main" id="{51212ED6-E640-1857-9632-1399559B8CB1}"/>
              </a:ext>
            </a:extLst>
          </p:cNvPr>
          <p:cNvSpPr>
            <a:spLocks noGrp="1"/>
          </p:cNvSpPr>
          <p:nvPr>
            <p:ph type="body" sz="quarter" idx="13" hasCustomPrompt="1"/>
          </p:nvPr>
        </p:nvSpPr>
        <p:spPr>
          <a:xfrm>
            <a:off x="724117" y="1937671"/>
            <a:ext cx="360456" cy="300205"/>
          </a:xfrm>
          <a:prstGeom prst="rect">
            <a:avLst/>
          </a:prstGeom>
        </p:spPr>
        <p:txBody>
          <a:bodyPr/>
          <a:lstStyle>
            <a:lvl1pPr>
              <a:buNone/>
              <a:defRPr sz="1600" b="1">
                <a:solidFill>
                  <a:schemeClr val="accent1"/>
                </a:solidFill>
                <a:latin typeface="+mj-lt"/>
              </a:defRPr>
            </a:lvl1pPr>
          </a:lstStyle>
          <a:p>
            <a:pPr lvl="0"/>
            <a:r>
              <a:rPr lang="en-US" dirty="0"/>
              <a:t>01</a:t>
            </a:r>
          </a:p>
        </p:txBody>
      </p:sp>
      <p:sp>
        <p:nvSpPr>
          <p:cNvPr id="3" name="Text Placeholder 2">
            <a:extLst>
              <a:ext uri="{FF2B5EF4-FFF2-40B4-BE49-F238E27FC236}">
                <a16:creationId xmlns:a16="http://schemas.microsoft.com/office/drawing/2014/main" id="{DB8B672D-27F9-6B76-B2F7-6E6DA9C3BD68}"/>
              </a:ext>
            </a:extLst>
          </p:cNvPr>
          <p:cNvSpPr>
            <a:spLocks noGrp="1"/>
          </p:cNvSpPr>
          <p:nvPr>
            <p:ph type="body" sz="quarter" idx="45"/>
          </p:nvPr>
        </p:nvSpPr>
        <p:spPr>
          <a:xfrm>
            <a:off x="729738" y="3088264"/>
            <a:ext cx="1756800" cy="1252800"/>
          </a:xfrm>
          <a:prstGeom prst="rect">
            <a:avLst/>
          </a:prstGeom>
        </p:spPr>
        <p:txBody>
          <a:bodyPr/>
          <a:lstStyle/>
          <a:p>
            <a:pPr lvl="0"/>
            <a:r>
              <a:rPr lang="en-US" dirty="0"/>
              <a:t>Click to edit Master text styles</a:t>
            </a:r>
          </a:p>
        </p:txBody>
      </p:sp>
      <p:sp>
        <p:nvSpPr>
          <p:cNvPr id="45" name="Text Placeholder 14">
            <a:extLst>
              <a:ext uri="{FF2B5EF4-FFF2-40B4-BE49-F238E27FC236}">
                <a16:creationId xmlns:a16="http://schemas.microsoft.com/office/drawing/2014/main" id="{7A3219EF-7957-C28B-6744-BF9E08C9C6FC}"/>
              </a:ext>
            </a:extLst>
          </p:cNvPr>
          <p:cNvSpPr>
            <a:spLocks noGrp="1"/>
          </p:cNvSpPr>
          <p:nvPr>
            <p:ph type="body" sz="quarter" idx="33"/>
          </p:nvPr>
        </p:nvSpPr>
        <p:spPr>
          <a:xfrm>
            <a:off x="5247948" y="2442329"/>
            <a:ext cx="1755131" cy="464159"/>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48" name="Text Placeholder 14">
            <a:extLst>
              <a:ext uri="{FF2B5EF4-FFF2-40B4-BE49-F238E27FC236}">
                <a16:creationId xmlns:a16="http://schemas.microsoft.com/office/drawing/2014/main" id="{99FE3EDF-66EA-65FC-DE52-F8FF302CCB2F}"/>
              </a:ext>
            </a:extLst>
          </p:cNvPr>
          <p:cNvSpPr>
            <a:spLocks noGrp="1"/>
          </p:cNvSpPr>
          <p:nvPr>
            <p:ph type="body" sz="quarter" idx="34" hasCustomPrompt="1"/>
          </p:nvPr>
        </p:nvSpPr>
        <p:spPr>
          <a:xfrm>
            <a:off x="5241167" y="1937671"/>
            <a:ext cx="360456" cy="300205"/>
          </a:xfrm>
          <a:prstGeom prst="rect">
            <a:avLst/>
          </a:prstGeom>
        </p:spPr>
        <p:txBody>
          <a:bodyPr/>
          <a:lstStyle>
            <a:lvl1pPr>
              <a:buNone/>
              <a:defRPr sz="1600" b="1">
                <a:solidFill>
                  <a:schemeClr val="accent1"/>
                </a:solidFill>
                <a:latin typeface="+mj-lt"/>
              </a:defRPr>
            </a:lvl1pPr>
          </a:lstStyle>
          <a:p>
            <a:pPr lvl="0"/>
            <a:r>
              <a:rPr lang="en-US" dirty="0"/>
              <a:t>0</a:t>
            </a:r>
            <a:r>
              <a:rPr lang="uk-UA" dirty="0"/>
              <a:t>3</a:t>
            </a:r>
            <a:endParaRPr lang="en-US" dirty="0"/>
          </a:p>
        </p:txBody>
      </p:sp>
      <p:sp>
        <p:nvSpPr>
          <p:cNvPr id="5" name="Text Placeholder 2">
            <a:extLst>
              <a:ext uri="{FF2B5EF4-FFF2-40B4-BE49-F238E27FC236}">
                <a16:creationId xmlns:a16="http://schemas.microsoft.com/office/drawing/2014/main" id="{D23513E1-C700-9390-6383-76B50A81D823}"/>
              </a:ext>
            </a:extLst>
          </p:cNvPr>
          <p:cNvSpPr>
            <a:spLocks noGrp="1"/>
          </p:cNvSpPr>
          <p:nvPr>
            <p:ph type="body" sz="quarter" idx="47"/>
          </p:nvPr>
        </p:nvSpPr>
        <p:spPr>
          <a:xfrm>
            <a:off x="5246790" y="3088264"/>
            <a:ext cx="1756800" cy="1252800"/>
          </a:xfrm>
          <a:prstGeom prst="rect">
            <a:avLst/>
          </a:prstGeom>
        </p:spPr>
        <p:txBody>
          <a:bodyPr/>
          <a:lstStyle/>
          <a:p>
            <a:pPr lvl="0"/>
            <a:r>
              <a:rPr lang="en-US" dirty="0"/>
              <a:t>Click to edit Master text styles</a:t>
            </a:r>
          </a:p>
        </p:txBody>
      </p:sp>
      <p:sp>
        <p:nvSpPr>
          <p:cNvPr id="50" name="Text Placeholder 14">
            <a:extLst>
              <a:ext uri="{FF2B5EF4-FFF2-40B4-BE49-F238E27FC236}">
                <a16:creationId xmlns:a16="http://schemas.microsoft.com/office/drawing/2014/main" id="{F5F3A5CF-1A29-3F3C-9662-532A2CA6BFC1}"/>
              </a:ext>
            </a:extLst>
          </p:cNvPr>
          <p:cNvSpPr>
            <a:spLocks noGrp="1"/>
          </p:cNvSpPr>
          <p:nvPr>
            <p:ph type="body" sz="quarter" idx="36"/>
          </p:nvPr>
        </p:nvSpPr>
        <p:spPr>
          <a:xfrm>
            <a:off x="9774438" y="2442327"/>
            <a:ext cx="1755131" cy="475044"/>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53" name="Text Placeholder 14">
            <a:extLst>
              <a:ext uri="{FF2B5EF4-FFF2-40B4-BE49-F238E27FC236}">
                <a16:creationId xmlns:a16="http://schemas.microsoft.com/office/drawing/2014/main" id="{CE5E99B4-8942-8FDE-960F-7D5FA6250D73}"/>
              </a:ext>
            </a:extLst>
          </p:cNvPr>
          <p:cNvSpPr>
            <a:spLocks noGrp="1"/>
          </p:cNvSpPr>
          <p:nvPr>
            <p:ph type="body" sz="quarter" idx="37" hasCustomPrompt="1"/>
          </p:nvPr>
        </p:nvSpPr>
        <p:spPr>
          <a:xfrm>
            <a:off x="9767661" y="1937671"/>
            <a:ext cx="360456" cy="300205"/>
          </a:xfrm>
          <a:prstGeom prst="rect">
            <a:avLst/>
          </a:prstGeom>
        </p:spPr>
        <p:txBody>
          <a:bodyPr/>
          <a:lstStyle>
            <a:lvl1pPr>
              <a:buNone/>
              <a:defRPr sz="1600" b="1">
                <a:solidFill>
                  <a:schemeClr val="accent1"/>
                </a:solidFill>
                <a:latin typeface="+mj-lt"/>
              </a:defRPr>
            </a:lvl1pPr>
          </a:lstStyle>
          <a:p>
            <a:pPr lvl="0"/>
            <a:r>
              <a:rPr lang="en-US" dirty="0"/>
              <a:t>0</a:t>
            </a:r>
            <a:r>
              <a:rPr lang="uk-UA" dirty="0"/>
              <a:t>5</a:t>
            </a:r>
            <a:endParaRPr lang="en-US" dirty="0"/>
          </a:p>
        </p:txBody>
      </p:sp>
      <p:sp>
        <p:nvSpPr>
          <p:cNvPr id="7" name="Text Placeholder 2">
            <a:extLst>
              <a:ext uri="{FF2B5EF4-FFF2-40B4-BE49-F238E27FC236}">
                <a16:creationId xmlns:a16="http://schemas.microsoft.com/office/drawing/2014/main" id="{8ABEC782-1507-65B0-1968-8C2B2DBB12B4}"/>
              </a:ext>
            </a:extLst>
          </p:cNvPr>
          <p:cNvSpPr>
            <a:spLocks noGrp="1"/>
          </p:cNvSpPr>
          <p:nvPr>
            <p:ph type="body" sz="quarter" idx="49"/>
          </p:nvPr>
        </p:nvSpPr>
        <p:spPr>
          <a:xfrm>
            <a:off x="9773282" y="3088264"/>
            <a:ext cx="1756800" cy="1252800"/>
          </a:xfrm>
          <a:prstGeom prst="rect">
            <a:avLst/>
          </a:prstGeom>
        </p:spPr>
        <p:txBody>
          <a:bodyPr/>
          <a:lstStyle/>
          <a:p>
            <a:pPr lvl="0"/>
            <a:r>
              <a:rPr lang="en-US" dirty="0"/>
              <a:t>Click to edit Master text styles</a:t>
            </a:r>
          </a:p>
        </p:txBody>
      </p:sp>
      <p:sp>
        <p:nvSpPr>
          <p:cNvPr id="55" name="Text Placeholder 14">
            <a:extLst>
              <a:ext uri="{FF2B5EF4-FFF2-40B4-BE49-F238E27FC236}">
                <a16:creationId xmlns:a16="http://schemas.microsoft.com/office/drawing/2014/main" id="{C275FA53-6CC6-2378-CF11-7A144D8DF480}"/>
              </a:ext>
            </a:extLst>
          </p:cNvPr>
          <p:cNvSpPr>
            <a:spLocks noGrp="1"/>
          </p:cNvSpPr>
          <p:nvPr>
            <p:ph type="body" sz="quarter" idx="39"/>
          </p:nvPr>
        </p:nvSpPr>
        <p:spPr>
          <a:xfrm>
            <a:off x="7502087" y="4088245"/>
            <a:ext cx="1755131" cy="494642"/>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58" name="Text Placeholder 14">
            <a:extLst>
              <a:ext uri="{FF2B5EF4-FFF2-40B4-BE49-F238E27FC236}">
                <a16:creationId xmlns:a16="http://schemas.microsoft.com/office/drawing/2014/main" id="{301A8490-3C05-B637-F76A-1F7CAA5A7BCB}"/>
              </a:ext>
            </a:extLst>
          </p:cNvPr>
          <p:cNvSpPr>
            <a:spLocks noGrp="1"/>
          </p:cNvSpPr>
          <p:nvPr>
            <p:ph type="body" sz="quarter" idx="40" hasCustomPrompt="1"/>
          </p:nvPr>
        </p:nvSpPr>
        <p:spPr>
          <a:xfrm>
            <a:off x="7495306" y="3583588"/>
            <a:ext cx="360456" cy="300205"/>
          </a:xfrm>
          <a:prstGeom prst="rect">
            <a:avLst/>
          </a:prstGeom>
        </p:spPr>
        <p:txBody>
          <a:bodyPr/>
          <a:lstStyle>
            <a:lvl1pPr>
              <a:buNone/>
              <a:defRPr sz="1600" b="1">
                <a:solidFill>
                  <a:schemeClr val="accent1"/>
                </a:solidFill>
                <a:latin typeface="+mj-lt"/>
              </a:defRPr>
            </a:lvl1pPr>
          </a:lstStyle>
          <a:p>
            <a:pPr lvl="0"/>
            <a:r>
              <a:rPr lang="en-US" dirty="0"/>
              <a:t>0</a:t>
            </a:r>
            <a:r>
              <a:rPr lang="uk-UA" dirty="0"/>
              <a:t>4</a:t>
            </a:r>
            <a:endParaRPr lang="en-US" dirty="0"/>
          </a:p>
        </p:txBody>
      </p:sp>
      <p:sp>
        <p:nvSpPr>
          <p:cNvPr id="6" name="Text Placeholder 2">
            <a:extLst>
              <a:ext uri="{FF2B5EF4-FFF2-40B4-BE49-F238E27FC236}">
                <a16:creationId xmlns:a16="http://schemas.microsoft.com/office/drawing/2014/main" id="{B5BADABB-2FFC-697E-A9CF-FA8F311FAF58}"/>
              </a:ext>
            </a:extLst>
          </p:cNvPr>
          <p:cNvSpPr>
            <a:spLocks noGrp="1"/>
          </p:cNvSpPr>
          <p:nvPr>
            <p:ph type="body" sz="quarter" idx="48"/>
          </p:nvPr>
        </p:nvSpPr>
        <p:spPr>
          <a:xfrm>
            <a:off x="7500929" y="4734182"/>
            <a:ext cx="1756800" cy="1252800"/>
          </a:xfrm>
          <a:prstGeom prst="rect">
            <a:avLst/>
          </a:prstGeom>
        </p:spPr>
        <p:txBody>
          <a:bodyPr/>
          <a:lstStyle/>
          <a:p>
            <a:pPr lvl="0"/>
            <a:r>
              <a:rPr lang="en-US" dirty="0"/>
              <a:t>Click to edit Master text styles</a:t>
            </a:r>
          </a:p>
        </p:txBody>
      </p:sp>
      <p:sp>
        <p:nvSpPr>
          <p:cNvPr id="60" name="Text Placeholder 14">
            <a:extLst>
              <a:ext uri="{FF2B5EF4-FFF2-40B4-BE49-F238E27FC236}">
                <a16:creationId xmlns:a16="http://schemas.microsoft.com/office/drawing/2014/main" id="{503081EE-00D4-F7A6-1824-F7B040220454}"/>
              </a:ext>
            </a:extLst>
          </p:cNvPr>
          <p:cNvSpPr>
            <a:spLocks noGrp="1"/>
          </p:cNvSpPr>
          <p:nvPr>
            <p:ph type="body" sz="quarter" idx="42"/>
          </p:nvPr>
        </p:nvSpPr>
        <p:spPr>
          <a:xfrm>
            <a:off x="2987097" y="4088245"/>
            <a:ext cx="1755131" cy="494642"/>
          </a:xfrm>
          <a:prstGeom prst="rect">
            <a:avLst/>
          </a:prstGeom>
        </p:spPr>
        <p:txBody>
          <a:bodyPr>
            <a:noAutofit/>
          </a:bodyPr>
          <a:lstStyle>
            <a:lvl1pPr>
              <a:spcBef>
                <a:spcPts val="0"/>
              </a:spcBef>
              <a:buNone/>
              <a:defRPr sz="1800" b="1">
                <a:latin typeface="+mj-lt"/>
              </a:defRPr>
            </a:lvl1pPr>
          </a:lstStyle>
          <a:p>
            <a:pPr lvl="0"/>
            <a:r>
              <a:rPr lang="en-US" dirty="0"/>
              <a:t>Click to edit Master</a:t>
            </a:r>
          </a:p>
        </p:txBody>
      </p:sp>
      <p:sp>
        <p:nvSpPr>
          <p:cNvPr id="63" name="Text Placeholder 14">
            <a:extLst>
              <a:ext uri="{FF2B5EF4-FFF2-40B4-BE49-F238E27FC236}">
                <a16:creationId xmlns:a16="http://schemas.microsoft.com/office/drawing/2014/main" id="{2DCF80C7-1F9F-3320-2105-AD4C4FCCA279}"/>
              </a:ext>
            </a:extLst>
          </p:cNvPr>
          <p:cNvSpPr>
            <a:spLocks noGrp="1"/>
          </p:cNvSpPr>
          <p:nvPr>
            <p:ph type="body" sz="quarter" idx="43" hasCustomPrompt="1"/>
          </p:nvPr>
        </p:nvSpPr>
        <p:spPr>
          <a:xfrm>
            <a:off x="2980320" y="3583588"/>
            <a:ext cx="360456" cy="300205"/>
          </a:xfrm>
          <a:prstGeom prst="rect">
            <a:avLst/>
          </a:prstGeom>
        </p:spPr>
        <p:txBody>
          <a:bodyPr/>
          <a:lstStyle>
            <a:lvl1pPr>
              <a:buNone/>
              <a:defRPr sz="1600" b="1">
                <a:solidFill>
                  <a:schemeClr val="accent1"/>
                </a:solidFill>
                <a:latin typeface="+mj-lt"/>
              </a:defRPr>
            </a:lvl1pPr>
          </a:lstStyle>
          <a:p>
            <a:pPr lvl="0"/>
            <a:r>
              <a:rPr lang="en-US" dirty="0"/>
              <a:t>0</a:t>
            </a:r>
            <a:r>
              <a:rPr lang="uk-UA" dirty="0"/>
              <a:t>2</a:t>
            </a:r>
            <a:endParaRPr lang="en-US" dirty="0"/>
          </a:p>
        </p:txBody>
      </p:sp>
      <p:sp>
        <p:nvSpPr>
          <p:cNvPr id="4" name="Text Placeholder 2">
            <a:extLst>
              <a:ext uri="{FF2B5EF4-FFF2-40B4-BE49-F238E27FC236}">
                <a16:creationId xmlns:a16="http://schemas.microsoft.com/office/drawing/2014/main" id="{69946B09-76FF-5AD6-7958-8C645ADE7166}"/>
              </a:ext>
            </a:extLst>
          </p:cNvPr>
          <p:cNvSpPr>
            <a:spLocks noGrp="1"/>
          </p:cNvSpPr>
          <p:nvPr>
            <p:ph type="body" sz="quarter" idx="46"/>
          </p:nvPr>
        </p:nvSpPr>
        <p:spPr>
          <a:xfrm>
            <a:off x="2985941" y="4734182"/>
            <a:ext cx="1756800" cy="1252800"/>
          </a:xfrm>
          <a:prstGeom prst="rect">
            <a:avLst/>
          </a:prstGeom>
        </p:spPr>
        <p:txBody>
          <a:bodyPr/>
          <a:lstStyle/>
          <a:p>
            <a:pPr lvl="0"/>
            <a:r>
              <a:rPr lang="en-US" dirty="0"/>
              <a:t>Click to edit Master text styles</a:t>
            </a:r>
          </a:p>
        </p:txBody>
      </p:sp>
      <p:sp>
        <p:nvSpPr>
          <p:cNvPr id="40" name="Slide Number Placeholder 39">
            <a:extLst>
              <a:ext uri="{FF2B5EF4-FFF2-40B4-BE49-F238E27FC236}">
                <a16:creationId xmlns:a16="http://schemas.microsoft.com/office/drawing/2014/main" id="{E1301474-A30E-3187-5570-717EA57B71B5}"/>
              </a:ext>
            </a:extLst>
          </p:cNvPr>
          <p:cNvSpPr>
            <a:spLocks noGrp="1"/>
          </p:cNvSpPr>
          <p:nvPr>
            <p:ph type="sldNum" sz="quarter" idx="52"/>
          </p:nvPr>
        </p:nvSpPr>
        <p:spPr/>
        <p:txBody>
          <a:bodyPr/>
          <a:lstStyle/>
          <a:p>
            <a:fld id="{5A77C6FD-9128-984E-A9FB-B4F0D4945C8B}" type="slidenum">
              <a:rPr lang="en-UA" smtClean="0"/>
              <a:pPr/>
              <a:t>‹#›</a:t>
            </a:fld>
            <a:endParaRPr lang="en-UA" dirty="0"/>
          </a:p>
        </p:txBody>
      </p:sp>
    </p:spTree>
    <p:extLst>
      <p:ext uri="{BB962C8B-B14F-4D97-AF65-F5344CB8AC3E}">
        <p14:creationId xmlns:p14="http://schemas.microsoft.com/office/powerpoint/2010/main" val="20347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C5764-F28B-E31C-A1D8-9A6536901581}"/>
              </a:ext>
            </a:extLst>
          </p:cNvPr>
          <p:cNvSpPr>
            <a:spLocks noGrp="1"/>
          </p:cNvSpPr>
          <p:nvPr>
            <p:ph type="title"/>
          </p:nvPr>
        </p:nvSpPr>
        <p:spPr>
          <a:xfrm>
            <a:off x="593727" y="472613"/>
            <a:ext cx="11002963" cy="714839"/>
          </a:xfrm>
          <a:prstGeom prst="rect">
            <a:avLst/>
          </a:prstGeom>
        </p:spPr>
        <p:txBody>
          <a:bodyPr vert="horz" lIns="0" tIns="0" rIns="0" bIns="0" rtlCol="0" anchor="t">
            <a:noAutofit/>
          </a:bodyPr>
          <a:lstStyle/>
          <a:p>
            <a:r>
              <a:rPr lang="en-US" dirty="0"/>
              <a:t>Click to edit Master title style</a:t>
            </a:r>
            <a:endParaRPr lang="en-UA" dirty="0"/>
          </a:p>
        </p:txBody>
      </p:sp>
      <p:sp>
        <p:nvSpPr>
          <p:cNvPr id="5" name="Footer Placeholder 4">
            <a:extLst>
              <a:ext uri="{FF2B5EF4-FFF2-40B4-BE49-F238E27FC236}">
                <a16:creationId xmlns:a16="http://schemas.microsoft.com/office/drawing/2014/main" id="{D4F174C2-54D6-FADF-05CC-768DCEDA3324}"/>
              </a:ext>
            </a:extLst>
          </p:cNvPr>
          <p:cNvSpPr>
            <a:spLocks noGrp="1"/>
          </p:cNvSpPr>
          <p:nvPr>
            <p:ph type="ftr" sz="quarter" idx="3"/>
          </p:nvPr>
        </p:nvSpPr>
        <p:spPr>
          <a:xfrm>
            <a:off x="7073900" y="6427242"/>
            <a:ext cx="4114800" cy="153888"/>
          </a:xfrm>
          <a:prstGeom prst="rect">
            <a:avLst/>
          </a:prstGeom>
        </p:spPr>
        <p:txBody>
          <a:bodyPr vert="horz" lIns="0" tIns="0" rIns="0" bIns="0" rtlCol="0" anchor="ctr">
            <a:spAutoFit/>
          </a:bodyPr>
          <a:lstStyle>
            <a:lvl1pPr algn="r">
              <a:defRPr sz="1000">
                <a:solidFill>
                  <a:schemeClr val="tx1">
                    <a:tint val="82000"/>
                  </a:schemeClr>
                </a:solidFill>
              </a:defRPr>
            </a:lvl1pPr>
          </a:lstStyle>
          <a:p>
            <a:endParaRPr lang="en-UA" dirty="0"/>
          </a:p>
        </p:txBody>
      </p:sp>
      <p:sp>
        <p:nvSpPr>
          <p:cNvPr id="7" name="Slide Number Placeholder 5">
            <a:extLst>
              <a:ext uri="{FF2B5EF4-FFF2-40B4-BE49-F238E27FC236}">
                <a16:creationId xmlns:a16="http://schemas.microsoft.com/office/drawing/2014/main" id="{E3852ABC-33DE-F71E-BD5B-0BFBEB991CEA}"/>
              </a:ext>
            </a:extLst>
          </p:cNvPr>
          <p:cNvSpPr>
            <a:spLocks noGrp="1"/>
          </p:cNvSpPr>
          <p:nvPr>
            <p:ph type="sldNum" sz="quarter" idx="4"/>
          </p:nvPr>
        </p:nvSpPr>
        <p:spPr>
          <a:xfrm>
            <a:off x="11261726" y="6427242"/>
            <a:ext cx="334963" cy="153888"/>
          </a:xfrm>
          <a:prstGeom prst="rect">
            <a:avLst/>
          </a:prstGeom>
        </p:spPr>
        <p:txBody>
          <a:bodyPr vert="horz" wrap="square" lIns="0" tIns="0" rIns="0" bIns="0" rtlCol="0" anchor="ctr">
            <a:spAutoFit/>
          </a:bodyPr>
          <a:lstStyle>
            <a:lvl1pPr algn="r">
              <a:defRPr sz="1000">
                <a:solidFill>
                  <a:schemeClr val="bg1">
                    <a:lumMod val="50000"/>
                  </a:schemeClr>
                </a:solidFill>
              </a:defRPr>
            </a:lvl1pPr>
          </a:lstStyle>
          <a:p>
            <a:fld id="{5A77C6FD-9128-984E-A9FB-B4F0D4945C8B}" type="slidenum">
              <a:rPr lang="en-UA" smtClean="0"/>
              <a:pPr/>
              <a:t>‹#›</a:t>
            </a:fld>
            <a:endParaRPr lang="en-UA" dirty="0"/>
          </a:p>
        </p:txBody>
      </p:sp>
      <p:pic>
        <p:nvPicPr>
          <p:cNvPr id="65" name="Graphic 64">
            <a:extLst>
              <a:ext uri="{FF2B5EF4-FFF2-40B4-BE49-F238E27FC236}">
                <a16:creationId xmlns:a16="http://schemas.microsoft.com/office/drawing/2014/main" id="{4C0456AA-CD50-7B73-82EA-5F481E4DC80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93725" y="6309361"/>
            <a:ext cx="948798" cy="398495"/>
          </a:xfrm>
          <a:prstGeom prst="rect">
            <a:avLst/>
          </a:prstGeom>
        </p:spPr>
      </p:pic>
      <p:sp>
        <p:nvSpPr>
          <p:cNvPr id="8" name="Date Placeholder 7">
            <a:extLst>
              <a:ext uri="{FF2B5EF4-FFF2-40B4-BE49-F238E27FC236}">
                <a16:creationId xmlns:a16="http://schemas.microsoft.com/office/drawing/2014/main" id="{BE38CCC2-5F09-A7B5-D5A8-6707180FE66F}"/>
              </a:ext>
            </a:extLst>
          </p:cNvPr>
          <p:cNvSpPr>
            <a:spLocks noGrp="1"/>
          </p:cNvSpPr>
          <p:nvPr>
            <p:ph type="dt" sz="half" idx="2"/>
          </p:nvPr>
        </p:nvSpPr>
        <p:spPr>
          <a:xfrm>
            <a:off x="3352006" y="6427242"/>
            <a:ext cx="2743200" cy="153888"/>
          </a:xfrm>
          <a:prstGeom prst="rect">
            <a:avLst/>
          </a:prstGeom>
        </p:spPr>
        <p:txBody>
          <a:bodyPr vert="horz" lIns="0" tIns="0" rIns="0" bIns="0" rtlCol="0" anchor="ctr">
            <a:spAutoFit/>
          </a:bodyPr>
          <a:lstStyle>
            <a:lvl1pPr algn="l">
              <a:defRPr sz="1000">
                <a:solidFill>
                  <a:schemeClr val="tx1">
                    <a:tint val="82000"/>
                  </a:schemeClr>
                </a:solidFill>
              </a:defRPr>
            </a:lvl1pPr>
          </a:lstStyle>
          <a:p>
            <a:fld id="{1CC6B325-4E0E-4FB5-8416-B265903F1101}" type="datetime1">
              <a:rPr lang="en-US" smtClean="0"/>
              <a:t>11/11/2025</a:t>
            </a:fld>
            <a:endParaRPr lang="en-US"/>
          </a:p>
        </p:txBody>
      </p:sp>
      <p:sp>
        <p:nvSpPr>
          <p:cNvPr id="4" name="Text Placeholder 3">
            <a:extLst>
              <a:ext uri="{FF2B5EF4-FFF2-40B4-BE49-F238E27FC236}">
                <a16:creationId xmlns:a16="http://schemas.microsoft.com/office/drawing/2014/main" id="{E13B7B3E-FC4B-C45C-E829-DE27C50C7241}"/>
              </a:ext>
            </a:extLst>
          </p:cNvPr>
          <p:cNvSpPr>
            <a:spLocks noGrp="1"/>
          </p:cNvSpPr>
          <p:nvPr>
            <p:ph type="body" idx="1"/>
          </p:nvPr>
        </p:nvSpPr>
        <p:spPr>
          <a:xfrm>
            <a:off x="593725" y="1535113"/>
            <a:ext cx="11002962" cy="45910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88EB3AB4-CFDC-9510-A6B1-424C60BF8ACE}"/>
              </a:ext>
            </a:extLst>
          </p:cNvPr>
          <p:cNvPicPr>
            <a:picLocks noChangeAspect="1"/>
          </p:cNvPicPr>
          <p:nvPr userDrawn="1"/>
        </p:nvPicPr>
        <p:blipFill>
          <a:blip r:embed="rId23"/>
          <a:srcRect/>
          <a:stretch/>
        </p:blipFill>
        <p:spPr>
          <a:xfrm>
            <a:off x="1814738" y="6342187"/>
            <a:ext cx="1342578" cy="324000"/>
          </a:xfrm>
          <a:prstGeom prst="rect">
            <a:avLst/>
          </a:prstGeom>
        </p:spPr>
      </p:pic>
    </p:spTree>
    <p:extLst>
      <p:ext uri="{BB962C8B-B14F-4D97-AF65-F5344CB8AC3E}">
        <p14:creationId xmlns:p14="http://schemas.microsoft.com/office/powerpoint/2010/main" val="2330062701"/>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1" r:id="rId3"/>
    <p:sldLayoutId id="2147483674" r:id="rId4"/>
    <p:sldLayoutId id="2147483653" r:id="rId5"/>
    <p:sldLayoutId id="2147483654" r:id="rId6"/>
    <p:sldLayoutId id="2147483657" r:id="rId7"/>
    <p:sldLayoutId id="2147483658" r:id="rId8"/>
    <p:sldLayoutId id="2147483659" r:id="rId9"/>
    <p:sldLayoutId id="2147483663" r:id="rId10"/>
    <p:sldLayoutId id="2147483672" r:id="rId11"/>
    <p:sldLayoutId id="2147483671" r:id="rId12"/>
    <p:sldLayoutId id="2147483673" r:id="rId13"/>
    <p:sldLayoutId id="2147483667" r:id="rId14"/>
    <p:sldLayoutId id="2147483668" r:id="rId15"/>
    <p:sldLayoutId id="2147483669" r:id="rId16"/>
    <p:sldLayoutId id="2147483670" r:id="rId17"/>
    <p:sldLayoutId id="2147483665" r:id="rId18"/>
    <p:sldLayoutId id="2147483676" r:id="rId19"/>
  </p:sldLayoutIdLst>
  <p:hf sldNum="0" hdr="0" ftr="0"/>
  <p:txStyles>
    <p:titleStyle>
      <a:lvl1pPr algn="l" defTabSz="914418" rtl="0" eaLnBrk="1" latinLnBrk="0" hangingPunct="1">
        <a:lnSpc>
          <a:spcPct val="100000"/>
        </a:lnSpc>
        <a:spcBef>
          <a:spcPct val="0"/>
        </a:spcBef>
        <a:buNone/>
        <a:defRPr sz="3200" b="1" i="0" kern="1200">
          <a:solidFill>
            <a:schemeClr val="tx1"/>
          </a:solidFill>
          <a:latin typeface="+mj-lt"/>
          <a:ea typeface="Verdana" panose="020B0604030504040204" pitchFamily="34" charset="0"/>
          <a:cs typeface="Verdana" panose="020B0604030504040204" pitchFamily="34" charset="0"/>
        </a:defRPr>
      </a:lvl1pPr>
    </p:titleStyle>
    <p:bodyStyle>
      <a:lvl1pPr marL="0" indent="0" algn="l" defTabSz="914418"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Verdana" panose="020B0604030504040204" pitchFamily="34" charset="0"/>
          <a:cs typeface="Verdana" panose="020B0604030504040204" pitchFamily="34" charset="0"/>
        </a:defRPr>
      </a:lvl1pPr>
      <a:lvl2pPr marL="187204" indent="-187204" algn="l" defTabSz="914418" rtl="0" eaLnBrk="1" latinLnBrk="0" hangingPunct="1">
        <a:lnSpc>
          <a:spcPct val="110000"/>
        </a:lnSpc>
        <a:spcBef>
          <a:spcPts val="0"/>
        </a:spcBef>
        <a:spcAft>
          <a:spcPts val="800"/>
        </a:spcAft>
        <a:buSzPct val="95000"/>
        <a:buFontTx/>
        <a:buBlip>
          <a:blip r:embed="rId24"/>
        </a:buBlip>
        <a:defRPr sz="1400" kern="1200">
          <a:solidFill>
            <a:schemeClr val="tx1"/>
          </a:solidFill>
          <a:latin typeface="+mn-lt"/>
          <a:ea typeface="Verdana" panose="020B0604030504040204" pitchFamily="34" charset="0"/>
          <a:cs typeface="Verdana" panose="020B0604030504040204" pitchFamily="34" charset="0"/>
        </a:defRPr>
      </a:lvl2pPr>
      <a:lvl3pPr marL="187204" indent="-187204" algn="l" defTabSz="914418" rtl="0" eaLnBrk="1" latinLnBrk="0" hangingPunct="1">
        <a:lnSpc>
          <a:spcPct val="110000"/>
        </a:lnSpc>
        <a:spcBef>
          <a:spcPts val="0"/>
        </a:spcBef>
        <a:spcAft>
          <a:spcPts val="800"/>
        </a:spcAft>
        <a:buClr>
          <a:schemeClr val="accent1"/>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87204" indent="-187204" algn="l" defTabSz="914418" rtl="0" eaLnBrk="1" latinLnBrk="0" hangingPunct="1">
        <a:lnSpc>
          <a:spcPct val="110000"/>
        </a:lnSpc>
        <a:spcBef>
          <a:spcPts val="0"/>
        </a:spcBef>
        <a:spcAft>
          <a:spcPts val="800"/>
        </a:spcAft>
        <a:buClr>
          <a:schemeClr val="accent1"/>
        </a:buClr>
        <a:buFont typeface="Wingdings" panose="05000000000000000000" pitchFamily="2" charset="2"/>
        <a:buChar char="§"/>
        <a:defRPr sz="1400" kern="1200">
          <a:solidFill>
            <a:schemeClr val="tx1"/>
          </a:solidFill>
          <a:latin typeface="+mn-lt"/>
          <a:ea typeface="Verdana" panose="020B0604030504040204" pitchFamily="34" charset="0"/>
          <a:cs typeface="Verdana" panose="020B0604030504040204" pitchFamily="34" charset="0"/>
        </a:defRPr>
      </a:lvl4pPr>
      <a:lvl5pPr marL="187204" indent="-187204" algn="l" defTabSz="914418" rtl="0" eaLnBrk="1" latinLnBrk="0" hangingPunct="1">
        <a:lnSpc>
          <a:spcPct val="110000"/>
        </a:lnSpc>
        <a:spcBef>
          <a:spcPts val="0"/>
        </a:spcBef>
        <a:spcAft>
          <a:spcPts val="800"/>
        </a:spcAft>
        <a:buClr>
          <a:schemeClr val="accent1"/>
        </a:buClr>
        <a:buFont typeface="Courier New" panose="02070309020205020404" pitchFamily="49" charset="0"/>
        <a:buChar char="o"/>
        <a:defRPr sz="1400" kern="1200">
          <a:solidFill>
            <a:schemeClr val="tx1"/>
          </a:solidFill>
          <a:latin typeface="+mn-lt"/>
          <a:ea typeface="Verdana" panose="020B0604030504040204" pitchFamily="34" charset="0"/>
          <a:cs typeface="Verdana" panose="020B0604030504040204" pitchFamily="34" charset="0"/>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A4A3A4"/>
          </p15:clr>
        </p15:guide>
        <p15:guide id="2" pos="7680" userDrawn="1">
          <p15:clr>
            <a:srgbClr val="A4A3A4"/>
          </p15:clr>
        </p15:guide>
        <p15:guide id="3" pos="374" userDrawn="1">
          <p15:clr>
            <a:srgbClr val="A4A3A4"/>
          </p15:clr>
        </p15:guide>
        <p15:guide id="4" pos="751" userDrawn="1">
          <p15:clr>
            <a:srgbClr val="A4A3A4"/>
          </p15:clr>
        </p15:guide>
        <p15:guide id="5" pos="970" userDrawn="1">
          <p15:clr>
            <a:srgbClr val="A4A3A4"/>
          </p15:clr>
        </p15:guide>
        <p15:guide id="6" pos="1347" userDrawn="1">
          <p15:clr>
            <a:srgbClr val="A4A3A4"/>
          </p15:clr>
        </p15:guide>
        <p15:guide id="7" pos="1566" userDrawn="1">
          <p15:clr>
            <a:srgbClr val="A4A3A4"/>
          </p15:clr>
        </p15:guide>
        <p15:guide id="8" pos="1943" userDrawn="1">
          <p15:clr>
            <a:srgbClr val="A4A3A4"/>
          </p15:clr>
        </p15:guide>
        <p15:guide id="9" pos="2161" userDrawn="1">
          <p15:clr>
            <a:srgbClr val="A4A3A4"/>
          </p15:clr>
        </p15:guide>
        <p15:guide id="10" pos="2538" userDrawn="1">
          <p15:clr>
            <a:srgbClr val="A4A3A4"/>
          </p15:clr>
        </p15:guide>
        <p15:guide id="11" pos="2757" userDrawn="1">
          <p15:clr>
            <a:srgbClr val="A4A3A4"/>
          </p15:clr>
        </p15:guide>
        <p15:guide id="12" pos="3134" userDrawn="1">
          <p15:clr>
            <a:srgbClr val="A4A3A4"/>
          </p15:clr>
        </p15:guide>
        <p15:guide id="13" pos="3353" userDrawn="1">
          <p15:clr>
            <a:srgbClr val="A4A3A4"/>
          </p15:clr>
        </p15:guide>
        <p15:guide id="14" pos="3730" userDrawn="1">
          <p15:clr>
            <a:srgbClr val="A4A3A4"/>
          </p15:clr>
        </p15:guide>
        <p15:guide id="15" pos="3949" userDrawn="1">
          <p15:clr>
            <a:srgbClr val="A4A3A4"/>
          </p15:clr>
        </p15:guide>
        <p15:guide id="16" pos="4326" userDrawn="1">
          <p15:clr>
            <a:srgbClr val="A4A3A4"/>
          </p15:clr>
        </p15:guide>
        <p15:guide id="17" pos="4545" userDrawn="1">
          <p15:clr>
            <a:srgbClr val="A4A3A4"/>
          </p15:clr>
        </p15:guide>
        <p15:guide id="18" pos="4922" userDrawn="1">
          <p15:clr>
            <a:srgbClr val="A4A3A4"/>
          </p15:clr>
        </p15:guide>
        <p15:guide id="19" pos="5141" userDrawn="1">
          <p15:clr>
            <a:srgbClr val="A4A3A4"/>
          </p15:clr>
        </p15:guide>
        <p15:guide id="20" pos="5518" userDrawn="1">
          <p15:clr>
            <a:srgbClr val="A4A3A4"/>
          </p15:clr>
        </p15:guide>
        <p15:guide id="21" pos="5736" userDrawn="1">
          <p15:clr>
            <a:srgbClr val="A4A3A4"/>
          </p15:clr>
        </p15:guide>
        <p15:guide id="22" pos="6113" userDrawn="1">
          <p15:clr>
            <a:srgbClr val="A4A3A4"/>
          </p15:clr>
        </p15:guide>
        <p15:guide id="23" pos="6332" userDrawn="1">
          <p15:clr>
            <a:srgbClr val="A4A3A4"/>
          </p15:clr>
        </p15:guide>
        <p15:guide id="24" pos="6709" userDrawn="1">
          <p15:clr>
            <a:srgbClr val="A4A3A4"/>
          </p15:clr>
        </p15:guide>
        <p15:guide id="25" pos="6928" userDrawn="1">
          <p15:clr>
            <a:srgbClr val="A4A3A4"/>
          </p15:clr>
        </p15:guide>
        <p15:guide id="26" pos="7305" userDrawn="1">
          <p15:clr>
            <a:srgbClr val="A4A3A4"/>
          </p15:clr>
        </p15:guide>
        <p15:guide id="27" orient="horz" userDrawn="1">
          <p15:clr>
            <a:srgbClr val="A4A3A4"/>
          </p15:clr>
        </p15:guide>
        <p15:guide id="28" orient="horz" pos="4320" userDrawn="1">
          <p15:clr>
            <a:srgbClr val="A4A3A4"/>
          </p15:clr>
        </p15:guide>
        <p15:guide id="29" orient="horz" pos="345" userDrawn="1">
          <p15:clr>
            <a:srgbClr val="A4A3A4"/>
          </p15:clr>
        </p15:guide>
        <p15:guide id="30" orient="horz" pos="748" userDrawn="1">
          <p15:clr>
            <a:srgbClr val="A4A3A4"/>
          </p15:clr>
        </p15:guide>
        <p15:guide id="31" orient="horz" pos="967" userDrawn="1">
          <p15:clr>
            <a:srgbClr val="A4A3A4"/>
          </p15:clr>
        </p15:guide>
        <p15:guide id="32" orient="horz" pos="1370" userDrawn="1">
          <p15:clr>
            <a:srgbClr val="A4A3A4"/>
          </p15:clr>
        </p15:guide>
        <p15:guide id="33" orient="horz" pos="1589" userDrawn="1">
          <p15:clr>
            <a:srgbClr val="A4A3A4"/>
          </p15:clr>
        </p15:guide>
        <p15:guide id="34" orient="horz" pos="1992" userDrawn="1">
          <p15:clr>
            <a:srgbClr val="A4A3A4"/>
          </p15:clr>
        </p15:guide>
        <p15:guide id="35" orient="horz" pos="2211" userDrawn="1">
          <p15:clr>
            <a:srgbClr val="A4A3A4"/>
          </p15:clr>
        </p15:guide>
        <p15:guide id="36" orient="horz" pos="2615" userDrawn="1">
          <p15:clr>
            <a:srgbClr val="A4A3A4"/>
          </p15:clr>
        </p15:guide>
        <p15:guide id="37" orient="horz" pos="2833" userDrawn="1">
          <p15:clr>
            <a:srgbClr val="A4A3A4"/>
          </p15:clr>
        </p15:guide>
        <p15:guide id="38" orient="horz" pos="3237" userDrawn="1">
          <p15:clr>
            <a:srgbClr val="A4A3A4"/>
          </p15:clr>
        </p15:guide>
        <p15:guide id="39" orient="horz" pos="3456" userDrawn="1">
          <p15:clr>
            <a:srgbClr val="A4A3A4"/>
          </p15:clr>
        </p15:guide>
        <p15:guide id="40" orient="horz" pos="385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44.svg"/><Relationship Id="rId4" Type="http://schemas.openxmlformats.org/officeDocument/2006/relationships/image" Target="../media/image14.png"/><Relationship Id="rId9" Type="http://schemas.openxmlformats.org/officeDocument/2006/relationships/image" Target="../media/image45.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31.sv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Placeholder 78" descr="A aerial view of a forest&#10;&#10;AI-generated content may be incorrect.">
            <a:extLst>
              <a:ext uri="{FF2B5EF4-FFF2-40B4-BE49-F238E27FC236}">
                <a16:creationId xmlns:a16="http://schemas.microsoft.com/office/drawing/2014/main" id="{ADE5C37B-B8B1-7C73-6390-7DCD621E2C52}"/>
              </a:ext>
            </a:extLst>
          </p:cNvPr>
          <p:cNvPicPr>
            <a:picLocks noGrp="1" noChangeAspect="1"/>
          </p:cNvPicPr>
          <p:nvPr>
            <p:ph type="pic" sz="quarter" idx="10"/>
          </p:nvPr>
        </p:nvPicPr>
        <p:blipFill>
          <a:blip r:embed="rId2"/>
          <a:srcRect l="8225" r="8225"/>
          <a:stretch/>
        </p:blipFill>
        <p:spPr>
          <a:xfrm>
            <a:off x="5721144" y="1695410"/>
            <a:ext cx="6470856" cy="5162590"/>
          </a:xfrm>
        </p:spPr>
      </p:pic>
      <p:sp>
        <p:nvSpPr>
          <p:cNvPr id="35" name="Title 34">
            <a:extLst>
              <a:ext uri="{FF2B5EF4-FFF2-40B4-BE49-F238E27FC236}">
                <a16:creationId xmlns:a16="http://schemas.microsoft.com/office/drawing/2014/main" id="{543A0CB5-2979-3EBC-A5FC-1ECCBADE8196}"/>
              </a:ext>
            </a:extLst>
          </p:cNvPr>
          <p:cNvSpPr>
            <a:spLocks noGrp="1"/>
          </p:cNvSpPr>
          <p:nvPr>
            <p:ph type="title"/>
          </p:nvPr>
        </p:nvSpPr>
        <p:spPr>
          <a:xfrm>
            <a:off x="593726" y="3162303"/>
            <a:ext cx="4729162" cy="2079839"/>
          </a:xfrm>
        </p:spPr>
        <p:txBody>
          <a:bodyPr/>
          <a:lstStyle/>
          <a:p>
            <a:r>
              <a:rPr lang="en-US" dirty="0"/>
              <a:t>Innovative Pathways Toward a Balanced Future</a:t>
            </a:r>
          </a:p>
        </p:txBody>
      </p:sp>
      <p:sp>
        <p:nvSpPr>
          <p:cNvPr id="37" name="Text Placeholder 36">
            <a:extLst>
              <a:ext uri="{FF2B5EF4-FFF2-40B4-BE49-F238E27FC236}">
                <a16:creationId xmlns:a16="http://schemas.microsoft.com/office/drawing/2014/main" id="{24691EBC-1E24-5E03-22A6-21A7E90E278E}"/>
              </a:ext>
            </a:extLst>
          </p:cNvPr>
          <p:cNvSpPr>
            <a:spLocks noGrp="1"/>
          </p:cNvSpPr>
          <p:nvPr>
            <p:ph type="body" sz="quarter" idx="11"/>
          </p:nvPr>
        </p:nvSpPr>
        <p:spPr>
          <a:xfrm>
            <a:off x="593727" y="5402479"/>
            <a:ext cx="4729163" cy="301453"/>
          </a:xfrm>
        </p:spPr>
        <p:txBody>
          <a:bodyPr>
            <a:normAutofit/>
          </a:bodyPr>
          <a:lstStyle/>
          <a:p>
            <a:r>
              <a:rPr lang="en-US" dirty="0"/>
              <a:t>Sustainable resource systems represent</a:t>
            </a:r>
          </a:p>
        </p:txBody>
      </p:sp>
      <p:sp>
        <p:nvSpPr>
          <p:cNvPr id="8" name="Text Placeholder 7">
            <a:extLst>
              <a:ext uri="{FF2B5EF4-FFF2-40B4-BE49-F238E27FC236}">
                <a16:creationId xmlns:a16="http://schemas.microsoft.com/office/drawing/2014/main" id="{65872002-A5A0-207C-960B-7885AA9BA124}"/>
              </a:ext>
            </a:extLst>
          </p:cNvPr>
          <p:cNvSpPr>
            <a:spLocks noGrp="1"/>
          </p:cNvSpPr>
          <p:nvPr>
            <p:ph type="body" sz="quarter" idx="36"/>
          </p:nvPr>
        </p:nvSpPr>
        <p:spPr/>
        <p:txBody>
          <a:bodyPr/>
          <a:lstStyle/>
          <a:p>
            <a:r>
              <a:rPr lang="en-US" dirty="0"/>
              <a:t>John Doe</a:t>
            </a:r>
          </a:p>
        </p:txBody>
      </p:sp>
      <p:sp>
        <p:nvSpPr>
          <p:cNvPr id="63" name="Freeform: Shape 62">
            <a:extLst>
              <a:ext uri="{FF2B5EF4-FFF2-40B4-BE49-F238E27FC236}">
                <a16:creationId xmlns:a16="http://schemas.microsoft.com/office/drawing/2014/main" id="{C702C18F-C9B7-85FA-9327-7EA97D152536}"/>
              </a:ext>
            </a:extLst>
          </p:cNvPr>
          <p:cNvSpPr/>
          <p:nvPr/>
        </p:nvSpPr>
        <p:spPr>
          <a:xfrm rot="16841006">
            <a:off x="6839222" y="3011694"/>
            <a:ext cx="354010" cy="403202"/>
          </a:xfrm>
          <a:custGeom>
            <a:avLst/>
            <a:gdLst>
              <a:gd name="connsiteX0" fmla="*/ 0 w 560954"/>
              <a:gd name="connsiteY0" fmla="*/ 159730 h 638920"/>
              <a:gd name="connsiteX1" fmla="*/ 0 w 560954"/>
              <a:gd name="connsiteY1" fmla="*/ 479190 h 638920"/>
              <a:gd name="connsiteX2" fmla="*/ 280456 w 560954"/>
              <a:gd name="connsiteY2" fmla="*/ 638920 h 638920"/>
              <a:gd name="connsiteX3" fmla="*/ 560955 w 560954"/>
              <a:gd name="connsiteY3" fmla="*/ 479190 h 638920"/>
              <a:gd name="connsiteX4" fmla="*/ 560955 w 560954"/>
              <a:gd name="connsiteY4" fmla="*/ 159730 h 638920"/>
              <a:gd name="connsiteX5" fmla="*/ 280456 w 560954"/>
              <a:gd name="connsiteY5" fmla="*/ 0 h 6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954" h="638920">
                <a:moveTo>
                  <a:pt x="0" y="159730"/>
                </a:moveTo>
                <a:lnTo>
                  <a:pt x="0" y="479190"/>
                </a:lnTo>
                <a:lnTo>
                  <a:pt x="280456" y="638920"/>
                </a:lnTo>
                <a:lnTo>
                  <a:pt x="560955" y="479190"/>
                </a:lnTo>
                <a:lnTo>
                  <a:pt x="560955" y="159730"/>
                </a:lnTo>
                <a:lnTo>
                  <a:pt x="280456" y="0"/>
                </a:lnTo>
                <a:close/>
              </a:path>
            </a:pathLst>
          </a:custGeom>
          <a:solidFill>
            <a:srgbClr val="F58832"/>
          </a:solidFill>
          <a:ln w="4242" cap="flat">
            <a:noFill/>
            <a:prstDash val="solid"/>
            <a:miter/>
          </a:ln>
        </p:spPr>
        <p:txBody>
          <a:bodyPr rtlCol="0" anchor="ctr">
            <a:normAutofit/>
          </a:bodyPr>
          <a:lstStyle/>
          <a:p>
            <a:endParaRPr lang="en-US"/>
          </a:p>
        </p:txBody>
      </p:sp>
      <p:sp>
        <p:nvSpPr>
          <p:cNvPr id="9" name="Date Placeholder 8">
            <a:extLst>
              <a:ext uri="{FF2B5EF4-FFF2-40B4-BE49-F238E27FC236}">
                <a16:creationId xmlns:a16="http://schemas.microsoft.com/office/drawing/2014/main" id="{89E49903-A3AE-CAD7-6812-BF5FA63484B0}"/>
              </a:ext>
            </a:extLst>
          </p:cNvPr>
          <p:cNvSpPr>
            <a:spLocks noGrp="1"/>
          </p:cNvSpPr>
          <p:nvPr>
            <p:ph type="dt" sz="half" idx="12"/>
          </p:nvPr>
        </p:nvSpPr>
        <p:spPr/>
        <p:txBody>
          <a:bodyPr/>
          <a:lstStyle/>
          <a:p>
            <a:fld id="{432862BE-8EF4-4D22-BFCA-E8ED6369AA6F}" type="datetime1">
              <a:rPr lang="en-US" smtClean="0"/>
              <a:t>11/11/2025</a:t>
            </a:fld>
            <a:endParaRPr lang="en-US" dirty="0"/>
          </a:p>
        </p:txBody>
      </p:sp>
      <p:pic>
        <p:nvPicPr>
          <p:cNvPr id="2" name="Graphic 1">
            <a:extLst>
              <a:ext uri="{FF2B5EF4-FFF2-40B4-BE49-F238E27FC236}">
                <a16:creationId xmlns:a16="http://schemas.microsoft.com/office/drawing/2014/main" id="{06271C1A-0217-1887-4729-9D9608C8A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727" y="547688"/>
            <a:ext cx="1523243" cy="639762"/>
          </a:xfrm>
          <a:prstGeom prst="rect">
            <a:avLst/>
          </a:prstGeom>
        </p:spPr>
      </p:pic>
      <p:pic>
        <p:nvPicPr>
          <p:cNvPr id="3" name="Graphic 2">
            <a:extLst>
              <a:ext uri="{FF2B5EF4-FFF2-40B4-BE49-F238E27FC236}">
                <a16:creationId xmlns:a16="http://schemas.microsoft.com/office/drawing/2014/main" id="{B9AD7358-412E-C64A-1DDA-CB51A0457917}"/>
              </a:ext>
            </a:extLst>
          </p:cNvPr>
          <p:cNvPicPr>
            <a:picLocks noChangeAspect="1"/>
          </p:cNvPicPr>
          <p:nvPr/>
        </p:nvPicPr>
        <p:blipFill>
          <a:blip r:embed="rId5"/>
          <a:srcRect/>
          <a:stretch/>
        </p:blipFill>
        <p:spPr>
          <a:xfrm>
            <a:off x="2515526" y="557636"/>
            <a:ext cx="2535977" cy="612000"/>
          </a:xfrm>
          <a:prstGeom prst="rect">
            <a:avLst/>
          </a:prstGeom>
        </p:spPr>
      </p:pic>
    </p:spTree>
    <p:extLst>
      <p:ext uri="{BB962C8B-B14F-4D97-AF65-F5344CB8AC3E}">
        <p14:creationId xmlns:p14="http://schemas.microsoft.com/office/powerpoint/2010/main" val="106953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Placeholder 23">
            <a:extLst>
              <a:ext uri="{FF2B5EF4-FFF2-40B4-BE49-F238E27FC236}">
                <a16:creationId xmlns:a16="http://schemas.microsoft.com/office/drawing/2014/main" id="{01F65692-3FB5-E282-EC39-4885F7C8312B}"/>
              </a:ext>
            </a:extLst>
          </p:cNvPr>
          <p:cNvGraphicFramePr>
            <a:graphicFrameLocks noGrp="1"/>
          </p:cNvGraphicFramePr>
          <p:nvPr>
            <p:ph type="chart" sz="quarter" idx="33"/>
            <p:extLst>
              <p:ext uri="{D42A27DB-BD31-4B8C-83A1-F6EECF244321}">
                <p14:modId xmlns:p14="http://schemas.microsoft.com/office/powerpoint/2010/main" val="2716013802"/>
              </p:ext>
            </p:extLst>
          </p:nvPr>
        </p:nvGraphicFramePr>
        <p:xfrm>
          <a:off x="741366" y="1924053"/>
          <a:ext cx="3140075" cy="3414713"/>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14">
            <a:extLst>
              <a:ext uri="{FF2B5EF4-FFF2-40B4-BE49-F238E27FC236}">
                <a16:creationId xmlns:a16="http://schemas.microsoft.com/office/drawing/2014/main" id="{6CB18983-0AA6-DB8E-C499-CA8CFE052F5E}"/>
              </a:ext>
            </a:extLst>
          </p:cNvPr>
          <p:cNvSpPr>
            <a:spLocks noGrp="1"/>
          </p:cNvSpPr>
          <p:nvPr>
            <p:ph type="title"/>
          </p:nvPr>
        </p:nvSpPr>
        <p:spPr>
          <a:xfrm>
            <a:off x="593728" y="472613"/>
            <a:ext cx="11002963" cy="1062501"/>
          </a:xfrm>
        </p:spPr>
        <p:txBody>
          <a:bodyPr/>
          <a:lstStyle/>
          <a:p>
            <a:r>
              <a:rPr lang="en-US" dirty="0"/>
              <a:t>Sustainable resource systems rely on measurable progress</a:t>
            </a:r>
          </a:p>
        </p:txBody>
      </p:sp>
      <p:sp>
        <p:nvSpPr>
          <p:cNvPr id="6" name="Text Placeholder 5">
            <a:extLst>
              <a:ext uri="{FF2B5EF4-FFF2-40B4-BE49-F238E27FC236}">
                <a16:creationId xmlns:a16="http://schemas.microsoft.com/office/drawing/2014/main" id="{3DDF68A1-83DA-F59F-0A84-90C0613A3EDB}"/>
              </a:ext>
            </a:extLst>
          </p:cNvPr>
          <p:cNvSpPr>
            <a:spLocks noGrp="1"/>
          </p:cNvSpPr>
          <p:nvPr>
            <p:ph type="body" sz="quarter" idx="38"/>
          </p:nvPr>
        </p:nvSpPr>
        <p:spPr>
          <a:xfrm>
            <a:off x="593728" y="5669004"/>
            <a:ext cx="3287713" cy="492084"/>
          </a:xfrm>
        </p:spPr>
        <p:txBody>
          <a:bodyPr/>
          <a:lstStyle/>
          <a:p>
            <a:r>
              <a:rPr lang="en-US" dirty="0"/>
              <a:t>This chart highlights the steady rise in global resource consumption</a:t>
            </a:r>
          </a:p>
        </p:txBody>
      </p:sp>
      <p:sp>
        <p:nvSpPr>
          <p:cNvPr id="7" name="Text Placeholder 6">
            <a:extLst>
              <a:ext uri="{FF2B5EF4-FFF2-40B4-BE49-F238E27FC236}">
                <a16:creationId xmlns:a16="http://schemas.microsoft.com/office/drawing/2014/main" id="{0709A4FA-3895-1E4C-5070-D5475FE8520C}"/>
              </a:ext>
            </a:extLst>
          </p:cNvPr>
          <p:cNvSpPr>
            <a:spLocks noGrp="1"/>
          </p:cNvSpPr>
          <p:nvPr>
            <p:ph type="body" sz="quarter" idx="39"/>
          </p:nvPr>
        </p:nvSpPr>
        <p:spPr/>
        <p:txBody>
          <a:bodyPr/>
          <a:lstStyle/>
          <a:p>
            <a:r>
              <a:rPr lang="en-US" dirty="0"/>
              <a:t>This visualization shows how funding for sustainable development is currently distributed across sectors. </a:t>
            </a:r>
          </a:p>
        </p:txBody>
      </p:sp>
      <p:sp>
        <p:nvSpPr>
          <p:cNvPr id="8" name="Text Placeholder 7">
            <a:extLst>
              <a:ext uri="{FF2B5EF4-FFF2-40B4-BE49-F238E27FC236}">
                <a16:creationId xmlns:a16="http://schemas.microsoft.com/office/drawing/2014/main" id="{37E812BE-DD76-74F7-16F0-945345F46925}"/>
              </a:ext>
            </a:extLst>
          </p:cNvPr>
          <p:cNvSpPr>
            <a:spLocks noGrp="1"/>
          </p:cNvSpPr>
          <p:nvPr>
            <p:ph type="body" sz="quarter" idx="40"/>
          </p:nvPr>
        </p:nvSpPr>
        <p:spPr>
          <a:xfrm>
            <a:off x="8162928" y="5669004"/>
            <a:ext cx="3140075" cy="492084"/>
          </a:xfrm>
        </p:spPr>
        <p:txBody>
          <a:bodyPr/>
          <a:lstStyle/>
          <a:p>
            <a:r>
              <a:rPr lang="en-US" dirty="0"/>
              <a:t>This chart compares the relative environmental, economic, and social benefits</a:t>
            </a:r>
          </a:p>
        </p:txBody>
      </p:sp>
      <p:graphicFrame>
        <p:nvGraphicFramePr>
          <p:cNvPr id="29" name="Chart Placeholder 28">
            <a:extLst>
              <a:ext uri="{FF2B5EF4-FFF2-40B4-BE49-F238E27FC236}">
                <a16:creationId xmlns:a16="http://schemas.microsoft.com/office/drawing/2014/main" id="{0FB655E6-C3DE-9E92-A695-49196ECF3454}"/>
              </a:ext>
            </a:extLst>
          </p:cNvPr>
          <p:cNvGraphicFramePr>
            <a:graphicFrameLocks noGrp="1"/>
          </p:cNvGraphicFramePr>
          <p:nvPr>
            <p:ph type="chart" sz="quarter" idx="41"/>
            <p:extLst>
              <p:ext uri="{D42A27DB-BD31-4B8C-83A1-F6EECF244321}">
                <p14:modId xmlns:p14="http://schemas.microsoft.com/office/powerpoint/2010/main" val="958785469"/>
              </p:ext>
            </p:extLst>
          </p:nvPr>
        </p:nvGraphicFramePr>
        <p:xfrm>
          <a:off x="4525966" y="1924053"/>
          <a:ext cx="3140075" cy="3414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Placeholder 31">
            <a:extLst>
              <a:ext uri="{FF2B5EF4-FFF2-40B4-BE49-F238E27FC236}">
                <a16:creationId xmlns:a16="http://schemas.microsoft.com/office/drawing/2014/main" id="{EAA64B78-C053-A02C-8F79-2D41BBF7BF6C}"/>
              </a:ext>
            </a:extLst>
          </p:cNvPr>
          <p:cNvGraphicFramePr>
            <a:graphicFrameLocks noGrp="1"/>
          </p:cNvGraphicFramePr>
          <p:nvPr>
            <p:ph type="chart" sz="quarter" idx="42"/>
            <p:extLst>
              <p:ext uri="{D42A27DB-BD31-4B8C-83A1-F6EECF244321}">
                <p14:modId xmlns:p14="http://schemas.microsoft.com/office/powerpoint/2010/main" val="1221541705"/>
              </p:ext>
            </p:extLst>
          </p:nvPr>
        </p:nvGraphicFramePr>
        <p:xfrm>
          <a:off x="8310566" y="1924053"/>
          <a:ext cx="3140075" cy="3414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87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1B14A21-0EA1-BE4F-0C31-58423ED87A87}"/>
              </a:ext>
            </a:extLst>
          </p:cNvPr>
          <p:cNvSpPr>
            <a:spLocks noGrp="1"/>
          </p:cNvSpPr>
          <p:nvPr>
            <p:ph type="title"/>
          </p:nvPr>
        </p:nvSpPr>
        <p:spPr>
          <a:xfrm>
            <a:off x="8154711" y="472613"/>
            <a:ext cx="3435350" cy="1062501"/>
          </a:xfrm>
        </p:spPr>
        <p:txBody>
          <a:bodyPr/>
          <a:lstStyle/>
          <a:p>
            <a:r>
              <a:rPr lang="en-US" dirty="0"/>
              <a:t>Global Resource Consumption</a:t>
            </a:r>
          </a:p>
        </p:txBody>
      </p:sp>
      <p:graphicFrame>
        <p:nvGraphicFramePr>
          <p:cNvPr id="24" name="Chart Placeholder 23">
            <a:extLst>
              <a:ext uri="{FF2B5EF4-FFF2-40B4-BE49-F238E27FC236}">
                <a16:creationId xmlns:a16="http://schemas.microsoft.com/office/drawing/2014/main" id="{168D5C55-D1D0-F515-980E-3AC44F7A08B3}"/>
              </a:ext>
            </a:extLst>
          </p:cNvPr>
          <p:cNvGraphicFramePr>
            <a:graphicFrameLocks noGrp="1"/>
          </p:cNvGraphicFramePr>
          <p:nvPr>
            <p:ph type="chart" sz="quarter" idx="12"/>
            <p:extLst>
              <p:ext uri="{D42A27DB-BD31-4B8C-83A1-F6EECF244321}">
                <p14:modId xmlns:p14="http://schemas.microsoft.com/office/powerpoint/2010/main" val="670570269"/>
              </p:ext>
            </p:extLst>
          </p:nvPr>
        </p:nvGraphicFramePr>
        <p:xfrm>
          <a:off x="752478" y="701675"/>
          <a:ext cx="6924675" cy="52832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294E073A-A451-D157-0B44-96866C10F8C4}"/>
              </a:ext>
            </a:extLst>
          </p:cNvPr>
          <p:cNvSpPr>
            <a:spLocks noGrp="1"/>
          </p:cNvSpPr>
          <p:nvPr>
            <p:ph type="body" sz="quarter" idx="36"/>
          </p:nvPr>
        </p:nvSpPr>
        <p:spPr>
          <a:xfrm>
            <a:off x="8156976" y="3194223"/>
            <a:ext cx="3432531" cy="557288"/>
          </a:xfrm>
        </p:spPr>
        <p:txBody>
          <a:bodyPr/>
          <a:lstStyle/>
          <a:p>
            <a:r>
              <a:rPr lang="en-US" dirty="0"/>
              <a:t>Tracking the widening gap between human demand and the planet’s ability to renew resources</a:t>
            </a:r>
          </a:p>
        </p:txBody>
      </p:sp>
      <p:sp>
        <p:nvSpPr>
          <p:cNvPr id="36" name="Text Placeholder 35">
            <a:extLst>
              <a:ext uri="{FF2B5EF4-FFF2-40B4-BE49-F238E27FC236}">
                <a16:creationId xmlns:a16="http://schemas.microsoft.com/office/drawing/2014/main" id="{96A0F497-58C0-A1A1-2E39-FDB102B7D3B9}"/>
              </a:ext>
            </a:extLst>
          </p:cNvPr>
          <p:cNvSpPr>
            <a:spLocks noGrp="1"/>
          </p:cNvSpPr>
          <p:nvPr>
            <p:ph type="body" sz="quarter" idx="38"/>
          </p:nvPr>
        </p:nvSpPr>
        <p:spPr>
          <a:xfrm>
            <a:off x="8156976" y="3997621"/>
            <a:ext cx="3433087" cy="2135168"/>
          </a:xfrm>
        </p:spPr>
        <p:txBody>
          <a:bodyPr>
            <a:normAutofit/>
          </a:bodyPr>
          <a:lstStyle/>
          <a:p>
            <a:r>
              <a:rPr lang="en-US" dirty="0"/>
              <a:t>This chart illustrates the growing imbalance between global resource consumption and Earth’s natural regenerative capacity over time. While population growth and industrial expansion have driven resource use to unprecedented levels, the planet’s renewal rate has remained relatively constant. </a:t>
            </a:r>
          </a:p>
        </p:txBody>
      </p:sp>
      <p:cxnSp>
        <p:nvCxnSpPr>
          <p:cNvPr id="42" name="Straight Connector 41">
            <a:extLst>
              <a:ext uri="{FF2B5EF4-FFF2-40B4-BE49-F238E27FC236}">
                <a16:creationId xmlns:a16="http://schemas.microsoft.com/office/drawing/2014/main" id="{5EAABA74-C403-1CCC-8239-0B5F60A7F158}"/>
              </a:ext>
            </a:extLst>
          </p:cNvPr>
          <p:cNvCxnSpPr>
            <a:cxnSpLocks/>
          </p:cNvCxnSpPr>
          <p:nvPr/>
        </p:nvCxnSpPr>
        <p:spPr>
          <a:xfrm>
            <a:off x="8156976" y="3889621"/>
            <a:ext cx="3432531"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06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46C8B9-3952-ECCF-7464-47C865B3A09D}"/>
              </a:ext>
            </a:extLst>
          </p:cNvPr>
          <p:cNvSpPr>
            <a:spLocks noGrp="1"/>
          </p:cNvSpPr>
          <p:nvPr>
            <p:ph type="title"/>
          </p:nvPr>
        </p:nvSpPr>
        <p:spPr/>
        <p:txBody>
          <a:bodyPr/>
          <a:lstStyle/>
          <a:p>
            <a:r>
              <a:rPr lang="en-US" dirty="0"/>
              <a:t>Innovative Pathways Toward a Balanced and Resilient Future. </a:t>
            </a:r>
          </a:p>
        </p:txBody>
      </p:sp>
      <p:graphicFrame>
        <p:nvGraphicFramePr>
          <p:cNvPr id="13" name="Table Placeholder 12">
            <a:extLst>
              <a:ext uri="{FF2B5EF4-FFF2-40B4-BE49-F238E27FC236}">
                <a16:creationId xmlns:a16="http://schemas.microsoft.com/office/drawing/2014/main" id="{E148DF7B-E90E-BE15-0CBC-6F907F88E275}"/>
              </a:ext>
            </a:extLst>
          </p:cNvPr>
          <p:cNvGraphicFramePr>
            <a:graphicFrameLocks noGrp="1"/>
          </p:cNvGraphicFramePr>
          <p:nvPr>
            <p:ph type="tbl" sz="quarter" idx="12"/>
            <p:extLst>
              <p:ext uri="{D42A27DB-BD31-4B8C-83A1-F6EECF244321}">
                <p14:modId xmlns:p14="http://schemas.microsoft.com/office/powerpoint/2010/main" val="998517282"/>
              </p:ext>
            </p:extLst>
          </p:nvPr>
        </p:nvGraphicFramePr>
        <p:xfrm>
          <a:off x="731839" y="1728790"/>
          <a:ext cx="10717210" cy="4444944"/>
        </p:xfrm>
        <a:graphic>
          <a:graphicData uri="http://schemas.openxmlformats.org/drawingml/2006/table">
            <a:tbl>
              <a:tblPr firstRow="1" bandRow="1">
                <a:tableStyleId>{5C22544A-7EE6-4342-B048-85BDC9FD1C3A}</a:tableStyleId>
              </a:tblPr>
              <a:tblGrid>
                <a:gridCol w="2143442">
                  <a:extLst>
                    <a:ext uri="{9D8B030D-6E8A-4147-A177-3AD203B41FA5}">
                      <a16:colId xmlns:a16="http://schemas.microsoft.com/office/drawing/2014/main" val="2923930201"/>
                    </a:ext>
                  </a:extLst>
                </a:gridCol>
                <a:gridCol w="2143442">
                  <a:extLst>
                    <a:ext uri="{9D8B030D-6E8A-4147-A177-3AD203B41FA5}">
                      <a16:colId xmlns:a16="http://schemas.microsoft.com/office/drawing/2014/main" val="2255080977"/>
                    </a:ext>
                  </a:extLst>
                </a:gridCol>
                <a:gridCol w="2143442">
                  <a:extLst>
                    <a:ext uri="{9D8B030D-6E8A-4147-A177-3AD203B41FA5}">
                      <a16:colId xmlns:a16="http://schemas.microsoft.com/office/drawing/2014/main" val="1792330898"/>
                    </a:ext>
                  </a:extLst>
                </a:gridCol>
                <a:gridCol w="2143442">
                  <a:extLst>
                    <a:ext uri="{9D8B030D-6E8A-4147-A177-3AD203B41FA5}">
                      <a16:colId xmlns:a16="http://schemas.microsoft.com/office/drawing/2014/main" val="2873948719"/>
                    </a:ext>
                  </a:extLst>
                </a:gridCol>
                <a:gridCol w="2143442">
                  <a:extLst>
                    <a:ext uri="{9D8B030D-6E8A-4147-A177-3AD203B41FA5}">
                      <a16:colId xmlns:a16="http://schemas.microsoft.com/office/drawing/2014/main" val="2364678538"/>
                    </a:ext>
                  </a:extLst>
                </a:gridCol>
              </a:tblGrid>
              <a:tr h="555618">
                <a:tc>
                  <a:txBody>
                    <a:bodyPr/>
                    <a:lstStyle/>
                    <a:p>
                      <a:r>
                        <a:rPr lang="en-US" sz="14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4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4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4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4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91551"/>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36943285"/>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91124486"/>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18731286"/>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54485875"/>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22508097"/>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61071562"/>
                  </a:ext>
                </a:extLst>
              </a:tr>
              <a:tr h="555618">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Your 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1099362"/>
                  </a:ext>
                </a:extLst>
              </a:tr>
            </a:tbl>
          </a:graphicData>
        </a:graphic>
      </p:graphicFrame>
    </p:spTree>
    <p:extLst>
      <p:ext uri="{BB962C8B-B14F-4D97-AF65-F5344CB8AC3E}">
        <p14:creationId xmlns:p14="http://schemas.microsoft.com/office/powerpoint/2010/main" val="333033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E521CF5-7879-0F82-60A2-50C997145191}"/>
              </a:ext>
            </a:extLst>
          </p:cNvPr>
          <p:cNvGrpSpPr/>
          <p:nvPr/>
        </p:nvGrpSpPr>
        <p:grpSpPr>
          <a:xfrm>
            <a:off x="3755501" y="2660648"/>
            <a:ext cx="8119027" cy="0"/>
            <a:chOff x="3755498" y="2660648"/>
            <a:chExt cx="8119027" cy="0"/>
          </a:xfrm>
        </p:grpSpPr>
        <p:cxnSp>
          <p:nvCxnSpPr>
            <p:cNvPr id="64" name="Straight Connector 63">
              <a:extLst>
                <a:ext uri="{FF2B5EF4-FFF2-40B4-BE49-F238E27FC236}">
                  <a16:creationId xmlns:a16="http://schemas.microsoft.com/office/drawing/2014/main" id="{B5D5A875-E247-6377-99D6-60ACC4847324}"/>
                </a:ext>
              </a:extLst>
            </p:cNvPr>
            <p:cNvCxnSpPr>
              <a:cxnSpLocks/>
            </p:cNvCxnSpPr>
            <p:nvPr userDrawn="1"/>
          </p:nvCxnSpPr>
          <p:spPr>
            <a:xfrm>
              <a:off x="3755498" y="2660648"/>
              <a:ext cx="8119027" cy="0"/>
            </a:xfrm>
            <a:prstGeom prst="line">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8F59BA4B-7389-565B-2EAF-40B4E80C92F0}"/>
                </a:ext>
              </a:extLst>
            </p:cNvPr>
            <p:cNvCxnSpPr>
              <a:cxnSpLocks/>
            </p:cNvCxnSpPr>
            <p:nvPr userDrawn="1"/>
          </p:nvCxnSpPr>
          <p:spPr>
            <a:xfrm>
              <a:off x="6673428" y="2660648"/>
              <a:ext cx="228335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Title 10">
            <a:extLst>
              <a:ext uri="{FF2B5EF4-FFF2-40B4-BE49-F238E27FC236}">
                <a16:creationId xmlns:a16="http://schemas.microsoft.com/office/drawing/2014/main" id="{484919D2-582B-3C46-56D1-89ADDEBD785C}"/>
              </a:ext>
            </a:extLst>
          </p:cNvPr>
          <p:cNvSpPr>
            <a:spLocks noGrp="1"/>
          </p:cNvSpPr>
          <p:nvPr>
            <p:ph type="title"/>
          </p:nvPr>
        </p:nvSpPr>
        <p:spPr>
          <a:xfrm>
            <a:off x="593726" y="472611"/>
            <a:ext cx="2682874" cy="1319162"/>
          </a:xfrm>
        </p:spPr>
        <p:txBody>
          <a:bodyPr/>
          <a:lstStyle/>
          <a:p>
            <a:r>
              <a:rPr lang="en-US" dirty="0"/>
              <a:t>Process of Developing Sustainable Resource Systems</a:t>
            </a:r>
          </a:p>
        </p:txBody>
      </p:sp>
      <p:sp>
        <p:nvSpPr>
          <p:cNvPr id="12" name="Text Placeholder 11">
            <a:extLst>
              <a:ext uri="{FF2B5EF4-FFF2-40B4-BE49-F238E27FC236}">
                <a16:creationId xmlns:a16="http://schemas.microsoft.com/office/drawing/2014/main" id="{92056B44-AC89-68D7-6E1C-EFB2890CE291}"/>
              </a:ext>
            </a:extLst>
          </p:cNvPr>
          <p:cNvSpPr>
            <a:spLocks noGrp="1"/>
          </p:cNvSpPr>
          <p:nvPr>
            <p:ph type="body" sz="quarter" idx="36"/>
          </p:nvPr>
        </p:nvSpPr>
        <p:spPr>
          <a:xfrm>
            <a:off x="3756028" y="1524002"/>
            <a:ext cx="2282825" cy="755650"/>
          </a:xfrm>
        </p:spPr>
        <p:txBody>
          <a:bodyPr/>
          <a:lstStyle/>
          <a:p>
            <a:r>
              <a:rPr lang="en-US" dirty="0"/>
              <a:t>Identifying resource challenges</a:t>
            </a:r>
          </a:p>
        </p:txBody>
      </p:sp>
      <p:sp>
        <p:nvSpPr>
          <p:cNvPr id="13" name="Text Placeholder 12">
            <a:extLst>
              <a:ext uri="{FF2B5EF4-FFF2-40B4-BE49-F238E27FC236}">
                <a16:creationId xmlns:a16="http://schemas.microsoft.com/office/drawing/2014/main" id="{545B6162-F7E4-B844-041F-1716684F6435}"/>
              </a:ext>
            </a:extLst>
          </p:cNvPr>
          <p:cNvSpPr>
            <a:spLocks noGrp="1"/>
          </p:cNvSpPr>
          <p:nvPr>
            <p:ph type="body" sz="quarter" idx="38"/>
          </p:nvPr>
        </p:nvSpPr>
        <p:spPr>
          <a:xfrm>
            <a:off x="3755499" y="3042252"/>
            <a:ext cx="2340502" cy="2840175"/>
          </a:xfrm>
        </p:spPr>
        <p:txBody>
          <a:bodyPr>
            <a:normAutofit/>
          </a:bodyPr>
          <a:lstStyle/>
          <a:p>
            <a:r>
              <a:rPr lang="en-US" dirty="0"/>
              <a:t>The process begins with evaluating current resource use, environmental impact, and economic dependencies. Through data analysis and stakeholder engagement, organizations define clear sustainability objectives and. </a:t>
            </a:r>
          </a:p>
        </p:txBody>
      </p:sp>
      <p:sp>
        <p:nvSpPr>
          <p:cNvPr id="14" name="Text Placeholder 13">
            <a:extLst>
              <a:ext uri="{FF2B5EF4-FFF2-40B4-BE49-F238E27FC236}">
                <a16:creationId xmlns:a16="http://schemas.microsoft.com/office/drawing/2014/main" id="{52124B97-9A5D-7544-B5E1-19AEA61DCFE2}"/>
              </a:ext>
            </a:extLst>
          </p:cNvPr>
          <p:cNvSpPr>
            <a:spLocks noGrp="1"/>
          </p:cNvSpPr>
          <p:nvPr>
            <p:ph type="body" sz="quarter" idx="39"/>
          </p:nvPr>
        </p:nvSpPr>
        <p:spPr>
          <a:xfrm>
            <a:off x="6673851" y="1524002"/>
            <a:ext cx="2159000" cy="755650"/>
          </a:xfrm>
        </p:spPr>
        <p:txBody>
          <a:bodyPr/>
          <a:lstStyle/>
          <a:p>
            <a:r>
              <a:rPr lang="en-US" dirty="0"/>
              <a:t>Integrating innovative solutions into existing systems</a:t>
            </a:r>
          </a:p>
        </p:txBody>
      </p:sp>
      <p:sp>
        <p:nvSpPr>
          <p:cNvPr id="15" name="Text Placeholder 14">
            <a:extLst>
              <a:ext uri="{FF2B5EF4-FFF2-40B4-BE49-F238E27FC236}">
                <a16:creationId xmlns:a16="http://schemas.microsoft.com/office/drawing/2014/main" id="{FCA64110-86C2-B878-C5EE-3604C2072AE4}"/>
              </a:ext>
            </a:extLst>
          </p:cNvPr>
          <p:cNvSpPr>
            <a:spLocks noGrp="1"/>
          </p:cNvSpPr>
          <p:nvPr>
            <p:ph type="body" sz="quarter" idx="40"/>
          </p:nvPr>
        </p:nvSpPr>
        <p:spPr>
          <a:xfrm>
            <a:off x="6673851" y="3041650"/>
            <a:ext cx="2159000" cy="2840038"/>
          </a:xfrm>
        </p:spPr>
        <p:txBody>
          <a:bodyPr>
            <a:normAutofit lnSpcReduction="10000"/>
          </a:bodyPr>
          <a:lstStyle/>
          <a:p>
            <a:r>
              <a:rPr lang="en-US" dirty="0"/>
              <a:t>At this stage, sustainable technologies and methods are applied across production, energy, and supply chains. Examples include transitioning to renewable energy, adopting circular economy models, and enhancing resource efficiency. </a:t>
            </a:r>
          </a:p>
        </p:txBody>
      </p:sp>
      <p:sp>
        <p:nvSpPr>
          <p:cNvPr id="16" name="Text Placeholder 15">
            <a:extLst>
              <a:ext uri="{FF2B5EF4-FFF2-40B4-BE49-F238E27FC236}">
                <a16:creationId xmlns:a16="http://schemas.microsoft.com/office/drawing/2014/main" id="{01452878-1F4C-AEA0-F61E-547879BCC99C}"/>
              </a:ext>
            </a:extLst>
          </p:cNvPr>
          <p:cNvSpPr>
            <a:spLocks noGrp="1"/>
          </p:cNvSpPr>
          <p:nvPr>
            <p:ph type="body" sz="quarter" idx="41"/>
          </p:nvPr>
        </p:nvSpPr>
        <p:spPr>
          <a:xfrm>
            <a:off x="9591677" y="1524002"/>
            <a:ext cx="2282825" cy="755650"/>
          </a:xfrm>
        </p:spPr>
        <p:txBody>
          <a:bodyPr/>
          <a:lstStyle/>
          <a:p>
            <a:r>
              <a:rPr lang="en-US" dirty="0"/>
              <a:t>Tracking progress and refining strategies</a:t>
            </a:r>
          </a:p>
        </p:txBody>
      </p:sp>
      <p:sp>
        <p:nvSpPr>
          <p:cNvPr id="17" name="Text Placeholder 16">
            <a:extLst>
              <a:ext uri="{FF2B5EF4-FFF2-40B4-BE49-F238E27FC236}">
                <a16:creationId xmlns:a16="http://schemas.microsoft.com/office/drawing/2014/main" id="{66B79B42-AC9A-4BE5-21FF-D28B07BCBD3B}"/>
              </a:ext>
            </a:extLst>
          </p:cNvPr>
          <p:cNvSpPr>
            <a:spLocks noGrp="1"/>
          </p:cNvSpPr>
          <p:nvPr>
            <p:ph type="body" sz="quarter" idx="42"/>
          </p:nvPr>
        </p:nvSpPr>
        <p:spPr>
          <a:xfrm>
            <a:off x="9591677" y="3041650"/>
            <a:ext cx="2384424" cy="2840038"/>
          </a:xfrm>
        </p:spPr>
        <p:txBody>
          <a:bodyPr>
            <a:normAutofit/>
          </a:bodyPr>
          <a:lstStyle/>
          <a:p>
            <a:r>
              <a:rPr lang="en-US" dirty="0"/>
              <a:t>Sustainable systems require ongoing evaluation to ensure lasting effectiveness. Data-driven monitoring enables timely adjustments to policies and processes, ensuring continuous improvement. </a:t>
            </a:r>
          </a:p>
        </p:txBody>
      </p:sp>
      <p:sp>
        <p:nvSpPr>
          <p:cNvPr id="51" name="Text Placeholder 50">
            <a:extLst>
              <a:ext uri="{FF2B5EF4-FFF2-40B4-BE49-F238E27FC236}">
                <a16:creationId xmlns:a16="http://schemas.microsoft.com/office/drawing/2014/main" id="{A6717649-2116-7C44-47F4-7EF95BCD0020}"/>
              </a:ext>
            </a:extLst>
          </p:cNvPr>
          <p:cNvSpPr>
            <a:spLocks noGrp="1"/>
          </p:cNvSpPr>
          <p:nvPr>
            <p:ph type="body" sz="quarter" idx="68"/>
          </p:nvPr>
        </p:nvSpPr>
        <p:spPr/>
        <p:txBody>
          <a:bodyPr/>
          <a:lstStyle/>
          <a:p>
            <a:endParaRPr lang="en-US"/>
          </a:p>
        </p:txBody>
      </p:sp>
      <p:sp>
        <p:nvSpPr>
          <p:cNvPr id="52" name="Text Placeholder 51">
            <a:extLst>
              <a:ext uri="{FF2B5EF4-FFF2-40B4-BE49-F238E27FC236}">
                <a16:creationId xmlns:a16="http://schemas.microsoft.com/office/drawing/2014/main" id="{14E31661-5CA7-5947-B71D-33D24500B16C}"/>
              </a:ext>
            </a:extLst>
          </p:cNvPr>
          <p:cNvSpPr>
            <a:spLocks noGrp="1"/>
          </p:cNvSpPr>
          <p:nvPr>
            <p:ph type="body" sz="quarter" idx="69"/>
          </p:nvPr>
        </p:nvSpPr>
        <p:spPr/>
        <p:txBody>
          <a:bodyPr/>
          <a:lstStyle/>
          <a:p>
            <a:endParaRPr lang="en-US" dirty="0"/>
          </a:p>
        </p:txBody>
      </p:sp>
      <p:sp>
        <p:nvSpPr>
          <p:cNvPr id="53" name="Text Placeholder 52">
            <a:extLst>
              <a:ext uri="{FF2B5EF4-FFF2-40B4-BE49-F238E27FC236}">
                <a16:creationId xmlns:a16="http://schemas.microsoft.com/office/drawing/2014/main" id="{260B5800-06C0-BA24-6375-0A53D99401FE}"/>
              </a:ext>
            </a:extLst>
          </p:cNvPr>
          <p:cNvSpPr>
            <a:spLocks noGrp="1"/>
          </p:cNvSpPr>
          <p:nvPr>
            <p:ph type="body" sz="quarter" idx="70"/>
          </p:nvPr>
        </p:nvSpPr>
        <p:spPr/>
        <p:txBody>
          <a:bodyPr/>
          <a:lstStyle/>
          <a:p>
            <a:endParaRPr lang="en-US"/>
          </a:p>
        </p:txBody>
      </p:sp>
      <p:pic>
        <p:nvPicPr>
          <p:cNvPr id="21" name="Graphic 20">
            <a:extLst>
              <a:ext uri="{FF2B5EF4-FFF2-40B4-BE49-F238E27FC236}">
                <a16:creationId xmlns:a16="http://schemas.microsoft.com/office/drawing/2014/main" id="{CC141F41-DBAC-32D9-A85B-EE493AE80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1703" y="2559848"/>
            <a:ext cx="201600" cy="201600"/>
          </a:xfrm>
          <a:prstGeom prst="rect">
            <a:avLst/>
          </a:prstGeom>
        </p:spPr>
      </p:pic>
      <p:pic>
        <p:nvPicPr>
          <p:cNvPr id="22" name="Graphic 21">
            <a:extLst>
              <a:ext uri="{FF2B5EF4-FFF2-40B4-BE49-F238E27FC236}">
                <a16:creationId xmlns:a16="http://schemas.microsoft.com/office/drawing/2014/main" id="{C07A0F1B-531A-AB02-232E-718639AFD5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49633" y="2559848"/>
            <a:ext cx="201600" cy="201600"/>
          </a:xfrm>
          <a:prstGeom prst="rect">
            <a:avLst/>
          </a:prstGeom>
        </p:spPr>
      </p:pic>
      <p:pic>
        <p:nvPicPr>
          <p:cNvPr id="23" name="Graphic 22">
            <a:extLst>
              <a:ext uri="{FF2B5EF4-FFF2-40B4-BE49-F238E27FC236}">
                <a16:creationId xmlns:a16="http://schemas.microsoft.com/office/drawing/2014/main" id="{818C6658-6A63-225F-EA80-871DC58E96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4248" y="2546348"/>
            <a:ext cx="228600" cy="228600"/>
          </a:xfrm>
          <a:prstGeom prst="rect">
            <a:avLst/>
          </a:prstGeom>
        </p:spPr>
      </p:pic>
    </p:spTree>
    <p:extLst>
      <p:ext uri="{BB962C8B-B14F-4D97-AF65-F5344CB8AC3E}">
        <p14:creationId xmlns:p14="http://schemas.microsoft.com/office/powerpoint/2010/main" val="82655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00CF616-1BCC-8AFF-2AAC-8F63B46AF994}"/>
              </a:ext>
            </a:extLst>
          </p:cNvPr>
          <p:cNvSpPr>
            <a:spLocks noGrp="1"/>
          </p:cNvSpPr>
          <p:nvPr>
            <p:ph type="title"/>
          </p:nvPr>
        </p:nvSpPr>
        <p:spPr>
          <a:xfrm>
            <a:off x="593726" y="472611"/>
            <a:ext cx="3435350" cy="2051928"/>
          </a:xfrm>
        </p:spPr>
        <p:txBody>
          <a:bodyPr/>
          <a:lstStyle/>
          <a:p>
            <a:r>
              <a:rPr lang="en-US" dirty="0"/>
              <a:t>Branching Flowchart: </a:t>
            </a:r>
            <a:br>
              <a:rPr lang="ru-RU" dirty="0"/>
            </a:br>
            <a:r>
              <a:rPr lang="en-US" b="0" dirty="0"/>
              <a:t>Framework for Sustainable Resource Systems</a:t>
            </a:r>
          </a:p>
        </p:txBody>
      </p:sp>
      <p:graphicFrame>
        <p:nvGraphicFramePr>
          <p:cNvPr id="18" name="Diagram 17">
            <a:extLst>
              <a:ext uri="{FF2B5EF4-FFF2-40B4-BE49-F238E27FC236}">
                <a16:creationId xmlns:a16="http://schemas.microsoft.com/office/drawing/2014/main" id="{22723544-951C-760F-7C44-18548B1FDA45}"/>
              </a:ext>
            </a:extLst>
          </p:cNvPr>
          <p:cNvGraphicFramePr/>
          <p:nvPr>
            <p:extLst>
              <p:ext uri="{D42A27DB-BD31-4B8C-83A1-F6EECF244321}">
                <p14:modId xmlns:p14="http://schemas.microsoft.com/office/powerpoint/2010/main" val="1782545883"/>
              </p:ext>
            </p:extLst>
          </p:nvPr>
        </p:nvGraphicFramePr>
        <p:xfrm>
          <a:off x="1193800" y="160868"/>
          <a:ext cx="9804400" cy="6536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24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6F3E0-80DA-8E99-835A-7A9459C0C515}"/>
              </a:ext>
            </a:extLst>
          </p:cNvPr>
          <p:cNvSpPr>
            <a:spLocks noGrp="1"/>
          </p:cNvSpPr>
          <p:nvPr>
            <p:ph type="title"/>
          </p:nvPr>
        </p:nvSpPr>
        <p:spPr/>
        <p:txBody>
          <a:bodyPr/>
          <a:lstStyle/>
          <a:p>
            <a:r>
              <a:rPr lang="en-US" dirty="0"/>
              <a:t>The Importance of Sustainable Resource Systems</a:t>
            </a:r>
          </a:p>
        </p:txBody>
      </p:sp>
      <p:sp>
        <p:nvSpPr>
          <p:cNvPr id="5" name="Text Placeholder 4">
            <a:extLst>
              <a:ext uri="{FF2B5EF4-FFF2-40B4-BE49-F238E27FC236}">
                <a16:creationId xmlns:a16="http://schemas.microsoft.com/office/drawing/2014/main" id="{085AEBD0-FDC7-5856-9C52-CEC0AB1614C0}"/>
              </a:ext>
            </a:extLst>
          </p:cNvPr>
          <p:cNvSpPr>
            <a:spLocks noGrp="1"/>
          </p:cNvSpPr>
          <p:nvPr>
            <p:ph type="body" sz="quarter" idx="36"/>
          </p:nvPr>
        </p:nvSpPr>
        <p:spPr/>
        <p:txBody>
          <a:bodyPr/>
          <a:lstStyle/>
          <a:p>
            <a:r>
              <a:rPr lang="en-US" dirty="0"/>
              <a:t>Balancing human progress with environmental responsibility</a:t>
            </a:r>
          </a:p>
        </p:txBody>
      </p:sp>
      <p:sp>
        <p:nvSpPr>
          <p:cNvPr id="6" name="Text Placeholder 5">
            <a:extLst>
              <a:ext uri="{FF2B5EF4-FFF2-40B4-BE49-F238E27FC236}">
                <a16:creationId xmlns:a16="http://schemas.microsoft.com/office/drawing/2014/main" id="{51A040A1-9377-D769-EF8F-CE6F7DB8E5FF}"/>
              </a:ext>
            </a:extLst>
          </p:cNvPr>
          <p:cNvSpPr>
            <a:spLocks noGrp="1"/>
          </p:cNvSpPr>
          <p:nvPr>
            <p:ph type="body" sz="quarter" idx="38"/>
          </p:nvPr>
        </p:nvSpPr>
        <p:spPr/>
        <p:txBody>
          <a:bodyPr>
            <a:normAutofit lnSpcReduction="10000"/>
          </a:bodyPr>
          <a:lstStyle/>
          <a:p>
            <a:pPr>
              <a:lnSpc>
                <a:spcPct val="120000"/>
              </a:lnSpc>
            </a:pPr>
            <a:r>
              <a:rPr lang="en-US" dirty="0"/>
              <a:t>Sustainable resource systems are the cornerstone of a future where economic growth, environmental protection, and social equity coexist in harmony. They emphasize the responsible management of the Earth’s natural assets—such as water, soil, minerals, forests, and energy—ensuring that human development does not exceed the planet’s ecological boundaries.</a:t>
            </a:r>
          </a:p>
          <a:p>
            <a:pPr>
              <a:lnSpc>
                <a:spcPct val="120000"/>
              </a:lnSpc>
            </a:pPr>
            <a:r>
              <a:rPr lang="en-US" dirty="0"/>
              <a:t>At their core, these systems encourage the efficient use and regeneration of resources, replacing linear “take–make–dispose” models with circular approaches that reduce waste and emissions. This transformation requires the adoption of renewable technologies, innovation in production methods, and collaboration across industries, governments, and communities.</a:t>
            </a:r>
          </a:p>
          <a:p>
            <a:pPr>
              <a:lnSpc>
                <a:spcPct val="120000"/>
              </a:lnSpc>
            </a:pPr>
            <a:r>
              <a:rPr lang="en-US" dirty="0"/>
              <a:t>Beyond environmental benefits, sustainable resource systems also generate economic and social value. They stimulate green job creation, strengthen local economies, and increase resilience against climate and supply-chain disruptions. Socially, they promote inclusion and fairness by ensuring equitable access to essential resources and empowering communities to participate in sustainable decision-making.</a:t>
            </a:r>
          </a:p>
          <a:p>
            <a:pPr>
              <a:lnSpc>
                <a:spcPct val="120000"/>
              </a:lnSpc>
            </a:pPr>
            <a:r>
              <a:rPr lang="en-US" dirty="0"/>
              <a:t>Ultimately, investing in sustainable resource systems means investing in the planet’s long-term stability and the well-being of all who depend on it. It is both a moral imperative and a practical necessity to preserve natural wealth, enhance quality of life, and secure a viable future for generations to come.</a:t>
            </a:r>
          </a:p>
        </p:txBody>
      </p:sp>
    </p:spTree>
    <p:extLst>
      <p:ext uri="{BB962C8B-B14F-4D97-AF65-F5344CB8AC3E}">
        <p14:creationId xmlns:p14="http://schemas.microsoft.com/office/powerpoint/2010/main" val="363768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E030D8-E041-98EE-7E62-ABF63D8C1050}"/>
              </a:ext>
            </a:extLst>
          </p:cNvPr>
          <p:cNvSpPr>
            <a:spLocks noGrp="1"/>
          </p:cNvSpPr>
          <p:nvPr>
            <p:ph type="title"/>
          </p:nvPr>
        </p:nvSpPr>
        <p:spPr/>
        <p:txBody>
          <a:bodyPr/>
          <a:lstStyle/>
          <a:p>
            <a:r>
              <a:rPr lang="en-US" dirty="0"/>
              <a:t>The Importance of Sustainable Resource Systems</a:t>
            </a:r>
          </a:p>
        </p:txBody>
      </p:sp>
      <p:sp>
        <p:nvSpPr>
          <p:cNvPr id="7" name="Text Placeholder 6">
            <a:extLst>
              <a:ext uri="{FF2B5EF4-FFF2-40B4-BE49-F238E27FC236}">
                <a16:creationId xmlns:a16="http://schemas.microsoft.com/office/drawing/2014/main" id="{BFFE746E-44E9-56E6-6904-FAD3F72BECBB}"/>
              </a:ext>
            </a:extLst>
          </p:cNvPr>
          <p:cNvSpPr>
            <a:spLocks noGrp="1"/>
          </p:cNvSpPr>
          <p:nvPr>
            <p:ph type="body" sz="quarter" idx="36"/>
          </p:nvPr>
        </p:nvSpPr>
        <p:spPr/>
        <p:txBody>
          <a:bodyPr/>
          <a:lstStyle/>
          <a:p>
            <a:r>
              <a:rPr lang="en-US" dirty="0"/>
              <a:t>Environmental and Economic Balance</a:t>
            </a:r>
          </a:p>
        </p:txBody>
      </p:sp>
      <p:sp>
        <p:nvSpPr>
          <p:cNvPr id="8" name="Text Placeholder 7">
            <a:extLst>
              <a:ext uri="{FF2B5EF4-FFF2-40B4-BE49-F238E27FC236}">
                <a16:creationId xmlns:a16="http://schemas.microsoft.com/office/drawing/2014/main" id="{4406A5EB-2E29-3A23-715D-7D944EE30E5A}"/>
              </a:ext>
            </a:extLst>
          </p:cNvPr>
          <p:cNvSpPr>
            <a:spLocks noGrp="1"/>
          </p:cNvSpPr>
          <p:nvPr>
            <p:ph type="body" sz="quarter" idx="38"/>
          </p:nvPr>
        </p:nvSpPr>
        <p:spPr>
          <a:xfrm>
            <a:off x="595988" y="2158231"/>
            <a:ext cx="4555732" cy="3967935"/>
          </a:xfrm>
        </p:spPr>
        <p:txBody>
          <a:bodyPr/>
          <a:lstStyle/>
          <a:p>
            <a:r>
              <a:rPr lang="en-US" dirty="0"/>
              <a:t>Sustainable resource systems ensure that economic development aligns with the planet’s natural capacity to renew itself. By optimizing energy use, reducing waste, and integrating renewable technologies, societies can maintain productivity without exhausting essential ecosystems.</a:t>
            </a:r>
            <a:br>
              <a:rPr lang="en-US" dirty="0"/>
            </a:br>
            <a:r>
              <a:rPr lang="en-US" dirty="0"/>
              <a:t>These systems shift industries toward circular models where resources are reused, recycled, or repurposed—minimizing pollution and cutting costs. Beyond conservation, this approach stimulates innovation and opens opportunities for green growth, demonstrating that profitability and environmental responsibility can coexist.</a:t>
            </a:r>
          </a:p>
        </p:txBody>
      </p:sp>
      <p:sp>
        <p:nvSpPr>
          <p:cNvPr id="9" name="Text Placeholder 8">
            <a:extLst>
              <a:ext uri="{FF2B5EF4-FFF2-40B4-BE49-F238E27FC236}">
                <a16:creationId xmlns:a16="http://schemas.microsoft.com/office/drawing/2014/main" id="{67F6EA13-F873-9C70-2838-EC6341B0E0F5}"/>
              </a:ext>
            </a:extLst>
          </p:cNvPr>
          <p:cNvSpPr>
            <a:spLocks noGrp="1"/>
          </p:cNvSpPr>
          <p:nvPr>
            <p:ph type="body" sz="quarter" idx="39"/>
          </p:nvPr>
        </p:nvSpPr>
        <p:spPr/>
        <p:txBody>
          <a:bodyPr/>
          <a:lstStyle/>
          <a:p>
            <a:r>
              <a:rPr lang="en-US" dirty="0"/>
              <a:t>Social Equity and Long-Term Resilience</a:t>
            </a:r>
          </a:p>
        </p:txBody>
      </p:sp>
      <p:sp>
        <p:nvSpPr>
          <p:cNvPr id="10" name="Text Placeholder 9">
            <a:extLst>
              <a:ext uri="{FF2B5EF4-FFF2-40B4-BE49-F238E27FC236}">
                <a16:creationId xmlns:a16="http://schemas.microsoft.com/office/drawing/2014/main" id="{7EDFCCD3-1BFE-5C74-A395-F2B3A6B77D81}"/>
              </a:ext>
            </a:extLst>
          </p:cNvPr>
          <p:cNvSpPr>
            <a:spLocks noGrp="1"/>
          </p:cNvSpPr>
          <p:nvPr>
            <p:ph type="body" sz="quarter" idx="40"/>
          </p:nvPr>
        </p:nvSpPr>
        <p:spPr>
          <a:xfrm>
            <a:off x="6272288" y="2158231"/>
            <a:ext cx="4555732" cy="3967935"/>
          </a:xfrm>
        </p:spPr>
        <p:txBody>
          <a:bodyPr/>
          <a:lstStyle/>
          <a:p>
            <a:r>
              <a:rPr lang="en-US" dirty="0"/>
              <a:t>True sustainability extends beyond the environment—it includes people and their well-being. Sustainable resource systems promote fairness by ensuring equitable access to clean energy, water, and food while protecting vulnerable populations from environmental degradation.</a:t>
            </a:r>
            <a:br>
              <a:rPr lang="en-US" dirty="0"/>
            </a:br>
            <a:r>
              <a:rPr lang="en-US" dirty="0"/>
              <a:t>They strengthen social resilience by encouraging education, community involvement, and policy frameworks that prioritize long-term stability over short-term gain. Through collaboration and awareness, societies can build systems that not only protect the planet but also uplift communities and secure prosperity for generations to come.</a:t>
            </a:r>
          </a:p>
        </p:txBody>
      </p:sp>
    </p:spTree>
    <p:extLst>
      <p:ext uri="{BB962C8B-B14F-4D97-AF65-F5344CB8AC3E}">
        <p14:creationId xmlns:p14="http://schemas.microsoft.com/office/powerpoint/2010/main" val="222108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72611A-F9E5-D9BA-9889-93E84739B7D5}"/>
              </a:ext>
            </a:extLst>
          </p:cNvPr>
          <p:cNvSpPr>
            <a:spLocks noGrp="1"/>
          </p:cNvSpPr>
          <p:nvPr>
            <p:ph type="title"/>
          </p:nvPr>
        </p:nvSpPr>
        <p:spPr/>
        <p:txBody>
          <a:bodyPr/>
          <a:lstStyle/>
          <a:p>
            <a:r>
              <a:rPr lang="en-US" dirty="0"/>
              <a:t>Core Pillars of Sustainable Resource Systems</a:t>
            </a:r>
          </a:p>
        </p:txBody>
      </p:sp>
      <p:sp>
        <p:nvSpPr>
          <p:cNvPr id="9" name="Text Placeholder 8">
            <a:extLst>
              <a:ext uri="{FF2B5EF4-FFF2-40B4-BE49-F238E27FC236}">
                <a16:creationId xmlns:a16="http://schemas.microsoft.com/office/drawing/2014/main" id="{A8E86C10-ABBD-9AC9-B038-A4458E510011}"/>
              </a:ext>
            </a:extLst>
          </p:cNvPr>
          <p:cNvSpPr>
            <a:spLocks noGrp="1"/>
          </p:cNvSpPr>
          <p:nvPr>
            <p:ph type="body" sz="quarter" idx="36"/>
          </p:nvPr>
        </p:nvSpPr>
        <p:spPr/>
        <p:txBody>
          <a:bodyPr/>
          <a:lstStyle/>
          <a:p>
            <a:r>
              <a:rPr lang="en-US" dirty="0"/>
              <a:t>Environmental Stewardship</a:t>
            </a:r>
          </a:p>
        </p:txBody>
      </p:sp>
      <p:sp>
        <p:nvSpPr>
          <p:cNvPr id="10" name="Text Placeholder 9">
            <a:extLst>
              <a:ext uri="{FF2B5EF4-FFF2-40B4-BE49-F238E27FC236}">
                <a16:creationId xmlns:a16="http://schemas.microsoft.com/office/drawing/2014/main" id="{C3B8027A-3E59-8191-BCF6-5E254277D12C}"/>
              </a:ext>
            </a:extLst>
          </p:cNvPr>
          <p:cNvSpPr>
            <a:spLocks noGrp="1"/>
          </p:cNvSpPr>
          <p:nvPr>
            <p:ph type="body" sz="quarter" idx="38"/>
          </p:nvPr>
        </p:nvSpPr>
        <p:spPr>
          <a:xfrm>
            <a:off x="595992" y="2158231"/>
            <a:ext cx="2967631" cy="3967935"/>
          </a:xfrm>
        </p:spPr>
        <p:txBody>
          <a:bodyPr>
            <a:normAutofit/>
          </a:bodyPr>
          <a:lstStyle/>
          <a:p>
            <a:r>
              <a:rPr lang="en-US" dirty="0"/>
              <a:t>Environmental stewardship lies at the heart of sustainable resource systems. It focuses on conserving biodiversity, maintaining soil and water quality, and reducing greenhouse gas emissions through cleaner technologies. By prioritizing renewable energy, responsible land use, and pollution prevention, we preserve the planet’s ecological balance while mitigating the impacts of climate change. </a:t>
            </a:r>
          </a:p>
        </p:txBody>
      </p:sp>
      <p:sp>
        <p:nvSpPr>
          <p:cNvPr id="11" name="Text Placeholder 10">
            <a:extLst>
              <a:ext uri="{FF2B5EF4-FFF2-40B4-BE49-F238E27FC236}">
                <a16:creationId xmlns:a16="http://schemas.microsoft.com/office/drawing/2014/main" id="{E6F6D4CE-F358-6315-3C04-5A95F1D8E1F9}"/>
              </a:ext>
            </a:extLst>
          </p:cNvPr>
          <p:cNvSpPr>
            <a:spLocks noGrp="1"/>
          </p:cNvSpPr>
          <p:nvPr>
            <p:ph type="body" sz="quarter" idx="39"/>
          </p:nvPr>
        </p:nvSpPr>
        <p:spPr/>
        <p:txBody>
          <a:bodyPr/>
          <a:lstStyle/>
          <a:p>
            <a:r>
              <a:rPr lang="en-US" dirty="0"/>
              <a:t>Economic </a:t>
            </a:r>
            <a:br>
              <a:rPr lang="en-US" dirty="0"/>
            </a:br>
            <a:r>
              <a:rPr lang="en-US" dirty="0"/>
              <a:t>Innovation</a:t>
            </a:r>
          </a:p>
        </p:txBody>
      </p:sp>
      <p:sp>
        <p:nvSpPr>
          <p:cNvPr id="12" name="Text Placeholder 11">
            <a:extLst>
              <a:ext uri="{FF2B5EF4-FFF2-40B4-BE49-F238E27FC236}">
                <a16:creationId xmlns:a16="http://schemas.microsoft.com/office/drawing/2014/main" id="{08947C50-0627-245E-3189-76606472802A}"/>
              </a:ext>
            </a:extLst>
          </p:cNvPr>
          <p:cNvSpPr>
            <a:spLocks noGrp="1"/>
          </p:cNvSpPr>
          <p:nvPr>
            <p:ph type="body" sz="quarter" idx="40"/>
          </p:nvPr>
        </p:nvSpPr>
        <p:spPr>
          <a:xfrm>
            <a:off x="4380592" y="2158231"/>
            <a:ext cx="2967631" cy="3967935"/>
          </a:xfrm>
        </p:spPr>
        <p:txBody>
          <a:bodyPr>
            <a:normAutofit/>
          </a:bodyPr>
          <a:lstStyle/>
          <a:p>
            <a:r>
              <a:rPr lang="en-US" dirty="0"/>
              <a:t>A sustainable economy thrives on innovation, efficiency, and long-term value creation. Through circular economy models, industries can minimize waste, extend product lifecycles, and recover materials that were once discarded. </a:t>
            </a:r>
          </a:p>
          <a:p>
            <a:r>
              <a:rPr lang="en-US" dirty="0"/>
              <a:t>Green technologies and sustainable business models not only reduce costs but also open new markets and employment opportunities. </a:t>
            </a:r>
          </a:p>
        </p:txBody>
      </p:sp>
      <p:sp>
        <p:nvSpPr>
          <p:cNvPr id="13" name="Text Placeholder 12">
            <a:extLst>
              <a:ext uri="{FF2B5EF4-FFF2-40B4-BE49-F238E27FC236}">
                <a16:creationId xmlns:a16="http://schemas.microsoft.com/office/drawing/2014/main" id="{ADA43899-7364-827F-30DC-4C826AB3241C}"/>
              </a:ext>
            </a:extLst>
          </p:cNvPr>
          <p:cNvSpPr>
            <a:spLocks noGrp="1"/>
          </p:cNvSpPr>
          <p:nvPr>
            <p:ph type="body" sz="quarter" idx="41"/>
          </p:nvPr>
        </p:nvSpPr>
        <p:spPr/>
        <p:txBody>
          <a:bodyPr/>
          <a:lstStyle/>
          <a:p>
            <a:r>
              <a:rPr lang="en-US" dirty="0"/>
              <a:t>Social </a:t>
            </a:r>
            <a:br>
              <a:rPr lang="en-US" dirty="0"/>
            </a:br>
            <a:r>
              <a:rPr lang="en-US" dirty="0"/>
              <a:t>Responsibility</a:t>
            </a:r>
          </a:p>
        </p:txBody>
      </p:sp>
      <p:sp>
        <p:nvSpPr>
          <p:cNvPr id="14" name="Text Placeholder 13">
            <a:extLst>
              <a:ext uri="{FF2B5EF4-FFF2-40B4-BE49-F238E27FC236}">
                <a16:creationId xmlns:a16="http://schemas.microsoft.com/office/drawing/2014/main" id="{313E479F-5895-0B87-8588-F7A6A0B27453}"/>
              </a:ext>
            </a:extLst>
          </p:cNvPr>
          <p:cNvSpPr>
            <a:spLocks noGrp="1"/>
          </p:cNvSpPr>
          <p:nvPr>
            <p:ph type="body" sz="quarter" idx="42"/>
          </p:nvPr>
        </p:nvSpPr>
        <p:spPr>
          <a:xfrm>
            <a:off x="8165192" y="2158231"/>
            <a:ext cx="2967631" cy="3967935"/>
          </a:xfrm>
        </p:spPr>
        <p:txBody>
          <a:bodyPr>
            <a:normAutofit/>
          </a:bodyPr>
          <a:lstStyle/>
          <a:p>
            <a:r>
              <a:rPr lang="en-US" dirty="0"/>
              <a:t>Sustainability is incomplete without addressing social dimensions. Social responsibility ensures that all individuals benefit from resource security, access to clean environments, and fair participation in decision-making. By investing in education, empowering local communities, and fostering inclusive governance, societies strengthen resilience and collective well-being. </a:t>
            </a:r>
          </a:p>
        </p:txBody>
      </p:sp>
    </p:spTree>
    <p:extLst>
      <p:ext uri="{BB962C8B-B14F-4D97-AF65-F5344CB8AC3E}">
        <p14:creationId xmlns:p14="http://schemas.microsoft.com/office/powerpoint/2010/main" val="273257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C5E194-8A67-1A32-402B-1FD12FEA81B5}"/>
              </a:ext>
            </a:extLst>
          </p:cNvPr>
          <p:cNvSpPr>
            <a:spLocks noGrp="1"/>
          </p:cNvSpPr>
          <p:nvPr>
            <p:ph type="title"/>
          </p:nvPr>
        </p:nvSpPr>
        <p:spPr/>
        <p:txBody>
          <a:bodyPr/>
          <a:lstStyle/>
          <a:p>
            <a:r>
              <a:rPr lang="en-US"/>
              <a:t>Four Foundations of Sustainable Resource</a:t>
            </a:r>
            <a:endParaRPr lang="en-US" dirty="0"/>
          </a:p>
        </p:txBody>
      </p:sp>
      <p:sp>
        <p:nvSpPr>
          <p:cNvPr id="11" name="Text Placeholder 10">
            <a:extLst>
              <a:ext uri="{FF2B5EF4-FFF2-40B4-BE49-F238E27FC236}">
                <a16:creationId xmlns:a16="http://schemas.microsoft.com/office/drawing/2014/main" id="{326E1D32-36C0-E6E8-D1E6-50243EB75F69}"/>
              </a:ext>
            </a:extLst>
          </p:cNvPr>
          <p:cNvSpPr>
            <a:spLocks noGrp="1"/>
          </p:cNvSpPr>
          <p:nvPr>
            <p:ph type="body" sz="quarter" idx="36"/>
          </p:nvPr>
        </p:nvSpPr>
        <p:spPr/>
        <p:txBody>
          <a:bodyPr/>
          <a:lstStyle/>
          <a:p>
            <a:r>
              <a:rPr lang="en-US"/>
              <a:t>Preserving ecosystems</a:t>
            </a:r>
            <a:endParaRPr lang="en-US" dirty="0"/>
          </a:p>
        </p:txBody>
      </p:sp>
      <p:sp>
        <p:nvSpPr>
          <p:cNvPr id="12" name="Text Placeholder 11">
            <a:extLst>
              <a:ext uri="{FF2B5EF4-FFF2-40B4-BE49-F238E27FC236}">
                <a16:creationId xmlns:a16="http://schemas.microsoft.com/office/drawing/2014/main" id="{A1C7A6EA-FA46-EA80-B5DD-39EF53DEB030}"/>
              </a:ext>
            </a:extLst>
          </p:cNvPr>
          <p:cNvSpPr>
            <a:spLocks noGrp="1"/>
          </p:cNvSpPr>
          <p:nvPr>
            <p:ph type="body" sz="quarter" idx="38"/>
          </p:nvPr>
        </p:nvSpPr>
        <p:spPr>
          <a:xfrm>
            <a:off x="595989" y="2158231"/>
            <a:ext cx="2215792" cy="3967935"/>
          </a:xfrm>
        </p:spPr>
        <p:txBody>
          <a:bodyPr>
            <a:normAutofit/>
          </a:bodyPr>
          <a:lstStyle/>
          <a:p>
            <a:r>
              <a:rPr lang="en-US" dirty="0"/>
              <a:t>Environmental protection is the first pillar of sustainability, focusing on maintaining the planet’s natural balance. This includes conserving biodiversity, protecting forests and oceans, and reducing air and water pollution. Transitioning to renewable energy and promoting responsible consumption patterns reduce humanity’s ecological footprint. </a:t>
            </a:r>
          </a:p>
        </p:txBody>
      </p:sp>
      <p:sp>
        <p:nvSpPr>
          <p:cNvPr id="13" name="Text Placeholder 12">
            <a:extLst>
              <a:ext uri="{FF2B5EF4-FFF2-40B4-BE49-F238E27FC236}">
                <a16:creationId xmlns:a16="http://schemas.microsoft.com/office/drawing/2014/main" id="{E1336EFA-E5F4-2E58-7DC3-F16720B8A4CD}"/>
              </a:ext>
            </a:extLst>
          </p:cNvPr>
          <p:cNvSpPr>
            <a:spLocks noGrp="1"/>
          </p:cNvSpPr>
          <p:nvPr>
            <p:ph type="body" sz="quarter" idx="39"/>
          </p:nvPr>
        </p:nvSpPr>
        <p:spPr/>
        <p:txBody>
          <a:bodyPr/>
          <a:lstStyle/>
          <a:p>
            <a:r>
              <a:rPr lang="en-US"/>
              <a:t>Encouraging innovation</a:t>
            </a:r>
            <a:endParaRPr lang="en-US" dirty="0"/>
          </a:p>
        </p:txBody>
      </p:sp>
      <p:sp>
        <p:nvSpPr>
          <p:cNvPr id="14" name="Text Placeholder 13">
            <a:extLst>
              <a:ext uri="{FF2B5EF4-FFF2-40B4-BE49-F238E27FC236}">
                <a16:creationId xmlns:a16="http://schemas.microsoft.com/office/drawing/2014/main" id="{CE80634F-D5C8-9AD0-C177-2F6D32F0CC2D}"/>
              </a:ext>
            </a:extLst>
          </p:cNvPr>
          <p:cNvSpPr>
            <a:spLocks noGrp="1"/>
          </p:cNvSpPr>
          <p:nvPr>
            <p:ph type="body" sz="quarter" idx="40"/>
          </p:nvPr>
        </p:nvSpPr>
        <p:spPr>
          <a:xfrm>
            <a:off x="3433420" y="2158231"/>
            <a:ext cx="2215792" cy="3967935"/>
          </a:xfrm>
        </p:spPr>
        <p:txBody>
          <a:bodyPr>
            <a:normAutofit/>
          </a:bodyPr>
          <a:lstStyle/>
          <a:p>
            <a:r>
              <a:rPr lang="en-US"/>
              <a:t>Economic sustainability aims to build prosperity without depleting the planet’s finite resources. By integrating efficiency, circular economy models, and green innovation, societies can reduce costs and foster resilience. </a:t>
            </a:r>
            <a:endParaRPr lang="en-US" dirty="0"/>
          </a:p>
        </p:txBody>
      </p:sp>
      <p:sp>
        <p:nvSpPr>
          <p:cNvPr id="15" name="Text Placeholder 14">
            <a:extLst>
              <a:ext uri="{FF2B5EF4-FFF2-40B4-BE49-F238E27FC236}">
                <a16:creationId xmlns:a16="http://schemas.microsoft.com/office/drawing/2014/main" id="{4BF5441E-FB1D-6D05-FEA5-3E70E157E8CA}"/>
              </a:ext>
            </a:extLst>
          </p:cNvPr>
          <p:cNvSpPr>
            <a:spLocks noGrp="1"/>
          </p:cNvSpPr>
          <p:nvPr>
            <p:ph type="body" sz="quarter" idx="41"/>
          </p:nvPr>
        </p:nvSpPr>
        <p:spPr/>
        <p:txBody>
          <a:bodyPr/>
          <a:lstStyle/>
          <a:p>
            <a:r>
              <a:rPr lang="en-US"/>
              <a:t>Empowering people</a:t>
            </a:r>
            <a:endParaRPr lang="en-US" dirty="0"/>
          </a:p>
        </p:txBody>
      </p:sp>
      <p:sp>
        <p:nvSpPr>
          <p:cNvPr id="16" name="Text Placeholder 15">
            <a:extLst>
              <a:ext uri="{FF2B5EF4-FFF2-40B4-BE49-F238E27FC236}">
                <a16:creationId xmlns:a16="http://schemas.microsoft.com/office/drawing/2014/main" id="{FB6E2B9C-1864-4AA6-4525-0FB684CC4335}"/>
              </a:ext>
            </a:extLst>
          </p:cNvPr>
          <p:cNvSpPr>
            <a:spLocks noGrp="1"/>
          </p:cNvSpPr>
          <p:nvPr>
            <p:ph type="body" sz="quarter" idx="42"/>
          </p:nvPr>
        </p:nvSpPr>
        <p:spPr>
          <a:xfrm>
            <a:off x="6270851" y="2158231"/>
            <a:ext cx="2215792" cy="3967935"/>
          </a:xfrm>
        </p:spPr>
        <p:txBody>
          <a:bodyPr>
            <a:normAutofit/>
          </a:bodyPr>
          <a:lstStyle/>
          <a:p>
            <a:r>
              <a:rPr lang="en-US"/>
              <a:t>Social inclusion ensures that sustainability benefits everyone. It promotes fair access to resources, education, and opportunities, regardless of background or geography. Involving communities in decision-making strengthens local governance and accountability. </a:t>
            </a:r>
            <a:endParaRPr lang="en-US" dirty="0"/>
          </a:p>
        </p:txBody>
      </p:sp>
      <p:sp>
        <p:nvSpPr>
          <p:cNvPr id="17" name="Text Placeholder 16">
            <a:extLst>
              <a:ext uri="{FF2B5EF4-FFF2-40B4-BE49-F238E27FC236}">
                <a16:creationId xmlns:a16="http://schemas.microsoft.com/office/drawing/2014/main" id="{3A1EF5DD-38DB-D5FC-DB74-4D3254FD0530}"/>
              </a:ext>
            </a:extLst>
          </p:cNvPr>
          <p:cNvSpPr>
            <a:spLocks noGrp="1"/>
          </p:cNvSpPr>
          <p:nvPr>
            <p:ph type="body" sz="quarter" idx="43"/>
          </p:nvPr>
        </p:nvSpPr>
        <p:spPr/>
        <p:txBody>
          <a:bodyPr/>
          <a:lstStyle/>
          <a:p>
            <a:r>
              <a:rPr lang="en-US"/>
              <a:t>Building strong frameworks</a:t>
            </a:r>
            <a:endParaRPr lang="en-US" dirty="0"/>
          </a:p>
        </p:txBody>
      </p:sp>
      <p:sp>
        <p:nvSpPr>
          <p:cNvPr id="18" name="Text Placeholder 17">
            <a:extLst>
              <a:ext uri="{FF2B5EF4-FFF2-40B4-BE49-F238E27FC236}">
                <a16:creationId xmlns:a16="http://schemas.microsoft.com/office/drawing/2014/main" id="{CDB25A1F-E8A1-2730-8AD6-4C161BF0681F}"/>
              </a:ext>
            </a:extLst>
          </p:cNvPr>
          <p:cNvSpPr>
            <a:spLocks noGrp="1"/>
          </p:cNvSpPr>
          <p:nvPr>
            <p:ph type="body" sz="quarter" idx="44"/>
          </p:nvPr>
        </p:nvSpPr>
        <p:spPr>
          <a:xfrm>
            <a:off x="9108282" y="2158231"/>
            <a:ext cx="2215792" cy="3967935"/>
          </a:xfrm>
        </p:spPr>
        <p:txBody>
          <a:bodyPr>
            <a:normAutofit/>
          </a:bodyPr>
          <a:lstStyle/>
          <a:p>
            <a:r>
              <a:rPr lang="en-US"/>
              <a:t>Effective governance transforms sustainability from vision into action. Governments, businesses, and civil society must work together to establish regulations, incentives, and monitoring systems that guide sustainable development. </a:t>
            </a:r>
            <a:endParaRPr lang="en-US" dirty="0"/>
          </a:p>
        </p:txBody>
      </p:sp>
    </p:spTree>
    <p:extLst>
      <p:ext uri="{BB962C8B-B14F-4D97-AF65-F5344CB8AC3E}">
        <p14:creationId xmlns:p14="http://schemas.microsoft.com/office/powerpoint/2010/main" val="143204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49EC643-244A-12B1-50DA-C3FEC8F08CA6}"/>
              </a:ext>
            </a:extLst>
          </p:cNvPr>
          <p:cNvSpPr>
            <a:spLocks noGrp="1"/>
          </p:cNvSpPr>
          <p:nvPr>
            <p:ph type="title"/>
          </p:nvPr>
        </p:nvSpPr>
        <p:spPr>
          <a:xfrm>
            <a:off x="532552" y="3805420"/>
            <a:ext cx="5329238" cy="1853467"/>
          </a:xfrm>
        </p:spPr>
        <p:txBody>
          <a:bodyPr/>
          <a:lstStyle/>
          <a:p>
            <a:r>
              <a:rPr lang="en-US" dirty="0"/>
              <a:t>Any Questions?</a:t>
            </a:r>
          </a:p>
        </p:txBody>
      </p:sp>
      <p:sp>
        <p:nvSpPr>
          <p:cNvPr id="3" name="Text Placeholder 2">
            <a:extLst>
              <a:ext uri="{FF2B5EF4-FFF2-40B4-BE49-F238E27FC236}">
                <a16:creationId xmlns:a16="http://schemas.microsoft.com/office/drawing/2014/main" id="{B0AE2117-9243-C75C-EA74-5E2095CD8F06}"/>
              </a:ext>
            </a:extLst>
          </p:cNvPr>
          <p:cNvSpPr>
            <a:spLocks noGrp="1"/>
          </p:cNvSpPr>
          <p:nvPr>
            <p:ph type="body" sz="quarter" idx="36"/>
          </p:nvPr>
        </p:nvSpPr>
        <p:spPr>
          <a:xfrm>
            <a:off x="7382540" y="4745766"/>
            <a:ext cx="4207801" cy="241547"/>
          </a:xfrm>
        </p:spPr>
        <p:txBody>
          <a:bodyPr/>
          <a:lstStyle/>
          <a:p>
            <a:r>
              <a:rPr lang="en-US" dirty="0"/>
              <a:t>John Doe</a:t>
            </a:r>
          </a:p>
        </p:txBody>
      </p:sp>
      <p:sp>
        <p:nvSpPr>
          <p:cNvPr id="9" name="Text Placeholder 8">
            <a:extLst>
              <a:ext uri="{FF2B5EF4-FFF2-40B4-BE49-F238E27FC236}">
                <a16:creationId xmlns:a16="http://schemas.microsoft.com/office/drawing/2014/main" id="{AAB5673A-8A5D-C092-3A0E-DA38737ED275}"/>
              </a:ext>
            </a:extLst>
          </p:cNvPr>
          <p:cNvSpPr>
            <a:spLocks noGrp="1"/>
          </p:cNvSpPr>
          <p:nvPr>
            <p:ph type="body" sz="quarter" idx="74"/>
          </p:nvPr>
        </p:nvSpPr>
        <p:spPr>
          <a:xfrm>
            <a:off x="11158740" y="5167310"/>
            <a:ext cx="431601" cy="491574"/>
          </a:xfrm>
        </p:spPr>
        <p:txBody>
          <a:bodyPr/>
          <a:lstStyle/>
          <a:p>
            <a:endParaRPr lang="en-US" dirty="0"/>
          </a:p>
        </p:txBody>
      </p:sp>
      <p:sp>
        <p:nvSpPr>
          <p:cNvPr id="5" name="Text Placeholder 4">
            <a:extLst>
              <a:ext uri="{FF2B5EF4-FFF2-40B4-BE49-F238E27FC236}">
                <a16:creationId xmlns:a16="http://schemas.microsoft.com/office/drawing/2014/main" id="{1EDF6A73-3C72-27D4-E879-08BCF894D3A2}"/>
              </a:ext>
            </a:extLst>
          </p:cNvPr>
          <p:cNvSpPr>
            <a:spLocks noGrp="1"/>
          </p:cNvSpPr>
          <p:nvPr>
            <p:ph type="body" sz="quarter" idx="75"/>
          </p:nvPr>
        </p:nvSpPr>
        <p:spPr>
          <a:xfrm>
            <a:off x="7382537" y="5305603"/>
            <a:ext cx="3632200" cy="214995"/>
          </a:xfrm>
        </p:spPr>
        <p:txBody>
          <a:bodyPr/>
          <a:lstStyle/>
          <a:p>
            <a:r>
              <a:rPr lang="en-US" dirty="0"/>
              <a:t>email@company.com</a:t>
            </a:r>
          </a:p>
        </p:txBody>
      </p:sp>
      <p:pic>
        <p:nvPicPr>
          <p:cNvPr id="17" name="Graphic 16">
            <a:extLst>
              <a:ext uri="{FF2B5EF4-FFF2-40B4-BE49-F238E27FC236}">
                <a16:creationId xmlns:a16="http://schemas.microsoft.com/office/drawing/2014/main" id="{AD27BFF0-14F7-4A36-191E-7519D614ED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9442" y="5298002"/>
            <a:ext cx="230190" cy="230190"/>
          </a:xfrm>
          <a:prstGeom prst="rect">
            <a:avLst/>
          </a:prstGeom>
        </p:spPr>
      </p:pic>
      <p:grpSp>
        <p:nvGrpSpPr>
          <p:cNvPr id="2" name="Group 1">
            <a:extLst>
              <a:ext uri="{FF2B5EF4-FFF2-40B4-BE49-F238E27FC236}">
                <a16:creationId xmlns:a16="http://schemas.microsoft.com/office/drawing/2014/main" id="{17A09730-168D-B896-B5C5-7344008AF1B4}"/>
              </a:ext>
            </a:extLst>
          </p:cNvPr>
          <p:cNvGrpSpPr/>
          <p:nvPr/>
        </p:nvGrpSpPr>
        <p:grpSpPr>
          <a:xfrm>
            <a:off x="611634" y="1187450"/>
            <a:ext cx="1825990" cy="2079716"/>
            <a:chOff x="611634" y="1187450"/>
            <a:chExt cx="1825990" cy="2079716"/>
          </a:xfrm>
        </p:grpSpPr>
        <p:sp>
          <p:nvSpPr>
            <p:cNvPr id="7" name="Freeform: Shape 6">
              <a:extLst>
                <a:ext uri="{FF2B5EF4-FFF2-40B4-BE49-F238E27FC236}">
                  <a16:creationId xmlns:a16="http://schemas.microsoft.com/office/drawing/2014/main" id="{0EBEA110-8E29-D291-9E71-8D9DE59B4AC3}"/>
                </a:ext>
              </a:extLst>
            </p:cNvPr>
            <p:cNvSpPr/>
            <p:nvPr userDrawn="1"/>
          </p:nvSpPr>
          <p:spPr>
            <a:xfrm>
              <a:off x="611634" y="1187450"/>
              <a:ext cx="1825990" cy="2079716"/>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C7A8FF97-E310-451C-E14B-EB85CD20B4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008" y="1907427"/>
              <a:ext cx="1523243" cy="639762"/>
            </a:xfrm>
            <a:prstGeom prst="rect">
              <a:avLst/>
            </a:prstGeom>
          </p:spPr>
        </p:pic>
      </p:grpSp>
      <p:grpSp>
        <p:nvGrpSpPr>
          <p:cNvPr id="4" name="Group 3">
            <a:extLst>
              <a:ext uri="{FF2B5EF4-FFF2-40B4-BE49-F238E27FC236}">
                <a16:creationId xmlns:a16="http://schemas.microsoft.com/office/drawing/2014/main" id="{40744176-BF32-3AF2-3ACE-3C66C07F0A61}"/>
              </a:ext>
            </a:extLst>
          </p:cNvPr>
          <p:cNvGrpSpPr/>
          <p:nvPr/>
        </p:nvGrpSpPr>
        <p:grpSpPr>
          <a:xfrm>
            <a:off x="2645960" y="1187450"/>
            <a:ext cx="1825990" cy="2079716"/>
            <a:chOff x="2645960" y="1187450"/>
            <a:chExt cx="1825990" cy="2079716"/>
          </a:xfrm>
        </p:grpSpPr>
        <p:sp>
          <p:nvSpPr>
            <p:cNvPr id="6" name="Freeform: Shape 5">
              <a:extLst>
                <a:ext uri="{FF2B5EF4-FFF2-40B4-BE49-F238E27FC236}">
                  <a16:creationId xmlns:a16="http://schemas.microsoft.com/office/drawing/2014/main" id="{BE47860C-1DC9-38C4-78B3-F619763AB9DD}"/>
                </a:ext>
              </a:extLst>
            </p:cNvPr>
            <p:cNvSpPr/>
            <p:nvPr userDrawn="1"/>
          </p:nvSpPr>
          <p:spPr>
            <a:xfrm>
              <a:off x="2645960" y="1187450"/>
              <a:ext cx="1825990" cy="2079716"/>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BE93AD88-77A7-1A14-9651-C25351DAACCC}"/>
                </a:ext>
              </a:extLst>
            </p:cNvPr>
            <p:cNvPicPr>
              <a:picLocks noChangeAspect="1"/>
            </p:cNvPicPr>
            <p:nvPr userDrawn="1"/>
          </p:nvPicPr>
          <p:blipFill>
            <a:blip r:embed="rId6">
              <a:extLst>
                <a:ext uri="{96DAC541-7B7A-43D3-8B79-37D633B846F1}">
                  <asvg:svgBlip xmlns:asvg="http://schemas.microsoft.com/office/drawing/2016/SVG/main" r:embed="rId7"/>
                </a:ext>
              </a:extLst>
            </a:blip>
            <a:srcRect r="71953"/>
            <a:stretch>
              <a:fillRect/>
            </a:stretch>
          </p:blipFill>
          <p:spPr>
            <a:xfrm>
              <a:off x="3255889" y="1921146"/>
              <a:ext cx="606131" cy="612324"/>
            </a:xfrm>
            <a:prstGeom prst="rect">
              <a:avLst/>
            </a:prstGeom>
          </p:spPr>
        </p:pic>
      </p:grpSp>
    </p:spTree>
    <p:extLst>
      <p:ext uri="{BB962C8B-B14F-4D97-AF65-F5344CB8AC3E}">
        <p14:creationId xmlns:p14="http://schemas.microsoft.com/office/powerpoint/2010/main" val="264665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F9F43-9C8C-343E-7282-88DE1396D80F}"/>
              </a:ext>
            </a:extLst>
          </p:cNvPr>
          <p:cNvSpPr>
            <a:spLocks noGrp="1"/>
          </p:cNvSpPr>
          <p:nvPr>
            <p:ph type="title"/>
          </p:nvPr>
        </p:nvSpPr>
        <p:spPr>
          <a:xfrm>
            <a:off x="1539877" y="3810000"/>
            <a:ext cx="9110663" cy="1676400"/>
          </a:xfrm>
        </p:spPr>
        <p:txBody>
          <a:bodyPr/>
          <a:lstStyle/>
          <a:p>
            <a:r>
              <a:rPr lang="en-US" dirty="0"/>
              <a:t>Building the bridge between awareness and action</a:t>
            </a:r>
          </a:p>
        </p:txBody>
      </p:sp>
      <p:cxnSp>
        <p:nvCxnSpPr>
          <p:cNvPr id="8" name="Straight Connector 7">
            <a:extLst>
              <a:ext uri="{FF2B5EF4-FFF2-40B4-BE49-F238E27FC236}">
                <a16:creationId xmlns:a16="http://schemas.microsoft.com/office/drawing/2014/main" id="{6465D489-2B1B-9EAF-9BF9-DFED675FBD50}"/>
              </a:ext>
            </a:extLst>
          </p:cNvPr>
          <p:cNvCxnSpPr/>
          <p:nvPr/>
        </p:nvCxnSpPr>
        <p:spPr>
          <a:xfrm>
            <a:off x="3294064" y="5095461"/>
            <a:ext cx="5602286"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43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D25D3E-2773-AAD2-DB91-666542D627FF}"/>
              </a:ext>
            </a:extLst>
          </p:cNvPr>
          <p:cNvSpPr>
            <a:spLocks noGrp="1"/>
          </p:cNvSpPr>
          <p:nvPr>
            <p:ph type="title"/>
          </p:nvPr>
        </p:nvSpPr>
        <p:spPr/>
        <p:txBody>
          <a:bodyPr/>
          <a:lstStyle/>
          <a:p>
            <a:r>
              <a:rPr lang="en-US" dirty="0"/>
              <a:t>Icons</a:t>
            </a:r>
          </a:p>
        </p:txBody>
      </p:sp>
      <p:grpSp>
        <p:nvGrpSpPr>
          <p:cNvPr id="17" name="Group 16">
            <a:extLst>
              <a:ext uri="{FF2B5EF4-FFF2-40B4-BE49-F238E27FC236}">
                <a16:creationId xmlns:a16="http://schemas.microsoft.com/office/drawing/2014/main" id="{B24F77C0-C1B4-ED8F-0052-7B8B903D8433}"/>
              </a:ext>
            </a:extLst>
          </p:cNvPr>
          <p:cNvGrpSpPr/>
          <p:nvPr/>
        </p:nvGrpSpPr>
        <p:grpSpPr>
          <a:xfrm>
            <a:off x="4467856" y="2550319"/>
            <a:ext cx="1543050" cy="1757362"/>
            <a:chOff x="4373890" y="-3474915"/>
            <a:chExt cx="1543050" cy="1757362"/>
          </a:xfrm>
        </p:grpSpPr>
        <p:sp>
          <p:nvSpPr>
            <p:cNvPr id="10" name="Freeform: Shape 9">
              <a:extLst>
                <a:ext uri="{FF2B5EF4-FFF2-40B4-BE49-F238E27FC236}">
                  <a16:creationId xmlns:a16="http://schemas.microsoft.com/office/drawing/2014/main" id="{044292BC-AC5E-257E-3B59-261EA212FE78}"/>
                </a:ext>
              </a:extLst>
            </p:cNvPr>
            <p:cNvSpPr/>
            <p:nvPr/>
          </p:nvSpPr>
          <p:spPr>
            <a:xfrm>
              <a:off x="4373890" y="-3474915"/>
              <a:ext cx="1543050" cy="1757362"/>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pic>
          <p:nvPicPr>
            <p:cNvPr id="7" name="Graphic 6" descr="Thought bubble outline">
              <a:extLst>
                <a:ext uri="{FF2B5EF4-FFF2-40B4-BE49-F238E27FC236}">
                  <a16:creationId xmlns:a16="http://schemas.microsoft.com/office/drawing/2014/main" id="{BE78EA08-E83F-F0B5-EBCF-29C36E249DD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a:stretch>
              <a:fillRect/>
            </a:stretch>
          </p:blipFill>
          <p:spPr>
            <a:xfrm>
              <a:off x="4779446" y="-2962203"/>
              <a:ext cx="731938" cy="731938"/>
            </a:xfrm>
            <a:prstGeom prst="rect">
              <a:avLst/>
            </a:prstGeom>
          </p:spPr>
        </p:pic>
      </p:grpSp>
      <p:grpSp>
        <p:nvGrpSpPr>
          <p:cNvPr id="18" name="Group 17">
            <a:extLst>
              <a:ext uri="{FF2B5EF4-FFF2-40B4-BE49-F238E27FC236}">
                <a16:creationId xmlns:a16="http://schemas.microsoft.com/office/drawing/2014/main" id="{9F43AD95-03AB-9591-BC06-30D7CF93811F}"/>
              </a:ext>
            </a:extLst>
          </p:cNvPr>
          <p:cNvGrpSpPr/>
          <p:nvPr/>
        </p:nvGrpSpPr>
        <p:grpSpPr>
          <a:xfrm>
            <a:off x="2754616" y="2550319"/>
            <a:ext cx="1543050" cy="1757362"/>
            <a:chOff x="2660650" y="-3474915"/>
            <a:chExt cx="1543050" cy="1757362"/>
          </a:xfrm>
        </p:grpSpPr>
        <p:sp>
          <p:nvSpPr>
            <p:cNvPr id="9" name="Freeform: Shape 8">
              <a:extLst>
                <a:ext uri="{FF2B5EF4-FFF2-40B4-BE49-F238E27FC236}">
                  <a16:creationId xmlns:a16="http://schemas.microsoft.com/office/drawing/2014/main" id="{DB545054-5F29-E0A6-C8EB-A95A2BB32512}"/>
                </a:ext>
              </a:extLst>
            </p:cNvPr>
            <p:cNvSpPr/>
            <p:nvPr/>
          </p:nvSpPr>
          <p:spPr>
            <a:xfrm>
              <a:off x="2660650" y="-3474915"/>
              <a:ext cx="1543050" cy="1757362"/>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pic>
          <p:nvPicPr>
            <p:cNvPr id="8" name="Graphic 7" descr="Chat outline">
              <a:extLst>
                <a:ext uri="{FF2B5EF4-FFF2-40B4-BE49-F238E27FC236}">
                  <a16:creationId xmlns:a16="http://schemas.microsoft.com/office/drawing/2014/main" id="{87BC0C84-9043-8682-704A-685326FF1BE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a:stretch>
              <a:fillRect/>
            </a:stretch>
          </p:blipFill>
          <p:spPr>
            <a:xfrm>
              <a:off x="3066206" y="-2962203"/>
              <a:ext cx="731938" cy="731938"/>
            </a:xfrm>
            <a:prstGeom prst="rect">
              <a:avLst/>
            </a:prstGeom>
          </p:spPr>
        </p:pic>
      </p:grpSp>
      <p:grpSp>
        <p:nvGrpSpPr>
          <p:cNvPr id="19" name="Group 18">
            <a:extLst>
              <a:ext uri="{FF2B5EF4-FFF2-40B4-BE49-F238E27FC236}">
                <a16:creationId xmlns:a16="http://schemas.microsoft.com/office/drawing/2014/main" id="{3A6B4FD7-D737-B1B9-542F-976EF485BDCB}"/>
              </a:ext>
            </a:extLst>
          </p:cNvPr>
          <p:cNvGrpSpPr/>
          <p:nvPr/>
        </p:nvGrpSpPr>
        <p:grpSpPr>
          <a:xfrm>
            <a:off x="1041376" y="2550319"/>
            <a:ext cx="1543050" cy="1757362"/>
            <a:chOff x="947410" y="-3474915"/>
            <a:chExt cx="1543050" cy="1757362"/>
          </a:xfrm>
        </p:grpSpPr>
        <p:sp>
          <p:nvSpPr>
            <p:cNvPr id="11" name="Freeform: Shape 10">
              <a:extLst>
                <a:ext uri="{FF2B5EF4-FFF2-40B4-BE49-F238E27FC236}">
                  <a16:creationId xmlns:a16="http://schemas.microsoft.com/office/drawing/2014/main" id="{0789BC3E-8CCC-D19C-8470-186F28E22DBF}"/>
                </a:ext>
              </a:extLst>
            </p:cNvPr>
            <p:cNvSpPr/>
            <p:nvPr/>
          </p:nvSpPr>
          <p:spPr>
            <a:xfrm>
              <a:off x="947410" y="-3474915"/>
              <a:ext cx="1543050" cy="1757362"/>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pic>
          <p:nvPicPr>
            <p:cNvPr id="12" name="Graphic 11" descr="Pencil outline">
              <a:extLst>
                <a:ext uri="{FF2B5EF4-FFF2-40B4-BE49-F238E27FC236}">
                  <a16:creationId xmlns:a16="http://schemas.microsoft.com/office/drawing/2014/main" id="{AA75D5B9-1AE5-79AD-9E97-4C1B46F6AB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2966" y="-2962203"/>
              <a:ext cx="731938" cy="731938"/>
            </a:xfrm>
            <a:prstGeom prst="rect">
              <a:avLst/>
            </a:prstGeom>
          </p:spPr>
        </p:pic>
      </p:grpSp>
      <p:grpSp>
        <p:nvGrpSpPr>
          <p:cNvPr id="16" name="Group 15">
            <a:extLst>
              <a:ext uri="{FF2B5EF4-FFF2-40B4-BE49-F238E27FC236}">
                <a16:creationId xmlns:a16="http://schemas.microsoft.com/office/drawing/2014/main" id="{7D4744D2-FED7-658C-50EB-892BD42A0788}"/>
              </a:ext>
            </a:extLst>
          </p:cNvPr>
          <p:cNvGrpSpPr/>
          <p:nvPr/>
        </p:nvGrpSpPr>
        <p:grpSpPr>
          <a:xfrm>
            <a:off x="6181096" y="2550319"/>
            <a:ext cx="1543050" cy="1757362"/>
            <a:chOff x="6087130" y="-3474915"/>
            <a:chExt cx="1543050" cy="1757362"/>
          </a:xfrm>
        </p:grpSpPr>
        <p:sp>
          <p:nvSpPr>
            <p:cNvPr id="13" name="Freeform: Shape 12">
              <a:extLst>
                <a:ext uri="{FF2B5EF4-FFF2-40B4-BE49-F238E27FC236}">
                  <a16:creationId xmlns:a16="http://schemas.microsoft.com/office/drawing/2014/main" id="{EDA67527-D8E8-3AF7-A704-D560ED5D01A6}"/>
                </a:ext>
              </a:extLst>
            </p:cNvPr>
            <p:cNvSpPr/>
            <p:nvPr/>
          </p:nvSpPr>
          <p:spPr>
            <a:xfrm>
              <a:off x="6087130" y="-3474915"/>
              <a:ext cx="1543050" cy="1757362"/>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pic>
          <p:nvPicPr>
            <p:cNvPr id="14" name="Graphic 13" descr="Open book outline">
              <a:extLst>
                <a:ext uri="{FF2B5EF4-FFF2-40B4-BE49-F238E27FC236}">
                  <a16:creationId xmlns:a16="http://schemas.microsoft.com/office/drawing/2014/main" id="{CFC70723-B819-3933-D254-56CB1E53276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a:stretch>
              <a:fillRect/>
            </a:stretch>
          </p:blipFill>
          <p:spPr>
            <a:xfrm>
              <a:off x="6492686" y="-2962203"/>
              <a:ext cx="731938" cy="731938"/>
            </a:xfrm>
            <a:prstGeom prst="rect">
              <a:avLst/>
            </a:prstGeom>
          </p:spPr>
        </p:pic>
      </p:grpSp>
      <p:grpSp>
        <p:nvGrpSpPr>
          <p:cNvPr id="15" name="Group 14">
            <a:extLst>
              <a:ext uri="{FF2B5EF4-FFF2-40B4-BE49-F238E27FC236}">
                <a16:creationId xmlns:a16="http://schemas.microsoft.com/office/drawing/2014/main" id="{838F3EE3-0F21-B737-9E53-7ADDE2C6F1A6}"/>
              </a:ext>
            </a:extLst>
          </p:cNvPr>
          <p:cNvGrpSpPr/>
          <p:nvPr/>
        </p:nvGrpSpPr>
        <p:grpSpPr>
          <a:xfrm>
            <a:off x="7894336" y="2550319"/>
            <a:ext cx="1543050" cy="1757362"/>
            <a:chOff x="7800370" y="-3474915"/>
            <a:chExt cx="1543050" cy="1757362"/>
          </a:xfrm>
        </p:grpSpPr>
        <p:sp>
          <p:nvSpPr>
            <p:cNvPr id="20" name="Freeform: Shape 19">
              <a:extLst>
                <a:ext uri="{FF2B5EF4-FFF2-40B4-BE49-F238E27FC236}">
                  <a16:creationId xmlns:a16="http://schemas.microsoft.com/office/drawing/2014/main" id="{28EF9912-BA28-280E-ED5F-EFA5C05569F9}"/>
                </a:ext>
              </a:extLst>
            </p:cNvPr>
            <p:cNvSpPr/>
            <p:nvPr/>
          </p:nvSpPr>
          <p:spPr>
            <a:xfrm>
              <a:off x="7800370" y="-3474915"/>
              <a:ext cx="1543050" cy="1757362"/>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pic>
          <p:nvPicPr>
            <p:cNvPr id="21" name="Graphic 20" descr="Laptop outline">
              <a:extLst>
                <a:ext uri="{FF2B5EF4-FFF2-40B4-BE49-F238E27FC236}">
                  <a16:creationId xmlns:a16="http://schemas.microsoft.com/office/drawing/2014/main" id="{764C4819-583E-61E0-05FC-AB05750E091A}"/>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a:stretch>
              <a:fillRect/>
            </a:stretch>
          </p:blipFill>
          <p:spPr>
            <a:xfrm>
              <a:off x="8205926" y="-2962203"/>
              <a:ext cx="731938" cy="731938"/>
            </a:xfrm>
            <a:prstGeom prst="rect">
              <a:avLst/>
            </a:prstGeom>
          </p:spPr>
        </p:pic>
      </p:grpSp>
      <p:grpSp>
        <p:nvGrpSpPr>
          <p:cNvPr id="22" name="Group 21">
            <a:extLst>
              <a:ext uri="{FF2B5EF4-FFF2-40B4-BE49-F238E27FC236}">
                <a16:creationId xmlns:a16="http://schemas.microsoft.com/office/drawing/2014/main" id="{1B79D3E6-095C-3F1B-19C9-DD0DA8841F8E}"/>
              </a:ext>
            </a:extLst>
          </p:cNvPr>
          <p:cNvGrpSpPr/>
          <p:nvPr/>
        </p:nvGrpSpPr>
        <p:grpSpPr>
          <a:xfrm>
            <a:off x="9607576" y="2550319"/>
            <a:ext cx="1543050" cy="1757362"/>
            <a:chOff x="9513610" y="-3474915"/>
            <a:chExt cx="1543050" cy="1757362"/>
          </a:xfrm>
        </p:grpSpPr>
        <p:sp>
          <p:nvSpPr>
            <p:cNvPr id="23" name="Freeform: Shape 22">
              <a:extLst>
                <a:ext uri="{FF2B5EF4-FFF2-40B4-BE49-F238E27FC236}">
                  <a16:creationId xmlns:a16="http://schemas.microsoft.com/office/drawing/2014/main" id="{B6B9C574-8E95-5B83-E2DB-0CCB44DF7DC0}"/>
                </a:ext>
              </a:extLst>
            </p:cNvPr>
            <p:cNvSpPr/>
            <p:nvPr/>
          </p:nvSpPr>
          <p:spPr>
            <a:xfrm>
              <a:off x="9513610" y="-3474915"/>
              <a:ext cx="1543050" cy="1757362"/>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pic>
          <p:nvPicPr>
            <p:cNvPr id="24" name="Graphic 23" descr="Calculator outline">
              <a:extLst>
                <a:ext uri="{FF2B5EF4-FFF2-40B4-BE49-F238E27FC236}">
                  <a16:creationId xmlns:a16="http://schemas.microsoft.com/office/drawing/2014/main" id="{A63541FB-CF54-361A-6885-B9494D4BB782}"/>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a:stretch>
              <a:fillRect/>
            </a:stretch>
          </p:blipFill>
          <p:spPr>
            <a:xfrm>
              <a:off x="9919166" y="-2962203"/>
              <a:ext cx="731938" cy="731938"/>
            </a:xfrm>
            <a:prstGeom prst="rect">
              <a:avLst/>
            </a:prstGeom>
          </p:spPr>
        </p:pic>
      </p:grpSp>
    </p:spTree>
    <p:extLst>
      <p:ext uri="{BB962C8B-B14F-4D97-AF65-F5344CB8AC3E}">
        <p14:creationId xmlns:p14="http://schemas.microsoft.com/office/powerpoint/2010/main" val="264486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AD4714F2-289C-CC8F-24D5-A0B22B20CF53}"/>
              </a:ext>
            </a:extLst>
          </p:cNvPr>
          <p:cNvSpPr>
            <a:spLocks noGrp="1"/>
          </p:cNvSpPr>
          <p:nvPr>
            <p:ph type="pic" sz="quarter" idx="10"/>
          </p:nvPr>
        </p:nvSpPr>
        <p:spPr/>
        <p:txBody>
          <a:bodyPr/>
          <a:lstStyle/>
          <a:p>
            <a:endParaRPr lang="en-US"/>
          </a:p>
        </p:txBody>
      </p:sp>
      <p:sp>
        <p:nvSpPr>
          <p:cNvPr id="35" name="Title 34">
            <a:extLst>
              <a:ext uri="{FF2B5EF4-FFF2-40B4-BE49-F238E27FC236}">
                <a16:creationId xmlns:a16="http://schemas.microsoft.com/office/drawing/2014/main" id="{BEF3F40D-A78E-6E0A-56B7-BA7CFA2FDE9A}"/>
              </a:ext>
            </a:extLst>
          </p:cNvPr>
          <p:cNvSpPr>
            <a:spLocks noGrp="1"/>
          </p:cNvSpPr>
          <p:nvPr>
            <p:ph type="title"/>
          </p:nvPr>
        </p:nvSpPr>
        <p:spPr/>
        <p:txBody>
          <a:bodyPr/>
          <a:lstStyle/>
          <a:p>
            <a:endParaRPr lang="en-US"/>
          </a:p>
        </p:txBody>
      </p:sp>
      <p:sp>
        <p:nvSpPr>
          <p:cNvPr id="37" name="Text Placeholder 36">
            <a:extLst>
              <a:ext uri="{FF2B5EF4-FFF2-40B4-BE49-F238E27FC236}">
                <a16:creationId xmlns:a16="http://schemas.microsoft.com/office/drawing/2014/main" id="{6FEAB6C3-EF89-805F-CC0F-C3535D2630EE}"/>
              </a:ext>
            </a:extLst>
          </p:cNvPr>
          <p:cNvSpPr>
            <a:spLocks noGrp="1"/>
          </p:cNvSpPr>
          <p:nvPr>
            <p:ph type="body" sz="quarter" idx="11"/>
          </p:nvPr>
        </p:nvSpPr>
        <p:spPr/>
        <p:txBody>
          <a:bodyPr>
            <a:normAutofit/>
          </a:bodyPr>
          <a:lstStyle/>
          <a:p>
            <a:endParaRPr lang="en-US"/>
          </a:p>
        </p:txBody>
      </p:sp>
      <p:sp>
        <p:nvSpPr>
          <p:cNvPr id="2" name="Date Placeholder 1">
            <a:extLst>
              <a:ext uri="{FF2B5EF4-FFF2-40B4-BE49-F238E27FC236}">
                <a16:creationId xmlns:a16="http://schemas.microsoft.com/office/drawing/2014/main" id="{7A43CA87-9C77-6FBB-EB38-1F9C23003A4F}"/>
              </a:ext>
            </a:extLst>
          </p:cNvPr>
          <p:cNvSpPr>
            <a:spLocks noGrp="1"/>
          </p:cNvSpPr>
          <p:nvPr>
            <p:ph type="dt" sz="half" idx="12"/>
          </p:nvPr>
        </p:nvSpPr>
        <p:spPr/>
        <p:txBody>
          <a:bodyPr/>
          <a:lstStyle/>
          <a:p>
            <a:fld id="{5C755A19-3B6C-461B-B2DC-1E3A3E582CE7}" type="datetime1">
              <a:rPr lang="en-US" smtClean="0"/>
              <a:t>11/11/2025</a:t>
            </a:fld>
            <a:endParaRPr lang="en-US" dirty="0"/>
          </a:p>
        </p:txBody>
      </p:sp>
      <p:pic>
        <p:nvPicPr>
          <p:cNvPr id="42" name="Graphic 41">
            <a:extLst>
              <a:ext uri="{FF2B5EF4-FFF2-40B4-BE49-F238E27FC236}">
                <a16:creationId xmlns:a16="http://schemas.microsoft.com/office/drawing/2014/main" id="{A672B5EC-37EC-4A6F-62B7-AADCC5322E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27" y="547688"/>
            <a:ext cx="1523243" cy="639762"/>
          </a:xfrm>
          <a:prstGeom prst="rect">
            <a:avLst/>
          </a:prstGeom>
        </p:spPr>
      </p:pic>
      <p:pic>
        <p:nvPicPr>
          <p:cNvPr id="5" name="Graphic 4">
            <a:extLst>
              <a:ext uri="{FF2B5EF4-FFF2-40B4-BE49-F238E27FC236}">
                <a16:creationId xmlns:a16="http://schemas.microsoft.com/office/drawing/2014/main" id="{5DD304DD-88D5-8799-9DD5-7F8DC809FD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6025" y="561407"/>
            <a:ext cx="2161146" cy="612324"/>
          </a:xfrm>
          <a:prstGeom prst="rect">
            <a:avLst/>
          </a:prstGeom>
        </p:spPr>
      </p:pic>
    </p:spTree>
    <p:extLst>
      <p:ext uri="{BB962C8B-B14F-4D97-AF65-F5344CB8AC3E}">
        <p14:creationId xmlns:p14="http://schemas.microsoft.com/office/powerpoint/2010/main" val="185977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51AFA-312A-1A0B-34D7-9481FB134561}"/>
              </a:ext>
            </a:extLst>
          </p:cNvPr>
          <p:cNvSpPr>
            <a:spLocks noGrp="1"/>
          </p:cNvSpPr>
          <p:nvPr>
            <p:ph type="title"/>
          </p:nvPr>
        </p:nvSpPr>
        <p:spPr/>
        <p:txBody>
          <a:bodyPr/>
          <a:lstStyle/>
          <a:p>
            <a:endParaRPr lang="en-US"/>
          </a:p>
        </p:txBody>
      </p:sp>
      <p:cxnSp>
        <p:nvCxnSpPr>
          <p:cNvPr id="6" name="Straight Connector 5">
            <a:extLst>
              <a:ext uri="{FF2B5EF4-FFF2-40B4-BE49-F238E27FC236}">
                <a16:creationId xmlns:a16="http://schemas.microsoft.com/office/drawing/2014/main" id="{6B6B3508-AF62-6616-75F2-9B4C2702D9A8}"/>
              </a:ext>
            </a:extLst>
          </p:cNvPr>
          <p:cNvCxnSpPr/>
          <p:nvPr/>
        </p:nvCxnSpPr>
        <p:spPr>
          <a:xfrm>
            <a:off x="3294064" y="5095461"/>
            <a:ext cx="5602286"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71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4102ABAF-079D-DA7E-72E0-29B941F6AFE8}"/>
              </a:ext>
            </a:extLst>
          </p:cNvPr>
          <p:cNvSpPr>
            <a:spLocks noGrp="1"/>
          </p:cNvSpPr>
          <p:nvPr>
            <p:ph type="body" sz="quarter" idx="61"/>
          </p:nvPr>
        </p:nvSpPr>
        <p:spPr/>
        <p:txBody>
          <a:bodyPr/>
          <a:lstStyle/>
          <a:p>
            <a:endParaRPr lang="en-US"/>
          </a:p>
        </p:txBody>
      </p:sp>
      <p:sp>
        <p:nvSpPr>
          <p:cNvPr id="36" name="Text Placeholder 35">
            <a:extLst>
              <a:ext uri="{FF2B5EF4-FFF2-40B4-BE49-F238E27FC236}">
                <a16:creationId xmlns:a16="http://schemas.microsoft.com/office/drawing/2014/main" id="{FFC64862-30DF-E8BD-3551-77453D90985C}"/>
              </a:ext>
            </a:extLst>
          </p:cNvPr>
          <p:cNvSpPr>
            <a:spLocks noGrp="1"/>
          </p:cNvSpPr>
          <p:nvPr>
            <p:ph type="body" sz="quarter" idx="12"/>
          </p:nvPr>
        </p:nvSpPr>
        <p:spPr/>
        <p:txBody>
          <a:bodyPr/>
          <a:lstStyle/>
          <a:p>
            <a:endParaRPr lang="en-US"/>
          </a:p>
        </p:txBody>
      </p:sp>
      <p:sp>
        <p:nvSpPr>
          <p:cNvPr id="60" name="Text Placeholder 59">
            <a:extLst>
              <a:ext uri="{FF2B5EF4-FFF2-40B4-BE49-F238E27FC236}">
                <a16:creationId xmlns:a16="http://schemas.microsoft.com/office/drawing/2014/main" id="{A6DCFEFD-6FFE-B958-B4B9-63C374C1C59A}"/>
              </a:ext>
            </a:extLst>
          </p:cNvPr>
          <p:cNvSpPr>
            <a:spLocks noGrp="1"/>
          </p:cNvSpPr>
          <p:nvPr>
            <p:ph type="body" sz="quarter" idx="4294967295"/>
          </p:nvPr>
        </p:nvSpPr>
        <p:spPr>
          <a:xfrm>
            <a:off x="1213173" y="2341349"/>
            <a:ext cx="4712400" cy="370800"/>
          </a:xfrm>
        </p:spPr>
        <p:txBody>
          <a:bodyPr/>
          <a:lstStyle/>
          <a:p>
            <a:endParaRPr lang="en-US"/>
          </a:p>
        </p:txBody>
      </p:sp>
      <p:sp>
        <p:nvSpPr>
          <p:cNvPr id="37" name="Text Placeholder 36">
            <a:extLst>
              <a:ext uri="{FF2B5EF4-FFF2-40B4-BE49-F238E27FC236}">
                <a16:creationId xmlns:a16="http://schemas.microsoft.com/office/drawing/2014/main" id="{C7B71A1D-EE76-457F-993D-AF4D2A26D048}"/>
              </a:ext>
            </a:extLst>
          </p:cNvPr>
          <p:cNvSpPr>
            <a:spLocks noGrp="1"/>
          </p:cNvSpPr>
          <p:nvPr>
            <p:ph type="body" sz="quarter" idx="26"/>
          </p:nvPr>
        </p:nvSpPr>
        <p:spPr/>
        <p:txBody>
          <a:bodyPr>
            <a:normAutofit/>
          </a:bodyPr>
          <a:lstStyle/>
          <a:p>
            <a:endParaRPr lang="en-US"/>
          </a:p>
        </p:txBody>
      </p:sp>
      <p:sp>
        <p:nvSpPr>
          <p:cNvPr id="38" name="Text Placeholder 37">
            <a:extLst>
              <a:ext uri="{FF2B5EF4-FFF2-40B4-BE49-F238E27FC236}">
                <a16:creationId xmlns:a16="http://schemas.microsoft.com/office/drawing/2014/main" id="{3B3D5604-C695-8CB2-01D4-2A19068BD25E}"/>
              </a:ext>
            </a:extLst>
          </p:cNvPr>
          <p:cNvSpPr>
            <a:spLocks noGrp="1"/>
          </p:cNvSpPr>
          <p:nvPr>
            <p:ph type="body" sz="quarter" idx="43"/>
          </p:nvPr>
        </p:nvSpPr>
        <p:spPr/>
        <p:txBody>
          <a:bodyPr/>
          <a:lstStyle/>
          <a:p>
            <a:endParaRPr lang="en-US"/>
          </a:p>
        </p:txBody>
      </p:sp>
      <p:sp>
        <p:nvSpPr>
          <p:cNvPr id="63" name="Text Placeholder 62">
            <a:extLst>
              <a:ext uri="{FF2B5EF4-FFF2-40B4-BE49-F238E27FC236}">
                <a16:creationId xmlns:a16="http://schemas.microsoft.com/office/drawing/2014/main" id="{5C72A1E5-633E-E61A-546B-E36DEE0A7CB5}"/>
              </a:ext>
            </a:extLst>
          </p:cNvPr>
          <p:cNvSpPr>
            <a:spLocks noGrp="1"/>
          </p:cNvSpPr>
          <p:nvPr>
            <p:ph type="body" sz="quarter" idx="4294967295"/>
          </p:nvPr>
        </p:nvSpPr>
        <p:spPr>
          <a:xfrm>
            <a:off x="1213173" y="3450745"/>
            <a:ext cx="4712400" cy="370800"/>
          </a:xfrm>
        </p:spPr>
        <p:txBody>
          <a:bodyPr/>
          <a:lstStyle/>
          <a:p>
            <a:endParaRPr lang="en-US"/>
          </a:p>
        </p:txBody>
      </p:sp>
      <p:sp>
        <p:nvSpPr>
          <p:cNvPr id="39" name="Text Placeholder 38">
            <a:extLst>
              <a:ext uri="{FF2B5EF4-FFF2-40B4-BE49-F238E27FC236}">
                <a16:creationId xmlns:a16="http://schemas.microsoft.com/office/drawing/2014/main" id="{E415E097-497C-F416-BBF7-8C5F610C5C44}"/>
              </a:ext>
            </a:extLst>
          </p:cNvPr>
          <p:cNvSpPr>
            <a:spLocks noGrp="1"/>
          </p:cNvSpPr>
          <p:nvPr>
            <p:ph type="body" sz="quarter" idx="45"/>
          </p:nvPr>
        </p:nvSpPr>
        <p:spPr/>
        <p:txBody>
          <a:bodyPr/>
          <a:lstStyle/>
          <a:p>
            <a:endParaRPr lang="en-US"/>
          </a:p>
        </p:txBody>
      </p:sp>
      <p:sp>
        <p:nvSpPr>
          <p:cNvPr id="62" name="Text Placeholder 61">
            <a:extLst>
              <a:ext uri="{FF2B5EF4-FFF2-40B4-BE49-F238E27FC236}">
                <a16:creationId xmlns:a16="http://schemas.microsoft.com/office/drawing/2014/main" id="{989DCB42-CC99-6C83-AF18-C5F47D746FBD}"/>
              </a:ext>
            </a:extLst>
          </p:cNvPr>
          <p:cNvSpPr>
            <a:spLocks noGrp="1"/>
          </p:cNvSpPr>
          <p:nvPr>
            <p:ph type="body" sz="quarter" idx="4294967295"/>
          </p:nvPr>
        </p:nvSpPr>
        <p:spPr>
          <a:xfrm>
            <a:off x="1213173" y="4557369"/>
            <a:ext cx="4712400" cy="370800"/>
          </a:xfrm>
        </p:spPr>
        <p:txBody>
          <a:bodyPr/>
          <a:lstStyle/>
          <a:p>
            <a:endParaRPr lang="en-US"/>
          </a:p>
        </p:txBody>
      </p:sp>
      <p:sp>
        <p:nvSpPr>
          <p:cNvPr id="40" name="Text Placeholder 39">
            <a:extLst>
              <a:ext uri="{FF2B5EF4-FFF2-40B4-BE49-F238E27FC236}">
                <a16:creationId xmlns:a16="http://schemas.microsoft.com/office/drawing/2014/main" id="{0CE6AA11-77E8-AAD7-E10A-26AF0CCFCFEF}"/>
              </a:ext>
            </a:extLst>
          </p:cNvPr>
          <p:cNvSpPr>
            <a:spLocks noGrp="1"/>
          </p:cNvSpPr>
          <p:nvPr>
            <p:ph type="body" sz="quarter" idx="47"/>
          </p:nvPr>
        </p:nvSpPr>
        <p:spPr/>
        <p:txBody>
          <a:bodyPr/>
          <a:lstStyle/>
          <a:p>
            <a:endParaRPr lang="en-US"/>
          </a:p>
        </p:txBody>
      </p:sp>
      <p:sp>
        <p:nvSpPr>
          <p:cNvPr id="61" name="Text Placeholder 60">
            <a:extLst>
              <a:ext uri="{FF2B5EF4-FFF2-40B4-BE49-F238E27FC236}">
                <a16:creationId xmlns:a16="http://schemas.microsoft.com/office/drawing/2014/main" id="{A85B839A-810F-6660-816A-08A83C180CBE}"/>
              </a:ext>
            </a:extLst>
          </p:cNvPr>
          <p:cNvSpPr>
            <a:spLocks noGrp="1"/>
          </p:cNvSpPr>
          <p:nvPr>
            <p:ph type="body" sz="quarter" idx="4294967295"/>
          </p:nvPr>
        </p:nvSpPr>
        <p:spPr>
          <a:xfrm>
            <a:off x="1213173" y="5665276"/>
            <a:ext cx="4712400" cy="370800"/>
          </a:xfrm>
        </p:spPr>
        <p:txBody>
          <a:bodyPr/>
          <a:lstStyle/>
          <a:p>
            <a:endParaRPr lang="en-US"/>
          </a:p>
        </p:txBody>
      </p:sp>
      <p:sp>
        <p:nvSpPr>
          <p:cNvPr id="41" name="Text Placeholder 40">
            <a:extLst>
              <a:ext uri="{FF2B5EF4-FFF2-40B4-BE49-F238E27FC236}">
                <a16:creationId xmlns:a16="http://schemas.microsoft.com/office/drawing/2014/main" id="{9DEF7C15-37DC-72D0-484B-880C03D9EECD}"/>
              </a:ext>
            </a:extLst>
          </p:cNvPr>
          <p:cNvSpPr>
            <a:spLocks noGrp="1"/>
          </p:cNvSpPr>
          <p:nvPr>
            <p:ph type="body" sz="quarter" idx="49"/>
          </p:nvPr>
        </p:nvSpPr>
        <p:spPr/>
        <p:txBody>
          <a:bodyPr/>
          <a:lstStyle/>
          <a:p>
            <a:endParaRPr lang="en-US"/>
          </a:p>
        </p:txBody>
      </p:sp>
      <p:sp>
        <p:nvSpPr>
          <p:cNvPr id="67" name="Text Placeholder 66">
            <a:extLst>
              <a:ext uri="{FF2B5EF4-FFF2-40B4-BE49-F238E27FC236}">
                <a16:creationId xmlns:a16="http://schemas.microsoft.com/office/drawing/2014/main" id="{B735A7F7-32B4-C401-3927-0E59B6B86591}"/>
              </a:ext>
            </a:extLst>
          </p:cNvPr>
          <p:cNvSpPr>
            <a:spLocks noGrp="1"/>
          </p:cNvSpPr>
          <p:nvPr>
            <p:ph type="body" sz="quarter" idx="4294967295"/>
          </p:nvPr>
        </p:nvSpPr>
        <p:spPr>
          <a:xfrm>
            <a:off x="6884110" y="2341349"/>
            <a:ext cx="4712400" cy="370800"/>
          </a:xfrm>
        </p:spPr>
        <p:txBody>
          <a:bodyPr/>
          <a:lstStyle/>
          <a:p>
            <a:endParaRPr lang="en-US"/>
          </a:p>
        </p:txBody>
      </p:sp>
      <p:sp>
        <p:nvSpPr>
          <p:cNvPr id="42" name="Text Placeholder 41">
            <a:extLst>
              <a:ext uri="{FF2B5EF4-FFF2-40B4-BE49-F238E27FC236}">
                <a16:creationId xmlns:a16="http://schemas.microsoft.com/office/drawing/2014/main" id="{B81715C4-D10D-3C98-9FE0-D8196291F832}"/>
              </a:ext>
            </a:extLst>
          </p:cNvPr>
          <p:cNvSpPr>
            <a:spLocks noGrp="1"/>
          </p:cNvSpPr>
          <p:nvPr>
            <p:ph type="body" sz="quarter" idx="55"/>
          </p:nvPr>
        </p:nvSpPr>
        <p:spPr/>
        <p:txBody>
          <a:bodyPr/>
          <a:lstStyle/>
          <a:p>
            <a:endParaRPr lang="en-US"/>
          </a:p>
        </p:txBody>
      </p:sp>
      <p:sp>
        <p:nvSpPr>
          <p:cNvPr id="66" name="Text Placeholder 65">
            <a:extLst>
              <a:ext uri="{FF2B5EF4-FFF2-40B4-BE49-F238E27FC236}">
                <a16:creationId xmlns:a16="http://schemas.microsoft.com/office/drawing/2014/main" id="{2464D969-8C42-7DE6-6E4E-D3A35079B53D}"/>
              </a:ext>
            </a:extLst>
          </p:cNvPr>
          <p:cNvSpPr>
            <a:spLocks noGrp="1"/>
          </p:cNvSpPr>
          <p:nvPr>
            <p:ph type="body" sz="quarter" idx="4294967295"/>
          </p:nvPr>
        </p:nvSpPr>
        <p:spPr>
          <a:xfrm>
            <a:off x="6884110" y="3450745"/>
            <a:ext cx="4712400" cy="370800"/>
          </a:xfrm>
        </p:spPr>
        <p:txBody>
          <a:bodyPr/>
          <a:lstStyle/>
          <a:p>
            <a:endParaRPr lang="en-US"/>
          </a:p>
        </p:txBody>
      </p:sp>
      <p:sp>
        <p:nvSpPr>
          <p:cNvPr id="43" name="Text Placeholder 42">
            <a:extLst>
              <a:ext uri="{FF2B5EF4-FFF2-40B4-BE49-F238E27FC236}">
                <a16:creationId xmlns:a16="http://schemas.microsoft.com/office/drawing/2014/main" id="{9729622F-A204-2D97-40D0-E566FAE87E26}"/>
              </a:ext>
            </a:extLst>
          </p:cNvPr>
          <p:cNvSpPr>
            <a:spLocks noGrp="1"/>
          </p:cNvSpPr>
          <p:nvPr>
            <p:ph type="body" sz="quarter" idx="57"/>
          </p:nvPr>
        </p:nvSpPr>
        <p:spPr/>
        <p:txBody>
          <a:bodyPr/>
          <a:lstStyle/>
          <a:p>
            <a:endParaRPr lang="en-US"/>
          </a:p>
        </p:txBody>
      </p:sp>
      <p:sp>
        <p:nvSpPr>
          <p:cNvPr id="65" name="Text Placeholder 64">
            <a:extLst>
              <a:ext uri="{FF2B5EF4-FFF2-40B4-BE49-F238E27FC236}">
                <a16:creationId xmlns:a16="http://schemas.microsoft.com/office/drawing/2014/main" id="{A198E452-F74C-C79F-382B-D9AB3F36F47A}"/>
              </a:ext>
            </a:extLst>
          </p:cNvPr>
          <p:cNvSpPr>
            <a:spLocks noGrp="1"/>
          </p:cNvSpPr>
          <p:nvPr>
            <p:ph type="body" sz="quarter" idx="4294967295"/>
          </p:nvPr>
        </p:nvSpPr>
        <p:spPr>
          <a:xfrm>
            <a:off x="6884110" y="4557369"/>
            <a:ext cx="4712400" cy="370800"/>
          </a:xfrm>
        </p:spPr>
        <p:txBody>
          <a:bodyPr/>
          <a:lstStyle/>
          <a:p>
            <a:endParaRPr lang="en-US"/>
          </a:p>
        </p:txBody>
      </p:sp>
      <p:sp>
        <p:nvSpPr>
          <p:cNvPr id="44" name="Text Placeholder 43">
            <a:extLst>
              <a:ext uri="{FF2B5EF4-FFF2-40B4-BE49-F238E27FC236}">
                <a16:creationId xmlns:a16="http://schemas.microsoft.com/office/drawing/2014/main" id="{262A30B0-9CD2-4414-582D-46EA3ECAE96E}"/>
              </a:ext>
            </a:extLst>
          </p:cNvPr>
          <p:cNvSpPr>
            <a:spLocks noGrp="1"/>
          </p:cNvSpPr>
          <p:nvPr>
            <p:ph type="body" sz="quarter" idx="59"/>
          </p:nvPr>
        </p:nvSpPr>
        <p:spPr/>
        <p:txBody>
          <a:bodyPr/>
          <a:lstStyle/>
          <a:p>
            <a:endParaRPr lang="en-US"/>
          </a:p>
        </p:txBody>
      </p:sp>
      <p:sp>
        <p:nvSpPr>
          <p:cNvPr id="64" name="Text Placeholder 63">
            <a:extLst>
              <a:ext uri="{FF2B5EF4-FFF2-40B4-BE49-F238E27FC236}">
                <a16:creationId xmlns:a16="http://schemas.microsoft.com/office/drawing/2014/main" id="{51C61586-A7B3-4639-563D-BD0B6691E246}"/>
              </a:ext>
            </a:extLst>
          </p:cNvPr>
          <p:cNvSpPr>
            <a:spLocks noGrp="1"/>
          </p:cNvSpPr>
          <p:nvPr>
            <p:ph type="body" sz="quarter" idx="4294967295"/>
          </p:nvPr>
        </p:nvSpPr>
        <p:spPr>
          <a:xfrm>
            <a:off x="6884110" y="5665276"/>
            <a:ext cx="4712400" cy="370800"/>
          </a:xfrm>
        </p:spPr>
        <p:txBody>
          <a:bodyPr/>
          <a:lstStyle/>
          <a:p>
            <a:endParaRPr lang="en-US"/>
          </a:p>
        </p:txBody>
      </p:sp>
      <p:sp>
        <p:nvSpPr>
          <p:cNvPr id="46" name="Text Placeholder 45">
            <a:extLst>
              <a:ext uri="{FF2B5EF4-FFF2-40B4-BE49-F238E27FC236}">
                <a16:creationId xmlns:a16="http://schemas.microsoft.com/office/drawing/2014/main" id="{B30A0F4B-D239-3824-1F1D-3F7A66990F40}"/>
              </a:ext>
            </a:extLst>
          </p:cNvPr>
          <p:cNvSpPr>
            <a:spLocks noGrp="1"/>
          </p:cNvSpPr>
          <p:nvPr>
            <p:ph type="body" sz="quarter" idx="62"/>
          </p:nvPr>
        </p:nvSpPr>
        <p:spPr/>
        <p:txBody>
          <a:bodyPr/>
          <a:lstStyle/>
          <a:p>
            <a:endParaRPr lang="en-US"/>
          </a:p>
        </p:txBody>
      </p:sp>
      <p:sp>
        <p:nvSpPr>
          <p:cNvPr id="47" name="Text Placeholder 46">
            <a:extLst>
              <a:ext uri="{FF2B5EF4-FFF2-40B4-BE49-F238E27FC236}">
                <a16:creationId xmlns:a16="http://schemas.microsoft.com/office/drawing/2014/main" id="{BBED587D-CC43-2563-EF73-7C29CB70A719}"/>
              </a:ext>
            </a:extLst>
          </p:cNvPr>
          <p:cNvSpPr>
            <a:spLocks noGrp="1"/>
          </p:cNvSpPr>
          <p:nvPr>
            <p:ph type="body" sz="quarter" idx="63"/>
          </p:nvPr>
        </p:nvSpPr>
        <p:spPr/>
        <p:txBody>
          <a:bodyPr>
            <a:normAutofit/>
          </a:bodyPr>
          <a:lstStyle/>
          <a:p>
            <a:endParaRPr lang="en-US"/>
          </a:p>
        </p:txBody>
      </p:sp>
      <p:sp>
        <p:nvSpPr>
          <p:cNvPr id="48" name="Text Placeholder 47">
            <a:extLst>
              <a:ext uri="{FF2B5EF4-FFF2-40B4-BE49-F238E27FC236}">
                <a16:creationId xmlns:a16="http://schemas.microsoft.com/office/drawing/2014/main" id="{7CD0A11D-EA23-7F93-063B-2DF56BA5EDA0}"/>
              </a:ext>
            </a:extLst>
          </p:cNvPr>
          <p:cNvSpPr>
            <a:spLocks noGrp="1"/>
          </p:cNvSpPr>
          <p:nvPr>
            <p:ph type="body" sz="quarter" idx="64"/>
          </p:nvPr>
        </p:nvSpPr>
        <p:spPr/>
        <p:txBody>
          <a:bodyPr/>
          <a:lstStyle/>
          <a:p>
            <a:endParaRPr lang="en-US"/>
          </a:p>
        </p:txBody>
      </p:sp>
      <p:sp>
        <p:nvSpPr>
          <p:cNvPr id="49" name="Text Placeholder 48">
            <a:extLst>
              <a:ext uri="{FF2B5EF4-FFF2-40B4-BE49-F238E27FC236}">
                <a16:creationId xmlns:a16="http://schemas.microsoft.com/office/drawing/2014/main" id="{E02E1B1D-F276-2648-3955-861BCF8EB906}"/>
              </a:ext>
            </a:extLst>
          </p:cNvPr>
          <p:cNvSpPr>
            <a:spLocks noGrp="1"/>
          </p:cNvSpPr>
          <p:nvPr>
            <p:ph type="body" sz="quarter" idx="65"/>
          </p:nvPr>
        </p:nvSpPr>
        <p:spPr/>
        <p:txBody>
          <a:bodyPr>
            <a:normAutofit/>
          </a:bodyPr>
          <a:lstStyle/>
          <a:p>
            <a:endParaRPr lang="en-US"/>
          </a:p>
        </p:txBody>
      </p:sp>
      <p:sp>
        <p:nvSpPr>
          <p:cNvPr id="50" name="Text Placeholder 49">
            <a:extLst>
              <a:ext uri="{FF2B5EF4-FFF2-40B4-BE49-F238E27FC236}">
                <a16:creationId xmlns:a16="http://schemas.microsoft.com/office/drawing/2014/main" id="{CE2A1E27-D944-164D-977D-A87E79119132}"/>
              </a:ext>
            </a:extLst>
          </p:cNvPr>
          <p:cNvSpPr>
            <a:spLocks noGrp="1"/>
          </p:cNvSpPr>
          <p:nvPr>
            <p:ph type="body" sz="quarter" idx="66"/>
          </p:nvPr>
        </p:nvSpPr>
        <p:spPr/>
        <p:txBody>
          <a:bodyPr/>
          <a:lstStyle/>
          <a:p>
            <a:endParaRPr lang="en-US"/>
          </a:p>
        </p:txBody>
      </p:sp>
      <p:sp>
        <p:nvSpPr>
          <p:cNvPr id="51" name="Text Placeholder 50">
            <a:extLst>
              <a:ext uri="{FF2B5EF4-FFF2-40B4-BE49-F238E27FC236}">
                <a16:creationId xmlns:a16="http://schemas.microsoft.com/office/drawing/2014/main" id="{56EE6263-71CE-3D30-0FC6-10AAB263D4C4}"/>
              </a:ext>
            </a:extLst>
          </p:cNvPr>
          <p:cNvSpPr>
            <a:spLocks noGrp="1"/>
          </p:cNvSpPr>
          <p:nvPr>
            <p:ph type="body" sz="quarter" idx="67"/>
          </p:nvPr>
        </p:nvSpPr>
        <p:spPr/>
        <p:txBody>
          <a:bodyPr>
            <a:normAutofit/>
          </a:bodyPr>
          <a:lstStyle/>
          <a:p>
            <a:endParaRPr lang="en-US"/>
          </a:p>
        </p:txBody>
      </p:sp>
      <p:sp>
        <p:nvSpPr>
          <p:cNvPr id="52" name="Text Placeholder 51">
            <a:extLst>
              <a:ext uri="{FF2B5EF4-FFF2-40B4-BE49-F238E27FC236}">
                <a16:creationId xmlns:a16="http://schemas.microsoft.com/office/drawing/2014/main" id="{2C2C903B-5C1E-E824-C821-0380A6A00B65}"/>
              </a:ext>
            </a:extLst>
          </p:cNvPr>
          <p:cNvSpPr>
            <a:spLocks noGrp="1"/>
          </p:cNvSpPr>
          <p:nvPr>
            <p:ph type="body" sz="quarter" idx="68"/>
          </p:nvPr>
        </p:nvSpPr>
        <p:spPr/>
        <p:txBody>
          <a:bodyPr/>
          <a:lstStyle/>
          <a:p>
            <a:endParaRPr lang="en-US"/>
          </a:p>
        </p:txBody>
      </p:sp>
      <p:sp>
        <p:nvSpPr>
          <p:cNvPr id="53" name="Text Placeholder 52">
            <a:extLst>
              <a:ext uri="{FF2B5EF4-FFF2-40B4-BE49-F238E27FC236}">
                <a16:creationId xmlns:a16="http://schemas.microsoft.com/office/drawing/2014/main" id="{8A88CC36-3763-BB60-838D-0D9DDBB13BDF}"/>
              </a:ext>
            </a:extLst>
          </p:cNvPr>
          <p:cNvSpPr>
            <a:spLocks noGrp="1"/>
          </p:cNvSpPr>
          <p:nvPr>
            <p:ph type="body" sz="quarter" idx="69"/>
          </p:nvPr>
        </p:nvSpPr>
        <p:spPr/>
        <p:txBody>
          <a:bodyPr>
            <a:normAutofit/>
          </a:bodyPr>
          <a:lstStyle/>
          <a:p>
            <a:endParaRPr lang="en-US"/>
          </a:p>
        </p:txBody>
      </p:sp>
      <p:sp>
        <p:nvSpPr>
          <p:cNvPr id="54" name="Text Placeholder 53">
            <a:extLst>
              <a:ext uri="{FF2B5EF4-FFF2-40B4-BE49-F238E27FC236}">
                <a16:creationId xmlns:a16="http://schemas.microsoft.com/office/drawing/2014/main" id="{AE7A773F-1886-E8AD-C4CE-2ECE0359ECB5}"/>
              </a:ext>
            </a:extLst>
          </p:cNvPr>
          <p:cNvSpPr>
            <a:spLocks noGrp="1"/>
          </p:cNvSpPr>
          <p:nvPr>
            <p:ph type="body" sz="quarter" idx="70"/>
          </p:nvPr>
        </p:nvSpPr>
        <p:spPr/>
        <p:txBody>
          <a:bodyPr/>
          <a:lstStyle/>
          <a:p>
            <a:endParaRPr lang="en-US"/>
          </a:p>
        </p:txBody>
      </p:sp>
      <p:sp>
        <p:nvSpPr>
          <p:cNvPr id="55" name="Text Placeholder 54">
            <a:extLst>
              <a:ext uri="{FF2B5EF4-FFF2-40B4-BE49-F238E27FC236}">
                <a16:creationId xmlns:a16="http://schemas.microsoft.com/office/drawing/2014/main" id="{97348AC7-7618-3802-5941-2A6845AB5EAE}"/>
              </a:ext>
            </a:extLst>
          </p:cNvPr>
          <p:cNvSpPr>
            <a:spLocks noGrp="1"/>
          </p:cNvSpPr>
          <p:nvPr>
            <p:ph type="body" sz="quarter" idx="71"/>
          </p:nvPr>
        </p:nvSpPr>
        <p:spPr/>
        <p:txBody>
          <a:bodyPr>
            <a:normAutofit/>
          </a:bodyPr>
          <a:lstStyle/>
          <a:p>
            <a:endParaRPr lang="en-US"/>
          </a:p>
        </p:txBody>
      </p:sp>
      <p:sp>
        <p:nvSpPr>
          <p:cNvPr id="56" name="Text Placeholder 55">
            <a:extLst>
              <a:ext uri="{FF2B5EF4-FFF2-40B4-BE49-F238E27FC236}">
                <a16:creationId xmlns:a16="http://schemas.microsoft.com/office/drawing/2014/main" id="{A58C2111-917F-40E0-58A2-62C4794842A2}"/>
              </a:ext>
            </a:extLst>
          </p:cNvPr>
          <p:cNvSpPr>
            <a:spLocks noGrp="1"/>
          </p:cNvSpPr>
          <p:nvPr>
            <p:ph type="body" sz="quarter" idx="72"/>
          </p:nvPr>
        </p:nvSpPr>
        <p:spPr/>
        <p:txBody>
          <a:bodyPr/>
          <a:lstStyle/>
          <a:p>
            <a:endParaRPr lang="en-US"/>
          </a:p>
        </p:txBody>
      </p:sp>
      <p:sp>
        <p:nvSpPr>
          <p:cNvPr id="57" name="Text Placeholder 56">
            <a:extLst>
              <a:ext uri="{FF2B5EF4-FFF2-40B4-BE49-F238E27FC236}">
                <a16:creationId xmlns:a16="http://schemas.microsoft.com/office/drawing/2014/main" id="{7B062909-0912-AB91-3536-C8C88DA2BB79}"/>
              </a:ext>
            </a:extLst>
          </p:cNvPr>
          <p:cNvSpPr>
            <a:spLocks noGrp="1"/>
          </p:cNvSpPr>
          <p:nvPr>
            <p:ph type="body" sz="quarter" idx="73"/>
          </p:nvPr>
        </p:nvSpPr>
        <p:spPr/>
        <p:txBody>
          <a:bodyPr>
            <a:normAutofit/>
          </a:bodyPr>
          <a:lstStyle/>
          <a:p>
            <a:endParaRPr lang="en-US"/>
          </a:p>
        </p:txBody>
      </p:sp>
      <p:sp>
        <p:nvSpPr>
          <p:cNvPr id="58" name="Text Placeholder 57">
            <a:extLst>
              <a:ext uri="{FF2B5EF4-FFF2-40B4-BE49-F238E27FC236}">
                <a16:creationId xmlns:a16="http://schemas.microsoft.com/office/drawing/2014/main" id="{6A7BCA77-C73C-DCDD-7241-F8793B397CDE}"/>
              </a:ext>
            </a:extLst>
          </p:cNvPr>
          <p:cNvSpPr>
            <a:spLocks noGrp="1"/>
          </p:cNvSpPr>
          <p:nvPr>
            <p:ph type="body" sz="quarter" idx="74"/>
          </p:nvPr>
        </p:nvSpPr>
        <p:spPr/>
        <p:txBody>
          <a:bodyPr/>
          <a:lstStyle/>
          <a:p>
            <a:endParaRPr lang="en-US"/>
          </a:p>
        </p:txBody>
      </p:sp>
      <p:sp>
        <p:nvSpPr>
          <p:cNvPr id="59" name="Text Placeholder 58">
            <a:extLst>
              <a:ext uri="{FF2B5EF4-FFF2-40B4-BE49-F238E27FC236}">
                <a16:creationId xmlns:a16="http://schemas.microsoft.com/office/drawing/2014/main" id="{C287823F-E5D0-59DB-8BB3-980721DE2A34}"/>
              </a:ext>
            </a:extLst>
          </p:cNvPr>
          <p:cNvSpPr>
            <a:spLocks noGrp="1"/>
          </p:cNvSpPr>
          <p:nvPr>
            <p:ph type="body" sz="quarter" idx="75"/>
          </p:nvPr>
        </p:nvSpPr>
        <p:spPr/>
        <p:txBody>
          <a:bodyPr>
            <a:normAutofit/>
          </a:bodyPr>
          <a:lstStyle/>
          <a:p>
            <a:endParaRPr lang="en-US"/>
          </a:p>
        </p:txBody>
      </p:sp>
      <p:sp>
        <p:nvSpPr>
          <p:cNvPr id="35" name="Title 34">
            <a:extLst>
              <a:ext uri="{FF2B5EF4-FFF2-40B4-BE49-F238E27FC236}">
                <a16:creationId xmlns:a16="http://schemas.microsoft.com/office/drawing/2014/main" id="{EAEAB07C-DE5D-2BC3-7A4F-05ABE1DACF1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6855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FC5388FB-1C9A-6ACE-5E25-D28245F92C6D}"/>
              </a:ext>
            </a:extLst>
          </p:cNvPr>
          <p:cNvSpPr>
            <a:spLocks noGrp="1"/>
          </p:cNvSpPr>
          <p:nvPr>
            <p:ph type="pic" sz="quarter" idx="14"/>
          </p:nvPr>
        </p:nvSpPr>
        <p:spPr/>
        <p:txBody>
          <a:bodyPr/>
          <a:lstStyle/>
          <a:p>
            <a:endParaRPr lang="en-US"/>
          </a:p>
        </p:txBody>
      </p:sp>
      <p:sp>
        <p:nvSpPr>
          <p:cNvPr id="35" name="Title 34">
            <a:extLst>
              <a:ext uri="{FF2B5EF4-FFF2-40B4-BE49-F238E27FC236}">
                <a16:creationId xmlns:a16="http://schemas.microsoft.com/office/drawing/2014/main" id="{77A76E57-B7BB-22F3-AC2B-CA011B31EB15}"/>
              </a:ext>
            </a:extLst>
          </p:cNvPr>
          <p:cNvSpPr>
            <a:spLocks noGrp="1"/>
          </p:cNvSpPr>
          <p:nvPr>
            <p:ph type="title"/>
          </p:nvPr>
        </p:nvSpPr>
        <p:spPr/>
        <p:txBody>
          <a:bodyPr/>
          <a:lstStyle/>
          <a:p>
            <a:endParaRPr lang="en-US"/>
          </a:p>
        </p:txBody>
      </p:sp>
      <p:sp>
        <p:nvSpPr>
          <p:cNvPr id="36" name="Text Placeholder 35">
            <a:extLst>
              <a:ext uri="{FF2B5EF4-FFF2-40B4-BE49-F238E27FC236}">
                <a16:creationId xmlns:a16="http://schemas.microsoft.com/office/drawing/2014/main" id="{1D97BFAA-9B3E-51EF-4F5E-5A88DF35DFE1}"/>
              </a:ext>
            </a:extLst>
          </p:cNvPr>
          <p:cNvSpPr>
            <a:spLocks noGrp="1"/>
          </p:cNvSpPr>
          <p:nvPr>
            <p:ph type="body" sz="quarter" idx="13"/>
          </p:nvPr>
        </p:nvSpPr>
        <p:spPr/>
        <p:txBody>
          <a:bodyPr/>
          <a:lstStyle/>
          <a:p>
            <a:endParaRPr lang="en-US"/>
          </a:p>
        </p:txBody>
      </p:sp>
      <p:sp>
        <p:nvSpPr>
          <p:cNvPr id="2" name="Date Placeholder 1">
            <a:extLst>
              <a:ext uri="{FF2B5EF4-FFF2-40B4-BE49-F238E27FC236}">
                <a16:creationId xmlns:a16="http://schemas.microsoft.com/office/drawing/2014/main" id="{6237AD75-D5D6-481E-93FE-1090FAF1C461}"/>
              </a:ext>
            </a:extLst>
          </p:cNvPr>
          <p:cNvSpPr>
            <a:spLocks noGrp="1"/>
          </p:cNvSpPr>
          <p:nvPr>
            <p:ph type="dt" sz="half" idx="4294967295"/>
          </p:nvPr>
        </p:nvSpPr>
        <p:spPr>
          <a:xfrm>
            <a:off x="8585998" y="5916985"/>
            <a:ext cx="915190" cy="153889"/>
          </a:xfrm>
        </p:spPr>
        <p:txBody>
          <a:bodyPr/>
          <a:lstStyle/>
          <a:p>
            <a:fld id="{CE4AF7E4-1910-4276-90BA-E2814A41D302}" type="datetime1">
              <a:rPr lang="en-US" smtClean="0"/>
              <a:t>11/11/2025</a:t>
            </a:fld>
            <a:endParaRPr lang="en-US" dirty="0"/>
          </a:p>
        </p:txBody>
      </p:sp>
    </p:spTree>
    <p:extLst>
      <p:ext uri="{BB962C8B-B14F-4D97-AF65-F5344CB8AC3E}">
        <p14:creationId xmlns:p14="http://schemas.microsoft.com/office/powerpoint/2010/main" val="173411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059ADF4-6B08-C982-E735-7B74205F4673}"/>
              </a:ext>
            </a:extLst>
          </p:cNvPr>
          <p:cNvSpPr>
            <a:spLocks noGrp="1"/>
          </p:cNvSpPr>
          <p:nvPr>
            <p:ph type="title"/>
          </p:nvPr>
        </p:nvSpPr>
        <p:spPr/>
        <p:txBody>
          <a:bodyPr/>
          <a:lstStyle/>
          <a:p>
            <a:endParaRPr lang="en-US"/>
          </a:p>
        </p:txBody>
      </p:sp>
      <p:sp>
        <p:nvSpPr>
          <p:cNvPr id="22" name="Text Placeholder 21">
            <a:extLst>
              <a:ext uri="{FF2B5EF4-FFF2-40B4-BE49-F238E27FC236}">
                <a16:creationId xmlns:a16="http://schemas.microsoft.com/office/drawing/2014/main" id="{C09A8643-BFF0-8476-330A-1F559831FACD}"/>
              </a:ext>
            </a:extLst>
          </p:cNvPr>
          <p:cNvSpPr>
            <a:spLocks noGrp="1"/>
          </p:cNvSpPr>
          <p:nvPr>
            <p:ph type="body" sz="quarter" idx="31"/>
          </p:nvPr>
        </p:nvSpPr>
        <p:spPr/>
        <p:txBody>
          <a:bodyPr/>
          <a:lstStyle/>
          <a:p>
            <a:endParaRPr lang="en-US"/>
          </a:p>
        </p:txBody>
      </p:sp>
      <p:sp>
        <p:nvSpPr>
          <p:cNvPr id="23" name="Text Placeholder 22">
            <a:extLst>
              <a:ext uri="{FF2B5EF4-FFF2-40B4-BE49-F238E27FC236}">
                <a16:creationId xmlns:a16="http://schemas.microsoft.com/office/drawing/2014/main" id="{9EF2A17E-ABB5-43D8-4011-7D875F73743C}"/>
              </a:ext>
            </a:extLst>
          </p:cNvPr>
          <p:cNvSpPr>
            <a:spLocks noGrp="1"/>
          </p:cNvSpPr>
          <p:nvPr>
            <p:ph type="body" sz="quarter" idx="32"/>
          </p:nvPr>
        </p:nvSpPr>
        <p:spPr/>
        <p:txBody>
          <a:bodyPr/>
          <a:lstStyle/>
          <a:p>
            <a:endParaRPr lang="en-US"/>
          </a:p>
        </p:txBody>
      </p:sp>
      <p:sp>
        <p:nvSpPr>
          <p:cNvPr id="24" name="Chart Placeholder 23">
            <a:extLst>
              <a:ext uri="{FF2B5EF4-FFF2-40B4-BE49-F238E27FC236}">
                <a16:creationId xmlns:a16="http://schemas.microsoft.com/office/drawing/2014/main" id="{F5780317-DB56-FDEE-8724-FFF5337C3307}"/>
              </a:ext>
            </a:extLst>
          </p:cNvPr>
          <p:cNvSpPr>
            <a:spLocks noGrp="1"/>
          </p:cNvSpPr>
          <p:nvPr>
            <p:ph type="chart" sz="quarter" idx="33"/>
          </p:nvPr>
        </p:nvSpPr>
        <p:spPr/>
        <p:txBody>
          <a:bodyPr/>
          <a:lstStyle/>
          <a:p>
            <a:endParaRPr lang="en-US"/>
          </a:p>
        </p:txBody>
      </p:sp>
      <p:sp>
        <p:nvSpPr>
          <p:cNvPr id="25" name="Text Placeholder 24">
            <a:extLst>
              <a:ext uri="{FF2B5EF4-FFF2-40B4-BE49-F238E27FC236}">
                <a16:creationId xmlns:a16="http://schemas.microsoft.com/office/drawing/2014/main" id="{10AE8AD1-1F4D-F7C0-0D28-B7ED5121E08F}"/>
              </a:ext>
            </a:extLst>
          </p:cNvPr>
          <p:cNvSpPr>
            <a:spLocks noGrp="1"/>
          </p:cNvSpPr>
          <p:nvPr>
            <p:ph type="body" sz="quarter" idx="34"/>
          </p:nvPr>
        </p:nvSpPr>
        <p:spPr/>
        <p:txBody>
          <a:bodyPr/>
          <a:lstStyle/>
          <a:p>
            <a:endParaRPr lang="en-US"/>
          </a:p>
        </p:txBody>
      </p:sp>
      <p:sp>
        <p:nvSpPr>
          <p:cNvPr id="26" name="Text Placeholder 25">
            <a:extLst>
              <a:ext uri="{FF2B5EF4-FFF2-40B4-BE49-F238E27FC236}">
                <a16:creationId xmlns:a16="http://schemas.microsoft.com/office/drawing/2014/main" id="{7C429B55-4064-B430-DC67-65DF35745399}"/>
              </a:ext>
            </a:extLst>
          </p:cNvPr>
          <p:cNvSpPr>
            <a:spLocks noGrp="1"/>
          </p:cNvSpPr>
          <p:nvPr>
            <p:ph type="body" sz="quarter" idx="35"/>
          </p:nvPr>
        </p:nvSpPr>
        <p:spPr/>
        <p:txBody>
          <a:bodyPr/>
          <a:lstStyle/>
          <a:p>
            <a:endParaRPr lang="en-US"/>
          </a:p>
        </p:txBody>
      </p:sp>
      <p:sp>
        <p:nvSpPr>
          <p:cNvPr id="27" name="Text Placeholder 26">
            <a:extLst>
              <a:ext uri="{FF2B5EF4-FFF2-40B4-BE49-F238E27FC236}">
                <a16:creationId xmlns:a16="http://schemas.microsoft.com/office/drawing/2014/main" id="{E0A88AC1-69BC-0717-41E6-3960022E5511}"/>
              </a:ext>
            </a:extLst>
          </p:cNvPr>
          <p:cNvSpPr>
            <a:spLocks noGrp="1"/>
          </p:cNvSpPr>
          <p:nvPr>
            <p:ph type="body" sz="quarter" idx="47"/>
          </p:nvPr>
        </p:nvSpPr>
        <p:spPr/>
        <p:txBody>
          <a:bodyPr/>
          <a:lstStyle/>
          <a:p>
            <a:endParaRPr lang="en-US"/>
          </a:p>
        </p:txBody>
      </p:sp>
      <p:sp>
        <p:nvSpPr>
          <p:cNvPr id="28" name="Text Placeholder 27">
            <a:extLst>
              <a:ext uri="{FF2B5EF4-FFF2-40B4-BE49-F238E27FC236}">
                <a16:creationId xmlns:a16="http://schemas.microsoft.com/office/drawing/2014/main" id="{8CC13DE3-8D65-DABC-48A6-E5E090DD8FD4}"/>
              </a:ext>
            </a:extLst>
          </p:cNvPr>
          <p:cNvSpPr>
            <a:spLocks noGrp="1"/>
          </p:cNvSpPr>
          <p:nvPr>
            <p:ph type="body" sz="quarter" idx="48"/>
          </p:nvPr>
        </p:nvSpPr>
        <p:spPr/>
        <p:txBody>
          <a:bodyPr/>
          <a:lstStyle/>
          <a:p>
            <a:endParaRPr lang="en-US"/>
          </a:p>
        </p:txBody>
      </p:sp>
    </p:spTree>
    <p:extLst>
      <p:ext uri="{BB962C8B-B14F-4D97-AF65-F5344CB8AC3E}">
        <p14:creationId xmlns:p14="http://schemas.microsoft.com/office/powerpoint/2010/main" val="61096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908336-309B-3161-09DB-C7D0F72475A9}"/>
              </a:ext>
            </a:extLst>
          </p:cNvPr>
          <p:cNvSpPr>
            <a:spLocks noGrp="1"/>
          </p:cNvSpPr>
          <p:nvPr>
            <p:ph type="title"/>
          </p:nvPr>
        </p:nvSpPr>
        <p:spPr/>
        <p:txBody>
          <a:bodyPr/>
          <a:lstStyle/>
          <a:p>
            <a:endParaRPr lang="en-US"/>
          </a:p>
        </p:txBody>
      </p:sp>
      <p:sp>
        <p:nvSpPr>
          <p:cNvPr id="10" name="Picture Placeholder 9">
            <a:extLst>
              <a:ext uri="{FF2B5EF4-FFF2-40B4-BE49-F238E27FC236}">
                <a16:creationId xmlns:a16="http://schemas.microsoft.com/office/drawing/2014/main" id="{706555A2-DA86-21D1-9AC2-F70371C9266B}"/>
              </a:ext>
            </a:extLst>
          </p:cNvPr>
          <p:cNvSpPr>
            <a:spLocks noGrp="1"/>
          </p:cNvSpPr>
          <p:nvPr>
            <p:ph type="pic" sz="quarter" idx="14"/>
          </p:nvPr>
        </p:nvSpPr>
        <p:spPr/>
        <p:txBody>
          <a:bodyPr/>
          <a:lstStyle/>
          <a:p>
            <a:endParaRPr lang="en-US"/>
          </a:p>
        </p:txBody>
      </p:sp>
      <p:sp>
        <p:nvSpPr>
          <p:cNvPr id="11" name="Picture Placeholder 10">
            <a:extLst>
              <a:ext uri="{FF2B5EF4-FFF2-40B4-BE49-F238E27FC236}">
                <a16:creationId xmlns:a16="http://schemas.microsoft.com/office/drawing/2014/main" id="{D6D890DE-83B9-7177-076B-0E5EE4F0717A}"/>
              </a:ext>
            </a:extLst>
          </p:cNvPr>
          <p:cNvSpPr>
            <a:spLocks noGrp="1"/>
          </p:cNvSpPr>
          <p:nvPr>
            <p:ph type="pic" sz="quarter" idx="15"/>
          </p:nvPr>
        </p:nvSpPr>
        <p:spPr/>
        <p:txBody>
          <a:bodyPr/>
          <a:lstStyle/>
          <a:p>
            <a:endParaRPr lang="en-US"/>
          </a:p>
        </p:txBody>
      </p:sp>
      <p:sp>
        <p:nvSpPr>
          <p:cNvPr id="12" name="Text Placeholder 11">
            <a:extLst>
              <a:ext uri="{FF2B5EF4-FFF2-40B4-BE49-F238E27FC236}">
                <a16:creationId xmlns:a16="http://schemas.microsoft.com/office/drawing/2014/main" id="{4EDF8E4B-65A4-15F0-4BEF-C77E3B2A5BBB}"/>
              </a:ext>
            </a:extLst>
          </p:cNvPr>
          <p:cNvSpPr>
            <a:spLocks noGrp="1"/>
          </p:cNvSpPr>
          <p:nvPr>
            <p:ph type="body" sz="quarter" idx="34"/>
          </p:nvPr>
        </p:nvSpPr>
        <p:spPr/>
        <p:txBody>
          <a:bodyPr/>
          <a:lstStyle/>
          <a:p>
            <a:endParaRPr lang="en-US"/>
          </a:p>
        </p:txBody>
      </p:sp>
      <p:sp>
        <p:nvSpPr>
          <p:cNvPr id="15" name="Text Placeholder 14">
            <a:extLst>
              <a:ext uri="{FF2B5EF4-FFF2-40B4-BE49-F238E27FC236}">
                <a16:creationId xmlns:a16="http://schemas.microsoft.com/office/drawing/2014/main" id="{C3E85937-FA15-4F2B-325E-402F34DA0972}"/>
              </a:ext>
            </a:extLst>
          </p:cNvPr>
          <p:cNvSpPr>
            <a:spLocks noGrp="1"/>
          </p:cNvSpPr>
          <p:nvPr>
            <p:ph type="body" sz="quarter" idx="39"/>
          </p:nvPr>
        </p:nvSpPr>
        <p:spPr/>
        <p:txBody>
          <a:bodyPr/>
          <a:lstStyle/>
          <a:p>
            <a:endParaRPr lang="en-US"/>
          </a:p>
        </p:txBody>
      </p:sp>
      <p:sp>
        <p:nvSpPr>
          <p:cNvPr id="13" name="Text Placeholder 12">
            <a:extLst>
              <a:ext uri="{FF2B5EF4-FFF2-40B4-BE49-F238E27FC236}">
                <a16:creationId xmlns:a16="http://schemas.microsoft.com/office/drawing/2014/main" id="{E7CF96A4-040E-F86D-1DBC-2B04CACF140B}"/>
              </a:ext>
            </a:extLst>
          </p:cNvPr>
          <p:cNvSpPr>
            <a:spLocks noGrp="1"/>
          </p:cNvSpPr>
          <p:nvPr>
            <p:ph type="body" sz="quarter" idx="36"/>
          </p:nvPr>
        </p:nvSpPr>
        <p:spPr/>
        <p:txBody>
          <a:bodyPr/>
          <a:lstStyle/>
          <a:p>
            <a:endParaRPr lang="en-US"/>
          </a:p>
        </p:txBody>
      </p:sp>
      <p:sp>
        <p:nvSpPr>
          <p:cNvPr id="14" name="Text Placeholder 13">
            <a:extLst>
              <a:ext uri="{FF2B5EF4-FFF2-40B4-BE49-F238E27FC236}">
                <a16:creationId xmlns:a16="http://schemas.microsoft.com/office/drawing/2014/main" id="{6C20A336-BA84-752E-036D-85F045F20744}"/>
              </a:ext>
            </a:extLst>
          </p:cNvPr>
          <p:cNvSpPr>
            <a:spLocks noGrp="1"/>
          </p:cNvSpPr>
          <p:nvPr>
            <p:ph type="body" sz="quarter" idx="38"/>
          </p:nvPr>
        </p:nvSpPr>
        <p:spPr/>
        <p:txBody>
          <a:bodyPr/>
          <a:lstStyle/>
          <a:p>
            <a:endParaRPr lang="en-US"/>
          </a:p>
        </p:txBody>
      </p:sp>
    </p:spTree>
    <p:extLst>
      <p:ext uri="{BB962C8B-B14F-4D97-AF65-F5344CB8AC3E}">
        <p14:creationId xmlns:p14="http://schemas.microsoft.com/office/powerpoint/2010/main" val="239598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4DF125E-F1D8-9EE6-7A02-065955552729}"/>
              </a:ext>
            </a:extLst>
          </p:cNvPr>
          <p:cNvSpPr>
            <a:spLocks noGrp="1"/>
          </p:cNvSpPr>
          <p:nvPr>
            <p:ph type="title"/>
          </p:nvPr>
        </p:nvSpPr>
        <p:spPr/>
        <p:txBody>
          <a:bodyPr/>
          <a:lstStyle/>
          <a:p>
            <a:endParaRPr lang="en-US"/>
          </a:p>
        </p:txBody>
      </p:sp>
      <p:sp>
        <p:nvSpPr>
          <p:cNvPr id="17" name="Text Placeholder 16">
            <a:extLst>
              <a:ext uri="{FF2B5EF4-FFF2-40B4-BE49-F238E27FC236}">
                <a16:creationId xmlns:a16="http://schemas.microsoft.com/office/drawing/2014/main" id="{109DAFAF-7BE5-4638-977B-A0D4A5D39BB0}"/>
              </a:ext>
            </a:extLst>
          </p:cNvPr>
          <p:cNvSpPr>
            <a:spLocks noGrp="1"/>
          </p:cNvSpPr>
          <p:nvPr>
            <p:ph type="body" sz="quarter" idx="31"/>
          </p:nvPr>
        </p:nvSpPr>
        <p:spPr/>
        <p:txBody>
          <a:bodyPr/>
          <a:lstStyle/>
          <a:p>
            <a:endParaRPr lang="en-US"/>
          </a:p>
        </p:txBody>
      </p:sp>
      <p:sp>
        <p:nvSpPr>
          <p:cNvPr id="24" name="Text Placeholder 23">
            <a:extLst>
              <a:ext uri="{FF2B5EF4-FFF2-40B4-BE49-F238E27FC236}">
                <a16:creationId xmlns:a16="http://schemas.microsoft.com/office/drawing/2014/main" id="{73E5868F-6B28-1BAC-62F2-8E22E4B67CB6}"/>
              </a:ext>
            </a:extLst>
          </p:cNvPr>
          <p:cNvSpPr>
            <a:spLocks noGrp="1"/>
          </p:cNvSpPr>
          <p:nvPr>
            <p:ph type="body" sz="quarter" idx="61"/>
          </p:nvPr>
        </p:nvSpPr>
        <p:spPr/>
        <p:txBody>
          <a:bodyPr/>
          <a:lstStyle/>
          <a:p>
            <a:endParaRPr lang="en-US"/>
          </a:p>
        </p:txBody>
      </p:sp>
      <p:sp>
        <p:nvSpPr>
          <p:cNvPr id="18" name="Text Placeholder 17">
            <a:extLst>
              <a:ext uri="{FF2B5EF4-FFF2-40B4-BE49-F238E27FC236}">
                <a16:creationId xmlns:a16="http://schemas.microsoft.com/office/drawing/2014/main" id="{52E59325-433B-D8AF-84A4-1FA4A5E56CB0}"/>
              </a:ext>
            </a:extLst>
          </p:cNvPr>
          <p:cNvSpPr>
            <a:spLocks noGrp="1"/>
          </p:cNvSpPr>
          <p:nvPr>
            <p:ph type="body" sz="quarter" idx="52"/>
          </p:nvPr>
        </p:nvSpPr>
        <p:spPr/>
        <p:txBody>
          <a:bodyPr/>
          <a:lstStyle/>
          <a:p>
            <a:endParaRPr lang="en-US"/>
          </a:p>
        </p:txBody>
      </p:sp>
      <p:sp>
        <p:nvSpPr>
          <p:cNvPr id="19" name="Text Placeholder 18">
            <a:extLst>
              <a:ext uri="{FF2B5EF4-FFF2-40B4-BE49-F238E27FC236}">
                <a16:creationId xmlns:a16="http://schemas.microsoft.com/office/drawing/2014/main" id="{43711B08-27D3-9FE9-F7C0-1F537857C924}"/>
              </a:ext>
            </a:extLst>
          </p:cNvPr>
          <p:cNvSpPr>
            <a:spLocks noGrp="1"/>
          </p:cNvSpPr>
          <p:nvPr>
            <p:ph type="body" sz="quarter" idx="53"/>
          </p:nvPr>
        </p:nvSpPr>
        <p:spPr/>
        <p:txBody>
          <a:bodyPr/>
          <a:lstStyle/>
          <a:p>
            <a:endParaRPr lang="en-US"/>
          </a:p>
        </p:txBody>
      </p:sp>
      <p:sp>
        <p:nvSpPr>
          <p:cNvPr id="20" name="Text Placeholder 19">
            <a:extLst>
              <a:ext uri="{FF2B5EF4-FFF2-40B4-BE49-F238E27FC236}">
                <a16:creationId xmlns:a16="http://schemas.microsoft.com/office/drawing/2014/main" id="{39AEA48C-1D89-2207-11C9-0622DA096206}"/>
              </a:ext>
            </a:extLst>
          </p:cNvPr>
          <p:cNvSpPr>
            <a:spLocks noGrp="1"/>
          </p:cNvSpPr>
          <p:nvPr>
            <p:ph type="body" sz="quarter" idx="54"/>
          </p:nvPr>
        </p:nvSpPr>
        <p:spPr/>
        <p:txBody>
          <a:bodyPr/>
          <a:lstStyle/>
          <a:p>
            <a:endParaRPr lang="en-US"/>
          </a:p>
        </p:txBody>
      </p:sp>
      <p:sp>
        <p:nvSpPr>
          <p:cNvPr id="16" name="Picture Placeholder 15">
            <a:extLst>
              <a:ext uri="{FF2B5EF4-FFF2-40B4-BE49-F238E27FC236}">
                <a16:creationId xmlns:a16="http://schemas.microsoft.com/office/drawing/2014/main" id="{7ED35896-B166-400B-24B6-E09F4906FF27}"/>
              </a:ext>
            </a:extLst>
          </p:cNvPr>
          <p:cNvSpPr>
            <a:spLocks noGrp="1"/>
          </p:cNvSpPr>
          <p:nvPr>
            <p:ph type="pic" sz="quarter" idx="16"/>
          </p:nvPr>
        </p:nvSpPr>
        <p:spPr/>
        <p:txBody>
          <a:bodyPr/>
          <a:lstStyle/>
          <a:p>
            <a:endParaRPr lang="en-US"/>
          </a:p>
        </p:txBody>
      </p:sp>
      <p:sp>
        <p:nvSpPr>
          <p:cNvPr id="21" name="Picture Placeholder 20">
            <a:extLst>
              <a:ext uri="{FF2B5EF4-FFF2-40B4-BE49-F238E27FC236}">
                <a16:creationId xmlns:a16="http://schemas.microsoft.com/office/drawing/2014/main" id="{82E8D44A-228C-474C-E29F-ADA24D0C40FD}"/>
              </a:ext>
            </a:extLst>
          </p:cNvPr>
          <p:cNvSpPr>
            <a:spLocks noGrp="1"/>
          </p:cNvSpPr>
          <p:nvPr>
            <p:ph type="pic" sz="quarter" idx="55"/>
          </p:nvPr>
        </p:nvSpPr>
        <p:spPr/>
        <p:txBody>
          <a:bodyPr/>
          <a:lstStyle/>
          <a:p>
            <a:endParaRPr lang="en-US"/>
          </a:p>
        </p:txBody>
      </p:sp>
      <p:sp>
        <p:nvSpPr>
          <p:cNvPr id="22" name="Picture Placeholder 21">
            <a:extLst>
              <a:ext uri="{FF2B5EF4-FFF2-40B4-BE49-F238E27FC236}">
                <a16:creationId xmlns:a16="http://schemas.microsoft.com/office/drawing/2014/main" id="{344C01B9-B287-844F-E6C0-191369BBB968}"/>
              </a:ext>
            </a:extLst>
          </p:cNvPr>
          <p:cNvSpPr>
            <a:spLocks noGrp="1"/>
          </p:cNvSpPr>
          <p:nvPr>
            <p:ph type="pic" sz="quarter" idx="56"/>
          </p:nvPr>
        </p:nvSpPr>
        <p:spPr/>
        <p:txBody>
          <a:bodyPr/>
          <a:lstStyle/>
          <a:p>
            <a:endParaRPr lang="en-US"/>
          </a:p>
        </p:txBody>
      </p:sp>
      <p:sp>
        <p:nvSpPr>
          <p:cNvPr id="23" name="Picture Placeholder 22">
            <a:extLst>
              <a:ext uri="{FF2B5EF4-FFF2-40B4-BE49-F238E27FC236}">
                <a16:creationId xmlns:a16="http://schemas.microsoft.com/office/drawing/2014/main" id="{FDC6DE6D-A34C-9055-5DB9-2FD2A543A3BC}"/>
              </a:ext>
            </a:extLst>
          </p:cNvPr>
          <p:cNvSpPr>
            <a:spLocks noGrp="1"/>
          </p:cNvSpPr>
          <p:nvPr>
            <p:ph type="pic" sz="quarter" idx="57"/>
          </p:nvPr>
        </p:nvSpPr>
        <p:spPr/>
        <p:txBody>
          <a:bodyPr/>
          <a:lstStyle/>
          <a:p>
            <a:endParaRPr lang="en-US"/>
          </a:p>
        </p:txBody>
      </p:sp>
      <p:sp>
        <p:nvSpPr>
          <p:cNvPr id="27" name="Text Placeholder 26">
            <a:extLst>
              <a:ext uri="{FF2B5EF4-FFF2-40B4-BE49-F238E27FC236}">
                <a16:creationId xmlns:a16="http://schemas.microsoft.com/office/drawing/2014/main" id="{30F86BDB-D2D3-B3F3-681F-8247B9FA6C6A}"/>
              </a:ext>
            </a:extLst>
          </p:cNvPr>
          <p:cNvSpPr>
            <a:spLocks noGrp="1"/>
          </p:cNvSpPr>
          <p:nvPr>
            <p:ph type="body" sz="quarter" idx="64"/>
          </p:nvPr>
        </p:nvSpPr>
        <p:spPr/>
        <p:txBody>
          <a:bodyPr/>
          <a:lstStyle/>
          <a:p>
            <a:endParaRPr lang="en-US"/>
          </a:p>
        </p:txBody>
      </p:sp>
      <p:sp>
        <p:nvSpPr>
          <p:cNvPr id="26" name="Text Placeholder 25">
            <a:extLst>
              <a:ext uri="{FF2B5EF4-FFF2-40B4-BE49-F238E27FC236}">
                <a16:creationId xmlns:a16="http://schemas.microsoft.com/office/drawing/2014/main" id="{79EDF01E-8752-1787-8062-E28475A187ED}"/>
              </a:ext>
            </a:extLst>
          </p:cNvPr>
          <p:cNvSpPr>
            <a:spLocks noGrp="1"/>
          </p:cNvSpPr>
          <p:nvPr>
            <p:ph type="body" sz="quarter" idx="63"/>
          </p:nvPr>
        </p:nvSpPr>
        <p:spPr/>
        <p:txBody>
          <a:bodyPr/>
          <a:lstStyle/>
          <a:p>
            <a:endParaRPr lang="en-US"/>
          </a:p>
        </p:txBody>
      </p:sp>
      <p:sp>
        <p:nvSpPr>
          <p:cNvPr id="25" name="Text Placeholder 24">
            <a:extLst>
              <a:ext uri="{FF2B5EF4-FFF2-40B4-BE49-F238E27FC236}">
                <a16:creationId xmlns:a16="http://schemas.microsoft.com/office/drawing/2014/main" id="{05FA27A1-DDD6-A93E-4EDA-26A413B467EE}"/>
              </a:ext>
            </a:extLst>
          </p:cNvPr>
          <p:cNvSpPr>
            <a:spLocks noGrp="1"/>
          </p:cNvSpPr>
          <p:nvPr>
            <p:ph type="body" sz="quarter" idx="62"/>
          </p:nvPr>
        </p:nvSpPr>
        <p:spPr/>
        <p:txBody>
          <a:bodyPr/>
          <a:lstStyle/>
          <a:p>
            <a:endParaRPr lang="en-US"/>
          </a:p>
        </p:txBody>
      </p:sp>
    </p:spTree>
    <p:extLst>
      <p:ext uri="{BB962C8B-B14F-4D97-AF65-F5344CB8AC3E}">
        <p14:creationId xmlns:p14="http://schemas.microsoft.com/office/powerpoint/2010/main" val="23212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9A30FF65-46FE-9296-41A9-1A06CAF9152C}"/>
              </a:ext>
            </a:extLst>
          </p:cNvPr>
          <p:cNvSpPr>
            <a:spLocks noGrp="1"/>
          </p:cNvSpPr>
          <p:nvPr>
            <p:ph type="title"/>
          </p:nvPr>
        </p:nvSpPr>
        <p:spPr/>
        <p:txBody>
          <a:bodyPr/>
          <a:lstStyle/>
          <a:p>
            <a:endParaRPr lang="en-US"/>
          </a:p>
        </p:txBody>
      </p:sp>
      <p:sp>
        <p:nvSpPr>
          <p:cNvPr id="24" name="Text Placeholder 23">
            <a:extLst>
              <a:ext uri="{FF2B5EF4-FFF2-40B4-BE49-F238E27FC236}">
                <a16:creationId xmlns:a16="http://schemas.microsoft.com/office/drawing/2014/main" id="{2D6D6EEE-71AC-88C7-7AF0-D4BA98C8C9F2}"/>
              </a:ext>
            </a:extLst>
          </p:cNvPr>
          <p:cNvSpPr>
            <a:spLocks noGrp="1"/>
          </p:cNvSpPr>
          <p:nvPr>
            <p:ph type="body" sz="quarter" idx="31"/>
          </p:nvPr>
        </p:nvSpPr>
        <p:spPr/>
        <p:txBody>
          <a:bodyPr/>
          <a:lstStyle/>
          <a:p>
            <a:endParaRPr lang="en-US"/>
          </a:p>
        </p:txBody>
      </p:sp>
      <p:sp>
        <p:nvSpPr>
          <p:cNvPr id="40" name="Text Placeholder 39">
            <a:extLst>
              <a:ext uri="{FF2B5EF4-FFF2-40B4-BE49-F238E27FC236}">
                <a16:creationId xmlns:a16="http://schemas.microsoft.com/office/drawing/2014/main" id="{0AF796C2-B377-3364-8BEC-206B4CDF8805}"/>
              </a:ext>
            </a:extLst>
          </p:cNvPr>
          <p:cNvSpPr>
            <a:spLocks noGrp="1"/>
          </p:cNvSpPr>
          <p:nvPr>
            <p:ph type="body" sz="quarter" idx="75"/>
          </p:nvPr>
        </p:nvSpPr>
        <p:spPr/>
        <p:txBody>
          <a:bodyPr/>
          <a:lstStyle/>
          <a:p>
            <a:endParaRPr lang="en-US"/>
          </a:p>
        </p:txBody>
      </p:sp>
      <p:sp>
        <p:nvSpPr>
          <p:cNvPr id="25" name="Text Placeholder 24">
            <a:extLst>
              <a:ext uri="{FF2B5EF4-FFF2-40B4-BE49-F238E27FC236}">
                <a16:creationId xmlns:a16="http://schemas.microsoft.com/office/drawing/2014/main" id="{DD4D3351-36DA-A324-4BAD-F04F9B8B0074}"/>
              </a:ext>
            </a:extLst>
          </p:cNvPr>
          <p:cNvSpPr>
            <a:spLocks noGrp="1"/>
          </p:cNvSpPr>
          <p:nvPr>
            <p:ph type="body" sz="quarter" idx="44"/>
          </p:nvPr>
        </p:nvSpPr>
        <p:spPr/>
        <p:txBody>
          <a:bodyPr/>
          <a:lstStyle/>
          <a:p>
            <a:endParaRPr lang="en-US"/>
          </a:p>
        </p:txBody>
      </p:sp>
      <p:sp>
        <p:nvSpPr>
          <p:cNvPr id="26" name="Text Placeholder 25">
            <a:extLst>
              <a:ext uri="{FF2B5EF4-FFF2-40B4-BE49-F238E27FC236}">
                <a16:creationId xmlns:a16="http://schemas.microsoft.com/office/drawing/2014/main" id="{FD0454A8-9667-199A-6FC9-9A6DEF78CA43}"/>
              </a:ext>
            </a:extLst>
          </p:cNvPr>
          <p:cNvSpPr>
            <a:spLocks noGrp="1"/>
          </p:cNvSpPr>
          <p:nvPr>
            <p:ph type="body" sz="quarter" idx="52"/>
          </p:nvPr>
        </p:nvSpPr>
        <p:spPr/>
        <p:txBody>
          <a:bodyPr/>
          <a:lstStyle/>
          <a:p>
            <a:endParaRPr lang="en-US"/>
          </a:p>
        </p:txBody>
      </p:sp>
      <p:sp>
        <p:nvSpPr>
          <p:cNvPr id="27" name="Text Placeholder 26">
            <a:extLst>
              <a:ext uri="{FF2B5EF4-FFF2-40B4-BE49-F238E27FC236}">
                <a16:creationId xmlns:a16="http://schemas.microsoft.com/office/drawing/2014/main" id="{C9DF0CBE-38A8-3218-4C49-CD99ADF795A7}"/>
              </a:ext>
            </a:extLst>
          </p:cNvPr>
          <p:cNvSpPr>
            <a:spLocks noGrp="1"/>
          </p:cNvSpPr>
          <p:nvPr>
            <p:ph type="body" sz="quarter" idx="53"/>
          </p:nvPr>
        </p:nvSpPr>
        <p:spPr/>
        <p:txBody>
          <a:bodyPr/>
          <a:lstStyle/>
          <a:p>
            <a:endParaRPr lang="en-US"/>
          </a:p>
        </p:txBody>
      </p:sp>
      <p:sp>
        <p:nvSpPr>
          <p:cNvPr id="28" name="Text Placeholder 27">
            <a:extLst>
              <a:ext uri="{FF2B5EF4-FFF2-40B4-BE49-F238E27FC236}">
                <a16:creationId xmlns:a16="http://schemas.microsoft.com/office/drawing/2014/main" id="{20B36F1D-71E8-097A-DAE7-0AFBF98CFF59}"/>
              </a:ext>
            </a:extLst>
          </p:cNvPr>
          <p:cNvSpPr>
            <a:spLocks noGrp="1"/>
          </p:cNvSpPr>
          <p:nvPr>
            <p:ph type="body" sz="quarter" idx="54"/>
          </p:nvPr>
        </p:nvSpPr>
        <p:spPr/>
        <p:txBody>
          <a:bodyPr/>
          <a:lstStyle/>
          <a:p>
            <a:endParaRPr lang="en-US"/>
          </a:p>
        </p:txBody>
      </p:sp>
      <p:sp>
        <p:nvSpPr>
          <p:cNvPr id="29" name="Text Placeholder 28">
            <a:extLst>
              <a:ext uri="{FF2B5EF4-FFF2-40B4-BE49-F238E27FC236}">
                <a16:creationId xmlns:a16="http://schemas.microsoft.com/office/drawing/2014/main" id="{216B1EA3-0125-0E4A-32ED-BE75AEFABECD}"/>
              </a:ext>
            </a:extLst>
          </p:cNvPr>
          <p:cNvSpPr>
            <a:spLocks noGrp="1"/>
          </p:cNvSpPr>
          <p:nvPr>
            <p:ph type="body" sz="quarter" idx="55"/>
          </p:nvPr>
        </p:nvSpPr>
        <p:spPr/>
        <p:txBody>
          <a:bodyPr/>
          <a:lstStyle/>
          <a:p>
            <a:endParaRPr lang="en-US"/>
          </a:p>
        </p:txBody>
      </p:sp>
      <p:sp>
        <p:nvSpPr>
          <p:cNvPr id="43" name="Text Placeholder 42">
            <a:extLst>
              <a:ext uri="{FF2B5EF4-FFF2-40B4-BE49-F238E27FC236}">
                <a16:creationId xmlns:a16="http://schemas.microsoft.com/office/drawing/2014/main" id="{6A557AC7-8F77-BBE9-3616-65A50E00D230}"/>
              </a:ext>
            </a:extLst>
          </p:cNvPr>
          <p:cNvSpPr>
            <a:spLocks noGrp="1"/>
          </p:cNvSpPr>
          <p:nvPr>
            <p:ph type="body" sz="quarter" idx="78"/>
          </p:nvPr>
        </p:nvSpPr>
        <p:spPr/>
        <p:txBody>
          <a:bodyPr/>
          <a:lstStyle/>
          <a:p>
            <a:endParaRPr lang="en-US"/>
          </a:p>
        </p:txBody>
      </p:sp>
      <p:sp>
        <p:nvSpPr>
          <p:cNvPr id="42" name="Text Placeholder 41">
            <a:extLst>
              <a:ext uri="{FF2B5EF4-FFF2-40B4-BE49-F238E27FC236}">
                <a16:creationId xmlns:a16="http://schemas.microsoft.com/office/drawing/2014/main" id="{ADB1CE5D-CFFB-7750-A4D2-777CF228BCBA}"/>
              </a:ext>
            </a:extLst>
          </p:cNvPr>
          <p:cNvSpPr>
            <a:spLocks noGrp="1"/>
          </p:cNvSpPr>
          <p:nvPr>
            <p:ph type="body" sz="quarter" idx="77"/>
          </p:nvPr>
        </p:nvSpPr>
        <p:spPr/>
        <p:txBody>
          <a:bodyPr/>
          <a:lstStyle/>
          <a:p>
            <a:endParaRPr lang="en-US"/>
          </a:p>
        </p:txBody>
      </p:sp>
      <p:sp>
        <p:nvSpPr>
          <p:cNvPr id="41" name="Text Placeholder 40">
            <a:extLst>
              <a:ext uri="{FF2B5EF4-FFF2-40B4-BE49-F238E27FC236}">
                <a16:creationId xmlns:a16="http://schemas.microsoft.com/office/drawing/2014/main" id="{3C8AEA3F-BABE-C81A-5419-A4C48C76ED56}"/>
              </a:ext>
            </a:extLst>
          </p:cNvPr>
          <p:cNvSpPr>
            <a:spLocks noGrp="1"/>
          </p:cNvSpPr>
          <p:nvPr>
            <p:ph type="body" sz="quarter" idx="76"/>
          </p:nvPr>
        </p:nvSpPr>
        <p:spPr/>
        <p:txBody>
          <a:bodyPr/>
          <a:lstStyle/>
          <a:p>
            <a:endParaRPr lang="en-US"/>
          </a:p>
        </p:txBody>
      </p:sp>
      <p:sp>
        <p:nvSpPr>
          <p:cNvPr id="36" name="Text Placeholder 35">
            <a:extLst>
              <a:ext uri="{FF2B5EF4-FFF2-40B4-BE49-F238E27FC236}">
                <a16:creationId xmlns:a16="http://schemas.microsoft.com/office/drawing/2014/main" id="{C75DD38B-CDFC-8244-7E8D-7A09C8085A1F}"/>
              </a:ext>
            </a:extLst>
          </p:cNvPr>
          <p:cNvSpPr>
            <a:spLocks noGrp="1"/>
          </p:cNvSpPr>
          <p:nvPr>
            <p:ph type="body" sz="quarter" idx="71"/>
          </p:nvPr>
        </p:nvSpPr>
        <p:spPr/>
        <p:txBody>
          <a:bodyPr/>
          <a:lstStyle/>
          <a:p>
            <a:endParaRPr lang="en-US"/>
          </a:p>
        </p:txBody>
      </p:sp>
      <p:sp>
        <p:nvSpPr>
          <p:cNvPr id="30" name="Text Placeholder 29">
            <a:extLst>
              <a:ext uri="{FF2B5EF4-FFF2-40B4-BE49-F238E27FC236}">
                <a16:creationId xmlns:a16="http://schemas.microsoft.com/office/drawing/2014/main" id="{4BCC1886-0C05-C4C3-34CF-DC29B920E420}"/>
              </a:ext>
            </a:extLst>
          </p:cNvPr>
          <p:cNvSpPr>
            <a:spLocks noGrp="1"/>
          </p:cNvSpPr>
          <p:nvPr>
            <p:ph type="body" sz="quarter" idx="62"/>
          </p:nvPr>
        </p:nvSpPr>
        <p:spPr/>
        <p:txBody>
          <a:bodyPr/>
          <a:lstStyle/>
          <a:p>
            <a:endParaRPr lang="en-US"/>
          </a:p>
        </p:txBody>
      </p:sp>
      <p:sp>
        <p:nvSpPr>
          <p:cNvPr id="37" name="Text Placeholder 36">
            <a:extLst>
              <a:ext uri="{FF2B5EF4-FFF2-40B4-BE49-F238E27FC236}">
                <a16:creationId xmlns:a16="http://schemas.microsoft.com/office/drawing/2014/main" id="{A47EB49A-4DBC-A99B-4378-6D3A4829DE6B}"/>
              </a:ext>
            </a:extLst>
          </p:cNvPr>
          <p:cNvSpPr>
            <a:spLocks noGrp="1"/>
          </p:cNvSpPr>
          <p:nvPr>
            <p:ph type="body" sz="quarter" idx="72"/>
          </p:nvPr>
        </p:nvSpPr>
        <p:spPr/>
        <p:txBody>
          <a:bodyPr/>
          <a:lstStyle/>
          <a:p>
            <a:endParaRPr lang="en-US"/>
          </a:p>
        </p:txBody>
      </p:sp>
      <p:sp>
        <p:nvSpPr>
          <p:cNvPr id="31" name="Text Placeholder 30">
            <a:extLst>
              <a:ext uri="{FF2B5EF4-FFF2-40B4-BE49-F238E27FC236}">
                <a16:creationId xmlns:a16="http://schemas.microsoft.com/office/drawing/2014/main" id="{B4A0414A-C4F3-745E-CC77-A5D5828C0CF6}"/>
              </a:ext>
            </a:extLst>
          </p:cNvPr>
          <p:cNvSpPr>
            <a:spLocks noGrp="1"/>
          </p:cNvSpPr>
          <p:nvPr>
            <p:ph type="body" sz="quarter" idx="64"/>
          </p:nvPr>
        </p:nvSpPr>
        <p:spPr/>
        <p:txBody>
          <a:bodyPr/>
          <a:lstStyle/>
          <a:p>
            <a:endParaRPr lang="en-US"/>
          </a:p>
        </p:txBody>
      </p:sp>
      <p:sp>
        <p:nvSpPr>
          <p:cNvPr id="39" name="Text Placeholder 38">
            <a:extLst>
              <a:ext uri="{FF2B5EF4-FFF2-40B4-BE49-F238E27FC236}">
                <a16:creationId xmlns:a16="http://schemas.microsoft.com/office/drawing/2014/main" id="{F4E87B8F-C162-5F52-1FE0-345CC32A393E}"/>
              </a:ext>
            </a:extLst>
          </p:cNvPr>
          <p:cNvSpPr>
            <a:spLocks noGrp="1"/>
          </p:cNvSpPr>
          <p:nvPr>
            <p:ph type="body" sz="quarter" idx="74"/>
          </p:nvPr>
        </p:nvSpPr>
        <p:spPr/>
        <p:txBody>
          <a:bodyPr/>
          <a:lstStyle/>
          <a:p>
            <a:endParaRPr lang="en-US"/>
          </a:p>
        </p:txBody>
      </p:sp>
      <p:sp>
        <p:nvSpPr>
          <p:cNvPr id="32" name="Text Placeholder 31">
            <a:extLst>
              <a:ext uri="{FF2B5EF4-FFF2-40B4-BE49-F238E27FC236}">
                <a16:creationId xmlns:a16="http://schemas.microsoft.com/office/drawing/2014/main" id="{B63BAEEC-E540-49D1-7AB7-D46953746196}"/>
              </a:ext>
            </a:extLst>
          </p:cNvPr>
          <p:cNvSpPr>
            <a:spLocks noGrp="1"/>
          </p:cNvSpPr>
          <p:nvPr>
            <p:ph type="body" sz="quarter" idx="66"/>
          </p:nvPr>
        </p:nvSpPr>
        <p:spPr/>
        <p:txBody>
          <a:bodyPr/>
          <a:lstStyle/>
          <a:p>
            <a:endParaRPr lang="en-US"/>
          </a:p>
        </p:txBody>
      </p:sp>
      <p:sp>
        <p:nvSpPr>
          <p:cNvPr id="38" name="Text Placeholder 37">
            <a:extLst>
              <a:ext uri="{FF2B5EF4-FFF2-40B4-BE49-F238E27FC236}">
                <a16:creationId xmlns:a16="http://schemas.microsoft.com/office/drawing/2014/main" id="{6E95B459-295F-8C96-31A2-A7E46A326573}"/>
              </a:ext>
            </a:extLst>
          </p:cNvPr>
          <p:cNvSpPr>
            <a:spLocks noGrp="1"/>
          </p:cNvSpPr>
          <p:nvPr>
            <p:ph type="body" sz="quarter" idx="73"/>
          </p:nvPr>
        </p:nvSpPr>
        <p:spPr/>
        <p:txBody>
          <a:bodyPr/>
          <a:lstStyle/>
          <a:p>
            <a:endParaRPr lang="en-US"/>
          </a:p>
        </p:txBody>
      </p:sp>
      <p:sp>
        <p:nvSpPr>
          <p:cNvPr id="33" name="Text Placeholder 32">
            <a:extLst>
              <a:ext uri="{FF2B5EF4-FFF2-40B4-BE49-F238E27FC236}">
                <a16:creationId xmlns:a16="http://schemas.microsoft.com/office/drawing/2014/main" id="{5278E087-A420-E277-8D16-694C9528D2DF}"/>
              </a:ext>
            </a:extLst>
          </p:cNvPr>
          <p:cNvSpPr>
            <a:spLocks noGrp="1"/>
          </p:cNvSpPr>
          <p:nvPr>
            <p:ph type="body" sz="quarter" idx="68"/>
          </p:nvPr>
        </p:nvSpPr>
        <p:spPr/>
        <p:txBody>
          <a:bodyPr/>
          <a:lstStyle/>
          <a:p>
            <a:endParaRPr lang="en-US"/>
          </a:p>
        </p:txBody>
      </p:sp>
      <p:sp>
        <p:nvSpPr>
          <p:cNvPr id="34" name="Text Placeholder 33">
            <a:extLst>
              <a:ext uri="{FF2B5EF4-FFF2-40B4-BE49-F238E27FC236}">
                <a16:creationId xmlns:a16="http://schemas.microsoft.com/office/drawing/2014/main" id="{07DA1F4B-F299-A136-53EE-5CBCB2C77F9A}"/>
              </a:ext>
            </a:extLst>
          </p:cNvPr>
          <p:cNvSpPr>
            <a:spLocks noGrp="1"/>
          </p:cNvSpPr>
          <p:nvPr>
            <p:ph type="body" sz="quarter" idx="69"/>
          </p:nvPr>
        </p:nvSpPr>
        <p:spPr/>
        <p:txBody>
          <a:bodyPr/>
          <a:lstStyle/>
          <a:p>
            <a:endParaRPr lang="en-US"/>
          </a:p>
        </p:txBody>
      </p:sp>
      <p:sp>
        <p:nvSpPr>
          <p:cNvPr id="35" name="Text Placeholder 34">
            <a:extLst>
              <a:ext uri="{FF2B5EF4-FFF2-40B4-BE49-F238E27FC236}">
                <a16:creationId xmlns:a16="http://schemas.microsoft.com/office/drawing/2014/main" id="{689923B5-6EAC-01A7-65A5-4D355A49F955}"/>
              </a:ext>
            </a:extLst>
          </p:cNvPr>
          <p:cNvSpPr>
            <a:spLocks noGrp="1"/>
          </p:cNvSpPr>
          <p:nvPr>
            <p:ph type="body" sz="quarter" idx="70"/>
          </p:nvPr>
        </p:nvSpPr>
        <p:spPr/>
        <p:txBody>
          <a:bodyPr/>
          <a:lstStyle/>
          <a:p>
            <a:endParaRPr lang="en-US"/>
          </a:p>
        </p:txBody>
      </p:sp>
      <p:pic>
        <p:nvPicPr>
          <p:cNvPr id="45" name="Graphic 44">
            <a:extLst>
              <a:ext uri="{FF2B5EF4-FFF2-40B4-BE49-F238E27FC236}">
                <a16:creationId xmlns:a16="http://schemas.microsoft.com/office/drawing/2014/main" id="{C48382D4-F18C-23C9-C9EB-E8E1F73D4C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805" y="1872474"/>
            <a:ext cx="201600" cy="201600"/>
          </a:xfrm>
          <a:prstGeom prst="rect">
            <a:avLst/>
          </a:prstGeom>
        </p:spPr>
      </p:pic>
      <p:pic>
        <p:nvPicPr>
          <p:cNvPr id="46" name="Graphic 45">
            <a:extLst>
              <a:ext uri="{FF2B5EF4-FFF2-40B4-BE49-F238E27FC236}">
                <a16:creationId xmlns:a16="http://schemas.microsoft.com/office/drawing/2014/main" id="{3122316D-89B0-1B8A-5E8D-302BADFD5F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52148" y="1872474"/>
            <a:ext cx="201600" cy="201600"/>
          </a:xfrm>
          <a:prstGeom prst="rect">
            <a:avLst/>
          </a:prstGeom>
        </p:spPr>
      </p:pic>
      <p:pic>
        <p:nvPicPr>
          <p:cNvPr id="47" name="Graphic 46">
            <a:extLst>
              <a:ext uri="{FF2B5EF4-FFF2-40B4-BE49-F238E27FC236}">
                <a16:creationId xmlns:a16="http://schemas.microsoft.com/office/drawing/2014/main" id="{99CCB2B3-7EB3-B0BA-A5D9-76FEDAD123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5256" y="1858974"/>
            <a:ext cx="228600" cy="228600"/>
          </a:xfrm>
          <a:prstGeom prst="rect">
            <a:avLst/>
          </a:prstGeom>
        </p:spPr>
      </p:pic>
      <p:pic>
        <p:nvPicPr>
          <p:cNvPr id="48" name="Graphic 47">
            <a:extLst>
              <a:ext uri="{FF2B5EF4-FFF2-40B4-BE49-F238E27FC236}">
                <a16:creationId xmlns:a16="http://schemas.microsoft.com/office/drawing/2014/main" id="{536A0B8C-DB0E-F5B0-50D1-CE7A3DD450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5101" y="1872474"/>
            <a:ext cx="201600" cy="201600"/>
          </a:xfrm>
          <a:prstGeom prst="rect">
            <a:avLst/>
          </a:prstGeom>
        </p:spPr>
      </p:pic>
    </p:spTree>
    <p:extLst>
      <p:ext uri="{BB962C8B-B14F-4D97-AF65-F5344CB8AC3E}">
        <p14:creationId xmlns:p14="http://schemas.microsoft.com/office/powerpoint/2010/main" val="235460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D0A7721-377A-05C2-53DD-89B6C84ABE94}"/>
              </a:ext>
            </a:extLst>
          </p:cNvPr>
          <p:cNvSpPr>
            <a:spLocks noGrp="1"/>
          </p:cNvSpPr>
          <p:nvPr>
            <p:ph type="title"/>
          </p:nvPr>
        </p:nvSpPr>
        <p:spPr/>
        <p:txBody>
          <a:bodyPr/>
          <a:lstStyle/>
          <a:p>
            <a:endParaRPr lang="en-US"/>
          </a:p>
        </p:txBody>
      </p:sp>
      <p:sp>
        <p:nvSpPr>
          <p:cNvPr id="25" name="Text Placeholder 24">
            <a:extLst>
              <a:ext uri="{FF2B5EF4-FFF2-40B4-BE49-F238E27FC236}">
                <a16:creationId xmlns:a16="http://schemas.microsoft.com/office/drawing/2014/main" id="{072D7D8A-96DA-8FF5-534B-AD69FFB7B30A}"/>
              </a:ext>
            </a:extLst>
          </p:cNvPr>
          <p:cNvSpPr>
            <a:spLocks noGrp="1"/>
          </p:cNvSpPr>
          <p:nvPr>
            <p:ph type="body" sz="quarter" idx="31"/>
          </p:nvPr>
        </p:nvSpPr>
        <p:spPr/>
        <p:txBody>
          <a:bodyPr/>
          <a:lstStyle/>
          <a:p>
            <a:endParaRPr lang="en-US"/>
          </a:p>
        </p:txBody>
      </p:sp>
      <p:sp>
        <p:nvSpPr>
          <p:cNvPr id="24" name="Text Placeholder 23">
            <a:extLst>
              <a:ext uri="{FF2B5EF4-FFF2-40B4-BE49-F238E27FC236}">
                <a16:creationId xmlns:a16="http://schemas.microsoft.com/office/drawing/2014/main" id="{D9F2414F-144B-486B-21A5-4F2027E6FADE}"/>
              </a:ext>
            </a:extLst>
          </p:cNvPr>
          <p:cNvSpPr>
            <a:spLocks noGrp="1"/>
          </p:cNvSpPr>
          <p:nvPr>
            <p:ph type="body" sz="quarter" idx="13"/>
          </p:nvPr>
        </p:nvSpPr>
        <p:spPr/>
        <p:txBody>
          <a:bodyPr>
            <a:normAutofit/>
          </a:bodyPr>
          <a:lstStyle/>
          <a:p>
            <a:endParaRPr lang="en-US"/>
          </a:p>
        </p:txBody>
      </p:sp>
      <p:sp>
        <p:nvSpPr>
          <p:cNvPr id="34" name="Text Placeholder 33">
            <a:extLst>
              <a:ext uri="{FF2B5EF4-FFF2-40B4-BE49-F238E27FC236}">
                <a16:creationId xmlns:a16="http://schemas.microsoft.com/office/drawing/2014/main" id="{066BBF3E-17AD-3597-1B48-F186DBB0588A}"/>
              </a:ext>
            </a:extLst>
          </p:cNvPr>
          <p:cNvSpPr>
            <a:spLocks noGrp="1"/>
          </p:cNvSpPr>
          <p:nvPr>
            <p:ph type="body" sz="quarter" idx="45"/>
          </p:nvPr>
        </p:nvSpPr>
        <p:spPr/>
        <p:txBody>
          <a:bodyPr/>
          <a:lstStyle/>
          <a:p>
            <a:endParaRPr lang="en-US"/>
          </a:p>
        </p:txBody>
      </p:sp>
      <p:sp>
        <p:nvSpPr>
          <p:cNvPr id="26" name="Text Placeholder 25">
            <a:extLst>
              <a:ext uri="{FF2B5EF4-FFF2-40B4-BE49-F238E27FC236}">
                <a16:creationId xmlns:a16="http://schemas.microsoft.com/office/drawing/2014/main" id="{2427BE55-26CB-DA59-D7C4-1A983F90AE55}"/>
              </a:ext>
            </a:extLst>
          </p:cNvPr>
          <p:cNvSpPr>
            <a:spLocks noGrp="1"/>
          </p:cNvSpPr>
          <p:nvPr>
            <p:ph type="body" sz="quarter" idx="33"/>
          </p:nvPr>
        </p:nvSpPr>
        <p:spPr/>
        <p:txBody>
          <a:bodyPr/>
          <a:lstStyle/>
          <a:p>
            <a:endParaRPr lang="en-US"/>
          </a:p>
        </p:txBody>
      </p:sp>
      <p:sp>
        <p:nvSpPr>
          <p:cNvPr id="27" name="Text Placeholder 26">
            <a:extLst>
              <a:ext uri="{FF2B5EF4-FFF2-40B4-BE49-F238E27FC236}">
                <a16:creationId xmlns:a16="http://schemas.microsoft.com/office/drawing/2014/main" id="{612035F0-A1E6-E00F-FCBB-2FF0D0DDC32B}"/>
              </a:ext>
            </a:extLst>
          </p:cNvPr>
          <p:cNvSpPr>
            <a:spLocks noGrp="1"/>
          </p:cNvSpPr>
          <p:nvPr>
            <p:ph type="body" sz="quarter" idx="34"/>
          </p:nvPr>
        </p:nvSpPr>
        <p:spPr/>
        <p:txBody>
          <a:bodyPr>
            <a:normAutofit/>
          </a:bodyPr>
          <a:lstStyle/>
          <a:p>
            <a:endParaRPr lang="en-US"/>
          </a:p>
        </p:txBody>
      </p:sp>
      <p:sp>
        <p:nvSpPr>
          <p:cNvPr id="36" name="Text Placeholder 35">
            <a:extLst>
              <a:ext uri="{FF2B5EF4-FFF2-40B4-BE49-F238E27FC236}">
                <a16:creationId xmlns:a16="http://schemas.microsoft.com/office/drawing/2014/main" id="{CA32F223-5C47-3A43-B571-1E0FEFDC7911}"/>
              </a:ext>
            </a:extLst>
          </p:cNvPr>
          <p:cNvSpPr>
            <a:spLocks noGrp="1"/>
          </p:cNvSpPr>
          <p:nvPr>
            <p:ph type="body" sz="quarter" idx="47"/>
          </p:nvPr>
        </p:nvSpPr>
        <p:spPr/>
        <p:txBody>
          <a:bodyPr/>
          <a:lstStyle/>
          <a:p>
            <a:endParaRPr lang="en-US"/>
          </a:p>
        </p:txBody>
      </p:sp>
      <p:sp>
        <p:nvSpPr>
          <p:cNvPr id="28" name="Text Placeholder 27">
            <a:extLst>
              <a:ext uri="{FF2B5EF4-FFF2-40B4-BE49-F238E27FC236}">
                <a16:creationId xmlns:a16="http://schemas.microsoft.com/office/drawing/2014/main" id="{B3B4F2FE-E22A-ED81-80CE-F7E7683E5319}"/>
              </a:ext>
            </a:extLst>
          </p:cNvPr>
          <p:cNvSpPr>
            <a:spLocks noGrp="1"/>
          </p:cNvSpPr>
          <p:nvPr>
            <p:ph type="body" sz="quarter" idx="36"/>
          </p:nvPr>
        </p:nvSpPr>
        <p:spPr/>
        <p:txBody>
          <a:bodyPr/>
          <a:lstStyle/>
          <a:p>
            <a:endParaRPr lang="en-US"/>
          </a:p>
        </p:txBody>
      </p:sp>
      <p:sp>
        <p:nvSpPr>
          <p:cNvPr id="29" name="Text Placeholder 28">
            <a:extLst>
              <a:ext uri="{FF2B5EF4-FFF2-40B4-BE49-F238E27FC236}">
                <a16:creationId xmlns:a16="http://schemas.microsoft.com/office/drawing/2014/main" id="{4CDCCF4B-7DAE-B23F-8566-56210CEBF632}"/>
              </a:ext>
            </a:extLst>
          </p:cNvPr>
          <p:cNvSpPr>
            <a:spLocks noGrp="1"/>
          </p:cNvSpPr>
          <p:nvPr>
            <p:ph type="body" sz="quarter" idx="37"/>
          </p:nvPr>
        </p:nvSpPr>
        <p:spPr/>
        <p:txBody>
          <a:bodyPr>
            <a:normAutofit/>
          </a:bodyPr>
          <a:lstStyle/>
          <a:p>
            <a:endParaRPr lang="en-US"/>
          </a:p>
        </p:txBody>
      </p:sp>
      <p:sp>
        <p:nvSpPr>
          <p:cNvPr id="38" name="Text Placeholder 37">
            <a:extLst>
              <a:ext uri="{FF2B5EF4-FFF2-40B4-BE49-F238E27FC236}">
                <a16:creationId xmlns:a16="http://schemas.microsoft.com/office/drawing/2014/main" id="{77547FC3-1818-B04F-0558-F240586F6F5F}"/>
              </a:ext>
            </a:extLst>
          </p:cNvPr>
          <p:cNvSpPr>
            <a:spLocks noGrp="1"/>
          </p:cNvSpPr>
          <p:nvPr>
            <p:ph type="body" sz="quarter" idx="49"/>
          </p:nvPr>
        </p:nvSpPr>
        <p:spPr/>
        <p:txBody>
          <a:bodyPr/>
          <a:lstStyle/>
          <a:p>
            <a:endParaRPr lang="en-US"/>
          </a:p>
        </p:txBody>
      </p:sp>
      <p:sp>
        <p:nvSpPr>
          <p:cNvPr id="30" name="Text Placeholder 29">
            <a:extLst>
              <a:ext uri="{FF2B5EF4-FFF2-40B4-BE49-F238E27FC236}">
                <a16:creationId xmlns:a16="http://schemas.microsoft.com/office/drawing/2014/main" id="{4BB56D2C-C5C4-DEC0-B0D0-D9D9AFF5E7D7}"/>
              </a:ext>
            </a:extLst>
          </p:cNvPr>
          <p:cNvSpPr>
            <a:spLocks noGrp="1"/>
          </p:cNvSpPr>
          <p:nvPr>
            <p:ph type="body" sz="quarter" idx="39"/>
          </p:nvPr>
        </p:nvSpPr>
        <p:spPr/>
        <p:txBody>
          <a:bodyPr/>
          <a:lstStyle/>
          <a:p>
            <a:endParaRPr lang="en-US"/>
          </a:p>
        </p:txBody>
      </p:sp>
      <p:sp>
        <p:nvSpPr>
          <p:cNvPr id="31" name="Text Placeholder 30">
            <a:extLst>
              <a:ext uri="{FF2B5EF4-FFF2-40B4-BE49-F238E27FC236}">
                <a16:creationId xmlns:a16="http://schemas.microsoft.com/office/drawing/2014/main" id="{C6FED9B1-6836-1791-AE05-662E2D3A2B63}"/>
              </a:ext>
            </a:extLst>
          </p:cNvPr>
          <p:cNvSpPr>
            <a:spLocks noGrp="1"/>
          </p:cNvSpPr>
          <p:nvPr>
            <p:ph type="body" sz="quarter" idx="40"/>
          </p:nvPr>
        </p:nvSpPr>
        <p:spPr/>
        <p:txBody>
          <a:bodyPr>
            <a:normAutofit/>
          </a:bodyPr>
          <a:lstStyle/>
          <a:p>
            <a:endParaRPr lang="en-US"/>
          </a:p>
        </p:txBody>
      </p:sp>
      <p:sp>
        <p:nvSpPr>
          <p:cNvPr id="37" name="Text Placeholder 36">
            <a:extLst>
              <a:ext uri="{FF2B5EF4-FFF2-40B4-BE49-F238E27FC236}">
                <a16:creationId xmlns:a16="http://schemas.microsoft.com/office/drawing/2014/main" id="{4A1142F4-9090-4F04-5502-C16F8F1217A1}"/>
              </a:ext>
            </a:extLst>
          </p:cNvPr>
          <p:cNvSpPr>
            <a:spLocks noGrp="1"/>
          </p:cNvSpPr>
          <p:nvPr>
            <p:ph type="body" sz="quarter" idx="48"/>
          </p:nvPr>
        </p:nvSpPr>
        <p:spPr/>
        <p:txBody>
          <a:bodyPr/>
          <a:lstStyle/>
          <a:p>
            <a:endParaRPr lang="en-US"/>
          </a:p>
        </p:txBody>
      </p:sp>
      <p:sp>
        <p:nvSpPr>
          <p:cNvPr id="32" name="Text Placeholder 31">
            <a:extLst>
              <a:ext uri="{FF2B5EF4-FFF2-40B4-BE49-F238E27FC236}">
                <a16:creationId xmlns:a16="http://schemas.microsoft.com/office/drawing/2014/main" id="{0D95E51B-9C2B-DB48-1B4C-0EAE7C0687D4}"/>
              </a:ext>
            </a:extLst>
          </p:cNvPr>
          <p:cNvSpPr>
            <a:spLocks noGrp="1"/>
          </p:cNvSpPr>
          <p:nvPr>
            <p:ph type="body" sz="quarter" idx="42"/>
          </p:nvPr>
        </p:nvSpPr>
        <p:spPr/>
        <p:txBody>
          <a:bodyPr/>
          <a:lstStyle/>
          <a:p>
            <a:endParaRPr lang="en-US"/>
          </a:p>
        </p:txBody>
      </p:sp>
      <p:sp>
        <p:nvSpPr>
          <p:cNvPr id="33" name="Text Placeholder 32">
            <a:extLst>
              <a:ext uri="{FF2B5EF4-FFF2-40B4-BE49-F238E27FC236}">
                <a16:creationId xmlns:a16="http://schemas.microsoft.com/office/drawing/2014/main" id="{328DE035-3B45-84BF-D580-B09C0414D3F6}"/>
              </a:ext>
            </a:extLst>
          </p:cNvPr>
          <p:cNvSpPr>
            <a:spLocks noGrp="1"/>
          </p:cNvSpPr>
          <p:nvPr>
            <p:ph type="body" sz="quarter" idx="43"/>
          </p:nvPr>
        </p:nvSpPr>
        <p:spPr/>
        <p:txBody>
          <a:bodyPr>
            <a:normAutofit/>
          </a:bodyPr>
          <a:lstStyle/>
          <a:p>
            <a:endParaRPr lang="en-US"/>
          </a:p>
        </p:txBody>
      </p:sp>
      <p:sp>
        <p:nvSpPr>
          <p:cNvPr id="35" name="Text Placeholder 34">
            <a:extLst>
              <a:ext uri="{FF2B5EF4-FFF2-40B4-BE49-F238E27FC236}">
                <a16:creationId xmlns:a16="http://schemas.microsoft.com/office/drawing/2014/main" id="{40142D64-9ADB-ED64-6810-433F5487BF14}"/>
              </a:ext>
            </a:extLst>
          </p:cNvPr>
          <p:cNvSpPr>
            <a:spLocks noGrp="1"/>
          </p:cNvSpPr>
          <p:nvPr>
            <p:ph type="body" sz="quarter" idx="46"/>
          </p:nvPr>
        </p:nvSpPr>
        <p:spPr/>
        <p:txBody>
          <a:bodyPr/>
          <a:lstStyle/>
          <a:p>
            <a:endParaRPr lang="en-US"/>
          </a:p>
        </p:txBody>
      </p:sp>
    </p:spTree>
    <p:extLst>
      <p:ext uri="{BB962C8B-B14F-4D97-AF65-F5344CB8AC3E}">
        <p14:creationId xmlns:p14="http://schemas.microsoft.com/office/powerpoint/2010/main" val="14428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66774BFE-A241-8DE5-6C51-C2CA4382D35B}"/>
              </a:ext>
            </a:extLst>
          </p:cNvPr>
          <p:cNvSpPr>
            <a:spLocks noGrp="1"/>
          </p:cNvSpPr>
          <p:nvPr>
            <p:ph type="body" sz="quarter" idx="61"/>
          </p:nvPr>
        </p:nvSpPr>
        <p:spPr/>
        <p:txBody>
          <a:bodyPr/>
          <a:lstStyle/>
          <a:p>
            <a:endParaRPr lang="en-US"/>
          </a:p>
        </p:txBody>
      </p:sp>
      <p:sp>
        <p:nvSpPr>
          <p:cNvPr id="4" name="Text Placeholder 3">
            <a:extLst>
              <a:ext uri="{FF2B5EF4-FFF2-40B4-BE49-F238E27FC236}">
                <a16:creationId xmlns:a16="http://schemas.microsoft.com/office/drawing/2014/main" id="{05E92218-74CC-A368-76B7-8D75498AE33E}"/>
              </a:ext>
            </a:extLst>
          </p:cNvPr>
          <p:cNvSpPr>
            <a:spLocks noGrp="1"/>
          </p:cNvSpPr>
          <p:nvPr>
            <p:ph type="body" sz="quarter" idx="12"/>
          </p:nvPr>
        </p:nvSpPr>
        <p:spPr>
          <a:xfrm>
            <a:off x="1212994" y="1865611"/>
            <a:ext cx="4712756" cy="450000"/>
          </a:xfrm>
        </p:spPr>
        <p:txBody>
          <a:bodyPr>
            <a:normAutofit/>
          </a:bodyPr>
          <a:lstStyle/>
          <a:p>
            <a:r>
              <a:rPr lang="en-US" dirty="0"/>
              <a:t>Introduction: The Need for Sustainable Resource Systems</a:t>
            </a:r>
            <a:endParaRPr lang="en-UA" dirty="0"/>
          </a:p>
        </p:txBody>
      </p:sp>
      <p:sp>
        <p:nvSpPr>
          <p:cNvPr id="6" name="Text Placeholder 5">
            <a:extLst>
              <a:ext uri="{FF2B5EF4-FFF2-40B4-BE49-F238E27FC236}">
                <a16:creationId xmlns:a16="http://schemas.microsoft.com/office/drawing/2014/main" id="{48BFD951-E500-CC07-FC47-26D416E0E8A0}"/>
              </a:ext>
            </a:extLst>
          </p:cNvPr>
          <p:cNvSpPr>
            <a:spLocks noGrp="1"/>
          </p:cNvSpPr>
          <p:nvPr>
            <p:ph type="body" sz="quarter" idx="26"/>
          </p:nvPr>
        </p:nvSpPr>
        <p:spPr>
          <a:xfrm>
            <a:off x="746166" y="3102204"/>
            <a:ext cx="178121" cy="216450"/>
          </a:xfrm>
        </p:spPr>
        <p:txBody>
          <a:bodyPr>
            <a:normAutofit/>
          </a:bodyPr>
          <a:lstStyle/>
          <a:p>
            <a:r>
              <a:rPr lang="en-UA"/>
              <a:t>2</a:t>
            </a:r>
            <a:endParaRPr lang="en-UA" dirty="0"/>
          </a:p>
        </p:txBody>
      </p:sp>
      <p:sp>
        <p:nvSpPr>
          <p:cNvPr id="7" name="Text Placeholder 6">
            <a:extLst>
              <a:ext uri="{FF2B5EF4-FFF2-40B4-BE49-F238E27FC236}">
                <a16:creationId xmlns:a16="http://schemas.microsoft.com/office/drawing/2014/main" id="{773A1FF4-7B23-841F-3F91-57A50D35D2A9}"/>
              </a:ext>
            </a:extLst>
          </p:cNvPr>
          <p:cNvSpPr>
            <a:spLocks noGrp="1"/>
          </p:cNvSpPr>
          <p:nvPr>
            <p:ph type="body" sz="quarter" idx="43"/>
          </p:nvPr>
        </p:nvSpPr>
        <p:spPr>
          <a:xfrm>
            <a:off x="1212994" y="2985428"/>
            <a:ext cx="4712756" cy="450000"/>
          </a:xfrm>
        </p:spPr>
        <p:txBody>
          <a:bodyPr>
            <a:normAutofit/>
          </a:bodyPr>
          <a:lstStyle/>
          <a:p>
            <a:r>
              <a:rPr lang="en-US" dirty="0"/>
              <a:t>Understanding Biomass Biorefinery </a:t>
            </a:r>
            <a:br>
              <a:rPr lang="uk-UA" dirty="0"/>
            </a:br>
            <a:r>
              <a:rPr lang="en-US" dirty="0"/>
              <a:t>Networks</a:t>
            </a:r>
            <a:endParaRPr lang="en-UA" dirty="0"/>
          </a:p>
        </p:txBody>
      </p:sp>
      <p:sp>
        <p:nvSpPr>
          <p:cNvPr id="9" name="Text Placeholder 8">
            <a:extLst>
              <a:ext uri="{FF2B5EF4-FFF2-40B4-BE49-F238E27FC236}">
                <a16:creationId xmlns:a16="http://schemas.microsoft.com/office/drawing/2014/main" id="{0A2459A7-666F-9E91-10D9-E51E325FE1DF}"/>
              </a:ext>
            </a:extLst>
          </p:cNvPr>
          <p:cNvSpPr>
            <a:spLocks noGrp="1"/>
          </p:cNvSpPr>
          <p:nvPr>
            <p:ph type="body" sz="quarter" idx="45"/>
          </p:nvPr>
        </p:nvSpPr>
        <p:spPr>
          <a:xfrm>
            <a:off x="1212994" y="4112174"/>
            <a:ext cx="4712756" cy="450000"/>
          </a:xfrm>
        </p:spPr>
        <p:txBody>
          <a:bodyPr>
            <a:normAutofit/>
          </a:bodyPr>
          <a:lstStyle/>
          <a:p>
            <a:r>
              <a:rPr lang="en-US" dirty="0"/>
              <a:t>Feedstock Diversity and Resource</a:t>
            </a:r>
            <a:br>
              <a:rPr lang="uk-UA" dirty="0"/>
            </a:br>
            <a:r>
              <a:rPr lang="en-US" dirty="0"/>
              <a:t>Flows</a:t>
            </a:r>
            <a:endParaRPr lang="en-UA" dirty="0"/>
          </a:p>
        </p:txBody>
      </p:sp>
      <p:sp>
        <p:nvSpPr>
          <p:cNvPr id="11" name="Text Placeholder 10">
            <a:extLst>
              <a:ext uri="{FF2B5EF4-FFF2-40B4-BE49-F238E27FC236}">
                <a16:creationId xmlns:a16="http://schemas.microsoft.com/office/drawing/2014/main" id="{F47E50C1-D21C-3AC4-C458-B9C17568D1E2}"/>
              </a:ext>
            </a:extLst>
          </p:cNvPr>
          <p:cNvSpPr>
            <a:spLocks noGrp="1"/>
          </p:cNvSpPr>
          <p:nvPr>
            <p:ph type="body" sz="quarter" idx="47"/>
          </p:nvPr>
        </p:nvSpPr>
        <p:spPr>
          <a:xfrm>
            <a:off x="1212994" y="5203115"/>
            <a:ext cx="4712756" cy="450000"/>
          </a:xfrm>
        </p:spPr>
        <p:txBody>
          <a:bodyPr>
            <a:normAutofit/>
          </a:bodyPr>
          <a:lstStyle/>
          <a:p>
            <a:r>
              <a:rPr lang="en-US" dirty="0"/>
              <a:t>Technological Innovations </a:t>
            </a:r>
            <a:br>
              <a:rPr lang="uk-UA" dirty="0"/>
            </a:br>
            <a:r>
              <a:rPr lang="en-US" dirty="0"/>
              <a:t>in Biorefinery Design</a:t>
            </a:r>
            <a:endParaRPr lang="en-UA" dirty="0"/>
          </a:p>
        </p:txBody>
      </p:sp>
      <p:sp>
        <p:nvSpPr>
          <p:cNvPr id="13" name="Text Placeholder 12">
            <a:extLst>
              <a:ext uri="{FF2B5EF4-FFF2-40B4-BE49-F238E27FC236}">
                <a16:creationId xmlns:a16="http://schemas.microsoft.com/office/drawing/2014/main" id="{AEB51439-C185-49A4-567A-F8F847C4EE68}"/>
              </a:ext>
            </a:extLst>
          </p:cNvPr>
          <p:cNvSpPr>
            <a:spLocks noGrp="1"/>
          </p:cNvSpPr>
          <p:nvPr>
            <p:ph type="body" sz="quarter" idx="49"/>
          </p:nvPr>
        </p:nvSpPr>
        <p:spPr>
          <a:xfrm>
            <a:off x="6883931" y="1865611"/>
            <a:ext cx="4712756" cy="450000"/>
          </a:xfrm>
        </p:spPr>
        <p:txBody>
          <a:bodyPr vert="horz" lIns="0" tIns="0" rIns="0" bIns="0" rtlCol="0" anchor="ctr">
            <a:normAutofit/>
          </a:bodyPr>
          <a:lstStyle/>
          <a:p>
            <a:r>
              <a:rPr lang="en-US" dirty="0"/>
              <a:t>Environmental and Economic </a:t>
            </a:r>
            <a:br>
              <a:rPr lang="uk-UA" dirty="0"/>
            </a:br>
            <a:r>
              <a:rPr lang="en-US" dirty="0"/>
              <a:t>Impacts</a:t>
            </a:r>
            <a:endParaRPr lang="en-UA" dirty="0"/>
          </a:p>
        </p:txBody>
      </p:sp>
      <p:sp>
        <p:nvSpPr>
          <p:cNvPr id="153" name="Text Placeholder 152">
            <a:extLst>
              <a:ext uri="{FF2B5EF4-FFF2-40B4-BE49-F238E27FC236}">
                <a16:creationId xmlns:a16="http://schemas.microsoft.com/office/drawing/2014/main" id="{BB3AD4CD-A32C-9642-4F9A-F9A5E005AE78}"/>
              </a:ext>
            </a:extLst>
          </p:cNvPr>
          <p:cNvSpPr>
            <a:spLocks noGrp="1"/>
          </p:cNvSpPr>
          <p:nvPr>
            <p:ph type="body" sz="quarter" idx="55"/>
          </p:nvPr>
        </p:nvSpPr>
        <p:spPr>
          <a:xfrm>
            <a:off x="6883931" y="2985428"/>
            <a:ext cx="4712756" cy="450000"/>
          </a:xfrm>
        </p:spPr>
        <p:txBody>
          <a:bodyPr/>
          <a:lstStyle/>
          <a:p>
            <a:r>
              <a:rPr lang="en-US" dirty="0"/>
              <a:t>Network Optimization and </a:t>
            </a:r>
            <a:br>
              <a:rPr lang="uk-UA" dirty="0"/>
            </a:br>
            <a:r>
              <a:rPr lang="en-US" dirty="0"/>
              <a:t>Modeling</a:t>
            </a:r>
            <a:endParaRPr lang="en-UA" dirty="0"/>
          </a:p>
        </p:txBody>
      </p:sp>
      <p:sp>
        <p:nvSpPr>
          <p:cNvPr id="155" name="Text Placeholder 154">
            <a:extLst>
              <a:ext uri="{FF2B5EF4-FFF2-40B4-BE49-F238E27FC236}">
                <a16:creationId xmlns:a16="http://schemas.microsoft.com/office/drawing/2014/main" id="{4BCDAB99-DA6F-EFD1-E9A2-4887BE41FB2E}"/>
              </a:ext>
            </a:extLst>
          </p:cNvPr>
          <p:cNvSpPr>
            <a:spLocks noGrp="1"/>
          </p:cNvSpPr>
          <p:nvPr>
            <p:ph type="body" sz="quarter" idx="57"/>
          </p:nvPr>
        </p:nvSpPr>
        <p:spPr>
          <a:xfrm>
            <a:off x="6883931" y="4112174"/>
            <a:ext cx="4712756" cy="450000"/>
          </a:xfrm>
        </p:spPr>
        <p:txBody>
          <a:bodyPr/>
          <a:lstStyle/>
          <a:p>
            <a:r>
              <a:rPr lang="en-US" dirty="0"/>
              <a:t>Policy, Market, and Industry </a:t>
            </a:r>
            <a:br>
              <a:rPr lang="uk-UA" dirty="0"/>
            </a:br>
            <a:r>
              <a:rPr lang="en-US" dirty="0"/>
              <a:t>Perspectives</a:t>
            </a:r>
            <a:endParaRPr lang="en-UA" dirty="0"/>
          </a:p>
        </p:txBody>
      </p:sp>
      <p:sp>
        <p:nvSpPr>
          <p:cNvPr id="157" name="Text Placeholder 156">
            <a:extLst>
              <a:ext uri="{FF2B5EF4-FFF2-40B4-BE49-F238E27FC236}">
                <a16:creationId xmlns:a16="http://schemas.microsoft.com/office/drawing/2014/main" id="{7393F86A-EDAC-12C6-3189-2FC7F4E4B6AB}"/>
              </a:ext>
            </a:extLst>
          </p:cNvPr>
          <p:cNvSpPr>
            <a:spLocks noGrp="1"/>
          </p:cNvSpPr>
          <p:nvPr>
            <p:ph type="body" sz="quarter" idx="59"/>
          </p:nvPr>
        </p:nvSpPr>
        <p:spPr>
          <a:xfrm>
            <a:off x="6883931" y="5203115"/>
            <a:ext cx="4712756" cy="450000"/>
          </a:xfrm>
        </p:spPr>
        <p:txBody>
          <a:bodyPr/>
          <a:lstStyle/>
          <a:p>
            <a:r>
              <a:rPr lang="en-US" dirty="0"/>
              <a:t>Future Outlook and Research </a:t>
            </a:r>
            <a:br>
              <a:rPr lang="uk-UA" dirty="0"/>
            </a:br>
            <a:r>
              <a:rPr lang="en-US" dirty="0"/>
              <a:t>Directions</a:t>
            </a:r>
            <a:endParaRPr lang="en-UA" dirty="0"/>
          </a:p>
        </p:txBody>
      </p:sp>
      <p:sp>
        <p:nvSpPr>
          <p:cNvPr id="37" name="Text Placeholder 36">
            <a:extLst>
              <a:ext uri="{FF2B5EF4-FFF2-40B4-BE49-F238E27FC236}">
                <a16:creationId xmlns:a16="http://schemas.microsoft.com/office/drawing/2014/main" id="{11ECD45F-BA3A-9776-1CC8-399B921C5579}"/>
              </a:ext>
            </a:extLst>
          </p:cNvPr>
          <p:cNvSpPr>
            <a:spLocks noGrp="1"/>
          </p:cNvSpPr>
          <p:nvPr>
            <p:ph type="body" sz="quarter" idx="62"/>
          </p:nvPr>
        </p:nvSpPr>
        <p:spPr/>
        <p:txBody>
          <a:bodyPr/>
          <a:lstStyle/>
          <a:p>
            <a:endParaRPr lang="en-US"/>
          </a:p>
        </p:txBody>
      </p:sp>
      <p:sp>
        <p:nvSpPr>
          <p:cNvPr id="22" name="Text Placeholder 21">
            <a:extLst>
              <a:ext uri="{FF2B5EF4-FFF2-40B4-BE49-F238E27FC236}">
                <a16:creationId xmlns:a16="http://schemas.microsoft.com/office/drawing/2014/main" id="{4A8176F1-995E-4769-22AB-AD98A29F6566}"/>
              </a:ext>
            </a:extLst>
          </p:cNvPr>
          <p:cNvSpPr>
            <a:spLocks noGrp="1"/>
          </p:cNvSpPr>
          <p:nvPr>
            <p:ph type="body" sz="quarter" idx="63"/>
          </p:nvPr>
        </p:nvSpPr>
        <p:spPr>
          <a:xfrm>
            <a:off x="753578" y="1982386"/>
            <a:ext cx="200364" cy="216450"/>
          </a:xfrm>
        </p:spPr>
        <p:txBody>
          <a:bodyPr>
            <a:normAutofit/>
          </a:bodyPr>
          <a:lstStyle/>
          <a:p>
            <a:r>
              <a:rPr lang="en-UA"/>
              <a:t>1</a:t>
            </a:r>
            <a:endParaRPr lang="en-UA" dirty="0"/>
          </a:p>
        </p:txBody>
      </p:sp>
      <p:sp>
        <p:nvSpPr>
          <p:cNvPr id="38" name="Text Placeholder 37">
            <a:extLst>
              <a:ext uri="{FF2B5EF4-FFF2-40B4-BE49-F238E27FC236}">
                <a16:creationId xmlns:a16="http://schemas.microsoft.com/office/drawing/2014/main" id="{D2824446-D728-0BBB-080E-8A29C4AE5607}"/>
              </a:ext>
            </a:extLst>
          </p:cNvPr>
          <p:cNvSpPr>
            <a:spLocks noGrp="1"/>
          </p:cNvSpPr>
          <p:nvPr>
            <p:ph type="body" sz="quarter" idx="64"/>
          </p:nvPr>
        </p:nvSpPr>
        <p:spPr/>
        <p:txBody>
          <a:bodyPr/>
          <a:lstStyle/>
          <a:p>
            <a:endParaRPr lang="en-US"/>
          </a:p>
        </p:txBody>
      </p:sp>
      <p:sp>
        <p:nvSpPr>
          <p:cNvPr id="24" name="Text Placeholder 23">
            <a:extLst>
              <a:ext uri="{FF2B5EF4-FFF2-40B4-BE49-F238E27FC236}">
                <a16:creationId xmlns:a16="http://schemas.microsoft.com/office/drawing/2014/main" id="{C96807E8-8F45-2F95-9F4B-7A4416784FF6}"/>
              </a:ext>
            </a:extLst>
          </p:cNvPr>
          <p:cNvSpPr>
            <a:spLocks noGrp="1"/>
          </p:cNvSpPr>
          <p:nvPr>
            <p:ph type="body" sz="quarter" idx="65"/>
          </p:nvPr>
        </p:nvSpPr>
        <p:spPr>
          <a:xfrm>
            <a:off x="746166" y="5319890"/>
            <a:ext cx="178121" cy="216450"/>
          </a:xfrm>
        </p:spPr>
        <p:txBody>
          <a:bodyPr>
            <a:normAutofit/>
          </a:bodyPr>
          <a:lstStyle/>
          <a:p>
            <a:r>
              <a:rPr lang="en-UA"/>
              <a:t>4</a:t>
            </a:r>
            <a:endParaRPr lang="en-UA" dirty="0"/>
          </a:p>
        </p:txBody>
      </p:sp>
      <p:sp>
        <p:nvSpPr>
          <p:cNvPr id="39" name="Text Placeholder 38">
            <a:extLst>
              <a:ext uri="{FF2B5EF4-FFF2-40B4-BE49-F238E27FC236}">
                <a16:creationId xmlns:a16="http://schemas.microsoft.com/office/drawing/2014/main" id="{E18A46B7-E7FA-9445-FC05-936565E8C4FD}"/>
              </a:ext>
            </a:extLst>
          </p:cNvPr>
          <p:cNvSpPr>
            <a:spLocks noGrp="1"/>
          </p:cNvSpPr>
          <p:nvPr>
            <p:ph type="body" sz="quarter" idx="66"/>
          </p:nvPr>
        </p:nvSpPr>
        <p:spPr/>
        <p:txBody>
          <a:bodyPr/>
          <a:lstStyle/>
          <a:p>
            <a:endParaRPr lang="en-US"/>
          </a:p>
        </p:txBody>
      </p:sp>
      <p:sp>
        <p:nvSpPr>
          <p:cNvPr id="26" name="Text Placeholder 25">
            <a:extLst>
              <a:ext uri="{FF2B5EF4-FFF2-40B4-BE49-F238E27FC236}">
                <a16:creationId xmlns:a16="http://schemas.microsoft.com/office/drawing/2014/main" id="{F7C778FB-5942-4E0D-32A6-3A536E2D552C}"/>
              </a:ext>
            </a:extLst>
          </p:cNvPr>
          <p:cNvSpPr>
            <a:spLocks noGrp="1"/>
          </p:cNvSpPr>
          <p:nvPr>
            <p:ph type="body" sz="quarter" idx="67"/>
          </p:nvPr>
        </p:nvSpPr>
        <p:spPr>
          <a:xfrm>
            <a:off x="753578" y="4228949"/>
            <a:ext cx="200364" cy="216450"/>
          </a:xfrm>
        </p:spPr>
        <p:txBody>
          <a:bodyPr>
            <a:normAutofit/>
          </a:bodyPr>
          <a:lstStyle/>
          <a:p>
            <a:r>
              <a:rPr lang="en-UA"/>
              <a:t>3</a:t>
            </a:r>
            <a:endParaRPr lang="en-UA" dirty="0"/>
          </a:p>
        </p:txBody>
      </p:sp>
      <p:sp>
        <p:nvSpPr>
          <p:cNvPr id="40" name="Text Placeholder 39">
            <a:extLst>
              <a:ext uri="{FF2B5EF4-FFF2-40B4-BE49-F238E27FC236}">
                <a16:creationId xmlns:a16="http://schemas.microsoft.com/office/drawing/2014/main" id="{EA4F40FA-335B-ACD2-2DD5-D2581704C52D}"/>
              </a:ext>
            </a:extLst>
          </p:cNvPr>
          <p:cNvSpPr>
            <a:spLocks noGrp="1"/>
          </p:cNvSpPr>
          <p:nvPr>
            <p:ph type="body" sz="quarter" idx="68"/>
          </p:nvPr>
        </p:nvSpPr>
        <p:spPr/>
        <p:txBody>
          <a:bodyPr/>
          <a:lstStyle/>
          <a:p>
            <a:endParaRPr lang="en-US"/>
          </a:p>
        </p:txBody>
      </p:sp>
      <p:sp>
        <p:nvSpPr>
          <p:cNvPr id="28" name="Text Placeholder 27">
            <a:extLst>
              <a:ext uri="{FF2B5EF4-FFF2-40B4-BE49-F238E27FC236}">
                <a16:creationId xmlns:a16="http://schemas.microsoft.com/office/drawing/2014/main" id="{5D456BC8-5CCB-9FE1-F1FC-23726BDFC4B0}"/>
              </a:ext>
            </a:extLst>
          </p:cNvPr>
          <p:cNvSpPr>
            <a:spLocks noGrp="1"/>
          </p:cNvSpPr>
          <p:nvPr>
            <p:ph type="body" sz="quarter" idx="69"/>
          </p:nvPr>
        </p:nvSpPr>
        <p:spPr>
          <a:xfrm>
            <a:off x="6429276" y="3102204"/>
            <a:ext cx="178121" cy="216450"/>
          </a:xfrm>
        </p:spPr>
        <p:txBody>
          <a:bodyPr>
            <a:normAutofit/>
          </a:bodyPr>
          <a:lstStyle/>
          <a:p>
            <a:r>
              <a:rPr lang="en-UA"/>
              <a:t>6</a:t>
            </a:r>
            <a:endParaRPr lang="en-UA" dirty="0"/>
          </a:p>
        </p:txBody>
      </p:sp>
      <p:sp>
        <p:nvSpPr>
          <p:cNvPr id="41" name="Text Placeholder 40">
            <a:extLst>
              <a:ext uri="{FF2B5EF4-FFF2-40B4-BE49-F238E27FC236}">
                <a16:creationId xmlns:a16="http://schemas.microsoft.com/office/drawing/2014/main" id="{57219B27-0155-A69D-A9F5-2C7E7C96EA4C}"/>
              </a:ext>
            </a:extLst>
          </p:cNvPr>
          <p:cNvSpPr>
            <a:spLocks noGrp="1"/>
          </p:cNvSpPr>
          <p:nvPr>
            <p:ph type="body" sz="quarter" idx="70"/>
          </p:nvPr>
        </p:nvSpPr>
        <p:spPr/>
        <p:txBody>
          <a:bodyPr/>
          <a:lstStyle/>
          <a:p>
            <a:endParaRPr lang="en-US"/>
          </a:p>
        </p:txBody>
      </p:sp>
      <p:sp>
        <p:nvSpPr>
          <p:cNvPr id="30" name="Text Placeholder 29">
            <a:extLst>
              <a:ext uri="{FF2B5EF4-FFF2-40B4-BE49-F238E27FC236}">
                <a16:creationId xmlns:a16="http://schemas.microsoft.com/office/drawing/2014/main" id="{82B30CE3-0652-1493-10FF-495E88F8FCA0}"/>
              </a:ext>
            </a:extLst>
          </p:cNvPr>
          <p:cNvSpPr>
            <a:spLocks noGrp="1"/>
          </p:cNvSpPr>
          <p:nvPr>
            <p:ph type="body" sz="quarter" idx="71"/>
          </p:nvPr>
        </p:nvSpPr>
        <p:spPr>
          <a:xfrm>
            <a:off x="6436688" y="1982386"/>
            <a:ext cx="200364" cy="216450"/>
          </a:xfrm>
        </p:spPr>
        <p:txBody>
          <a:bodyPr>
            <a:normAutofit/>
          </a:bodyPr>
          <a:lstStyle/>
          <a:p>
            <a:r>
              <a:rPr lang="en-UA"/>
              <a:t>5</a:t>
            </a:r>
            <a:endParaRPr lang="en-UA" dirty="0"/>
          </a:p>
        </p:txBody>
      </p:sp>
      <p:sp>
        <p:nvSpPr>
          <p:cNvPr id="42" name="Text Placeholder 41">
            <a:extLst>
              <a:ext uri="{FF2B5EF4-FFF2-40B4-BE49-F238E27FC236}">
                <a16:creationId xmlns:a16="http://schemas.microsoft.com/office/drawing/2014/main" id="{59EAD5DE-61BC-0B90-6F25-93FB2E5E1F3C}"/>
              </a:ext>
            </a:extLst>
          </p:cNvPr>
          <p:cNvSpPr>
            <a:spLocks noGrp="1"/>
          </p:cNvSpPr>
          <p:nvPr>
            <p:ph type="body" sz="quarter" idx="72"/>
          </p:nvPr>
        </p:nvSpPr>
        <p:spPr/>
        <p:txBody>
          <a:bodyPr/>
          <a:lstStyle/>
          <a:p>
            <a:endParaRPr lang="en-US"/>
          </a:p>
        </p:txBody>
      </p:sp>
      <p:sp>
        <p:nvSpPr>
          <p:cNvPr id="32" name="Text Placeholder 31">
            <a:extLst>
              <a:ext uri="{FF2B5EF4-FFF2-40B4-BE49-F238E27FC236}">
                <a16:creationId xmlns:a16="http://schemas.microsoft.com/office/drawing/2014/main" id="{824A747E-F2BA-A57A-9C43-024680A55425}"/>
              </a:ext>
            </a:extLst>
          </p:cNvPr>
          <p:cNvSpPr>
            <a:spLocks noGrp="1"/>
          </p:cNvSpPr>
          <p:nvPr>
            <p:ph type="body" sz="quarter" idx="73"/>
          </p:nvPr>
        </p:nvSpPr>
        <p:spPr>
          <a:xfrm>
            <a:off x="6429276" y="5319890"/>
            <a:ext cx="178121" cy="216450"/>
          </a:xfrm>
        </p:spPr>
        <p:txBody>
          <a:bodyPr>
            <a:normAutofit/>
          </a:bodyPr>
          <a:lstStyle/>
          <a:p>
            <a:r>
              <a:rPr lang="en-UA"/>
              <a:t>8</a:t>
            </a:r>
            <a:endParaRPr lang="en-UA" dirty="0"/>
          </a:p>
        </p:txBody>
      </p:sp>
      <p:sp>
        <p:nvSpPr>
          <p:cNvPr id="43" name="Text Placeholder 42">
            <a:extLst>
              <a:ext uri="{FF2B5EF4-FFF2-40B4-BE49-F238E27FC236}">
                <a16:creationId xmlns:a16="http://schemas.microsoft.com/office/drawing/2014/main" id="{DDA318CC-A101-775E-87C4-B73B185CFD6E}"/>
              </a:ext>
            </a:extLst>
          </p:cNvPr>
          <p:cNvSpPr>
            <a:spLocks noGrp="1"/>
          </p:cNvSpPr>
          <p:nvPr>
            <p:ph type="body" sz="quarter" idx="74"/>
          </p:nvPr>
        </p:nvSpPr>
        <p:spPr/>
        <p:txBody>
          <a:bodyPr/>
          <a:lstStyle/>
          <a:p>
            <a:endParaRPr lang="en-US"/>
          </a:p>
        </p:txBody>
      </p:sp>
      <p:sp>
        <p:nvSpPr>
          <p:cNvPr id="34" name="Text Placeholder 33">
            <a:extLst>
              <a:ext uri="{FF2B5EF4-FFF2-40B4-BE49-F238E27FC236}">
                <a16:creationId xmlns:a16="http://schemas.microsoft.com/office/drawing/2014/main" id="{E3FCF73D-D28B-67A4-78B1-EC4FD5880BEA}"/>
              </a:ext>
            </a:extLst>
          </p:cNvPr>
          <p:cNvSpPr>
            <a:spLocks noGrp="1"/>
          </p:cNvSpPr>
          <p:nvPr>
            <p:ph type="body" sz="quarter" idx="75"/>
          </p:nvPr>
        </p:nvSpPr>
        <p:spPr>
          <a:xfrm>
            <a:off x="6436688" y="4228949"/>
            <a:ext cx="200364" cy="216450"/>
          </a:xfrm>
        </p:spPr>
        <p:txBody>
          <a:bodyPr>
            <a:normAutofit/>
          </a:bodyPr>
          <a:lstStyle/>
          <a:p>
            <a:r>
              <a:rPr lang="en-UA"/>
              <a:t>7</a:t>
            </a:r>
            <a:endParaRPr lang="en-UA" dirty="0"/>
          </a:p>
        </p:txBody>
      </p:sp>
      <p:sp>
        <p:nvSpPr>
          <p:cNvPr id="222" name="Title 221">
            <a:extLst>
              <a:ext uri="{FF2B5EF4-FFF2-40B4-BE49-F238E27FC236}">
                <a16:creationId xmlns:a16="http://schemas.microsoft.com/office/drawing/2014/main" id="{C6909A85-A4FD-98A8-2B61-613399B05E7E}"/>
              </a:ext>
            </a:extLst>
          </p:cNvPr>
          <p:cNvSpPr>
            <a:spLocks noGrp="1"/>
          </p:cNvSpPr>
          <p:nvPr>
            <p:ph type="title"/>
          </p:nvPr>
        </p:nvSpPr>
        <p:spPr>
          <a:xfrm>
            <a:off x="593728" y="472614"/>
            <a:ext cx="11002963" cy="714839"/>
          </a:xfrm>
        </p:spPr>
        <p:txBody>
          <a:bodyPr/>
          <a:lstStyle/>
          <a:p>
            <a:r>
              <a:rPr lang="en-US" dirty="0"/>
              <a:t>Table of Content</a:t>
            </a:r>
          </a:p>
        </p:txBody>
      </p:sp>
    </p:spTree>
    <p:extLst>
      <p:ext uri="{BB962C8B-B14F-4D97-AF65-F5344CB8AC3E}">
        <p14:creationId xmlns:p14="http://schemas.microsoft.com/office/powerpoint/2010/main" val="36390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art Placeholder 19">
            <a:extLst>
              <a:ext uri="{FF2B5EF4-FFF2-40B4-BE49-F238E27FC236}">
                <a16:creationId xmlns:a16="http://schemas.microsoft.com/office/drawing/2014/main" id="{9FA7478A-7B73-9EF0-0D37-1B8300998589}"/>
              </a:ext>
            </a:extLst>
          </p:cNvPr>
          <p:cNvSpPr>
            <a:spLocks noGrp="1"/>
          </p:cNvSpPr>
          <p:nvPr>
            <p:ph type="chart" sz="quarter" idx="33"/>
          </p:nvPr>
        </p:nvSpPr>
        <p:spPr/>
        <p:txBody>
          <a:bodyPr/>
          <a:lstStyle/>
          <a:p>
            <a:endParaRPr lang="en-US"/>
          </a:p>
        </p:txBody>
      </p:sp>
      <p:sp>
        <p:nvSpPr>
          <p:cNvPr id="19" name="Title 18">
            <a:extLst>
              <a:ext uri="{FF2B5EF4-FFF2-40B4-BE49-F238E27FC236}">
                <a16:creationId xmlns:a16="http://schemas.microsoft.com/office/drawing/2014/main" id="{7CA1BA8C-11B9-B4F5-8F70-128481241E4E}"/>
              </a:ext>
            </a:extLst>
          </p:cNvPr>
          <p:cNvSpPr>
            <a:spLocks noGrp="1"/>
          </p:cNvSpPr>
          <p:nvPr>
            <p:ph type="title"/>
          </p:nvPr>
        </p:nvSpPr>
        <p:spPr/>
        <p:txBody>
          <a:bodyPr/>
          <a:lstStyle/>
          <a:p>
            <a:endParaRPr lang="en-US"/>
          </a:p>
        </p:txBody>
      </p:sp>
      <p:sp>
        <p:nvSpPr>
          <p:cNvPr id="21" name="Text Placeholder 20">
            <a:extLst>
              <a:ext uri="{FF2B5EF4-FFF2-40B4-BE49-F238E27FC236}">
                <a16:creationId xmlns:a16="http://schemas.microsoft.com/office/drawing/2014/main" id="{28819425-AA8E-D327-15BE-8D510620E291}"/>
              </a:ext>
            </a:extLst>
          </p:cNvPr>
          <p:cNvSpPr>
            <a:spLocks noGrp="1"/>
          </p:cNvSpPr>
          <p:nvPr>
            <p:ph type="body" sz="quarter" idx="38"/>
          </p:nvPr>
        </p:nvSpPr>
        <p:spPr/>
        <p:txBody>
          <a:bodyPr/>
          <a:lstStyle/>
          <a:p>
            <a:endParaRPr lang="en-US"/>
          </a:p>
        </p:txBody>
      </p:sp>
      <p:sp>
        <p:nvSpPr>
          <p:cNvPr id="22" name="Text Placeholder 21">
            <a:extLst>
              <a:ext uri="{FF2B5EF4-FFF2-40B4-BE49-F238E27FC236}">
                <a16:creationId xmlns:a16="http://schemas.microsoft.com/office/drawing/2014/main" id="{C6F3F155-2926-EA68-BB41-6D5D44BC0E00}"/>
              </a:ext>
            </a:extLst>
          </p:cNvPr>
          <p:cNvSpPr>
            <a:spLocks noGrp="1"/>
          </p:cNvSpPr>
          <p:nvPr>
            <p:ph type="body" sz="quarter" idx="39"/>
          </p:nvPr>
        </p:nvSpPr>
        <p:spPr/>
        <p:txBody>
          <a:bodyPr/>
          <a:lstStyle/>
          <a:p>
            <a:endParaRPr lang="en-US"/>
          </a:p>
        </p:txBody>
      </p:sp>
      <p:sp>
        <p:nvSpPr>
          <p:cNvPr id="23" name="Text Placeholder 22">
            <a:extLst>
              <a:ext uri="{FF2B5EF4-FFF2-40B4-BE49-F238E27FC236}">
                <a16:creationId xmlns:a16="http://schemas.microsoft.com/office/drawing/2014/main" id="{E669901F-179D-AF4F-0735-E9F9573FAFB8}"/>
              </a:ext>
            </a:extLst>
          </p:cNvPr>
          <p:cNvSpPr>
            <a:spLocks noGrp="1"/>
          </p:cNvSpPr>
          <p:nvPr>
            <p:ph type="body" sz="quarter" idx="40"/>
          </p:nvPr>
        </p:nvSpPr>
        <p:spPr/>
        <p:txBody>
          <a:bodyPr/>
          <a:lstStyle/>
          <a:p>
            <a:endParaRPr lang="en-US"/>
          </a:p>
        </p:txBody>
      </p:sp>
      <p:sp>
        <p:nvSpPr>
          <p:cNvPr id="24" name="Chart Placeholder 23">
            <a:extLst>
              <a:ext uri="{FF2B5EF4-FFF2-40B4-BE49-F238E27FC236}">
                <a16:creationId xmlns:a16="http://schemas.microsoft.com/office/drawing/2014/main" id="{6B1495F2-C9FD-C3DE-084D-30575A031647}"/>
              </a:ext>
            </a:extLst>
          </p:cNvPr>
          <p:cNvSpPr>
            <a:spLocks noGrp="1"/>
          </p:cNvSpPr>
          <p:nvPr>
            <p:ph type="chart" sz="quarter" idx="41"/>
          </p:nvPr>
        </p:nvSpPr>
        <p:spPr/>
        <p:txBody>
          <a:bodyPr/>
          <a:lstStyle/>
          <a:p>
            <a:endParaRPr lang="en-US"/>
          </a:p>
        </p:txBody>
      </p:sp>
      <p:sp>
        <p:nvSpPr>
          <p:cNvPr id="25" name="Chart Placeholder 24">
            <a:extLst>
              <a:ext uri="{FF2B5EF4-FFF2-40B4-BE49-F238E27FC236}">
                <a16:creationId xmlns:a16="http://schemas.microsoft.com/office/drawing/2014/main" id="{713E449C-FFEB-3A08-C9BD-780A9DB54C41}"/>
              </a:ext>
            </a:extLst>
          </p:cNvPr>
          <p:cNvSpPr>
            <a:spLocks noGrp="1"/>
          </p:cNvSpPr>
          <p:nvPr>
            <p:ph type="chart" sz="quarter" idx="42"/>
          </p:nvPr>
        </p:nvSpPr>
        <p:spPr/>
        <p:txBody>
          <a:bodyPr/>
          <a:lstStyle/>
          <a:p>
            <a:endParaRPr lang="en-US"/>
          </a:p>
        </p:txBody>
      </p:sp>
    </p:spTree>
    <p:extLst>
      <p:ext uri="{BB962C8B-B14F-4D97-AF65-F5344CB8AC3E}">
        <p14:creationId xmlns:p14="http://schemas.microsoft.com/office/powerpoint/2010/main" val="217330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AA69CF5-A72B-9958-2104-DB4B422B985F}"/>
              </a:ext>
            </a:extLst>
          </p:cNvPr>
          <p:cNvSpPr>
            <a:spLocks noGrp="1"/>
          </p:cNvSpPr>
          <p:nvPr>
            <p:ph type="title"/>
          </p:nvPr>
        </p:nvSpPr>
        <p:spPr/>
        <p:txBody>
          <a:bodyPr/>
          <a:lstStyle/>
          <a:p>
            <a:endParaRPr lang="en-US"/>
          </a:p>
        </p:txBody>
      </p:sp>
      <p:sp>
        <p:nvSpPr>
          <p:cNvPr id="11" name="Chart Placeholder 10">
            <a:extLst>
              <a:ext uri="{FF2B5EF4-FFF2-40B4-BE49-F238E27FC236}">
                <a16:creationId xmlns:a16="http://schemas.microsoft.com/office/drawing/2014/main" id="{79BA9FA5-0D02-E103-D844-F0A3C29A9247}"/>
              </a:ext>
            </a:extLst>
          </p:cNvPr>
          <p:cNvSpPr>
            <a:spLocks noGrp="1"/>
          </p:cNvSpPr>
          <p:nvPr>
            <p:ph type="chart" sz="quarter" idx="12"/>
          </p:nvPr>
        </p:nvSpPr>
        <p:spPr/>
        <p:txBody>
          <a:bodyPr/>
          <a:lstStyle/>
          <a:p>
            <a:endParaRPr lang="en-US"/>
          </a:p>
        </p:txBody>
      </p:sp>
      <p:sp>
        <p:nvSpPr>
          <p:cNvPr id="12" name="Text Placeholder 11">
            <a:extLst>
              <a:ext uri="{FF2B5EF4-FFF2-40B4-BE49-F238E27FC236}">
                <a16:creationId xmlns:a16="http://schemas.microsoft.com/office/drawing/2014/main" id="{E2270CFC-D776-CCEB-E815-68698C9DC050}"/>
              </a:ext>
            </a:extLst>
          </p:cNvPr>
          <p:cNvSpPr>
            <a:spLocks noGrp="1"/>
          </p:cNvSpPr>
          <p:nvPr>
            <p:ph type="body" sz="quarter" idx="36"/>
          </p:nvPr>
        </p:nvSpPr>
        <p:spPr/>
        <p:txBody>
          <a:bodyPr/>
          <a:lstStyle/>
          <a:p>
            <a:endParaRPr lang="en-US"/>
          </a:p>
        </p:txBody>
      </p:sp>
      <p:sp>
        <p:nvSpPr>
          <p:cNvPr id="13" name="Text Placeholder 12">
            <a:extLst>
              <a:ext uri="{FF2B5EF4-FFF2-40B4-BE49-F238E27FC236}">
                <a16:creationId xmlns:a16="http://schemas.microsoft.com/office/drawing/2014/main" id="{08DA5FF0-F66D-D019-EC0D-7499F6F6724B}"/>
              </a:ext>
            </a:extLst>
          </p:cNvPr>
          <p:cNvSpPr>
            <a:spLocks noGrp="1"/>
          </p:cNvSpPr>
          <p:nvPr>
            <p:ph type="body" sz="quarter" idx="38"/>
          </p:nvPr>
        </p:nvSpPr>
        <p:spPr/>
        <p:txBody>
          <a:bodyPr/>
          <a:lstStyle/>
          <a:p>
            <a:endParaRPr lang="en-US"/>
          </a:p>
        </p:txBody>
      </p:sp>
      <p:cxnSp>
        <p:nvCxnSpPr>
          <p:cNvPr id="17" name="Straight Connector 16">
            <a:extLst>
              <a:ext uri="{FF2B5EF4-FFF2-40B4-BE49-F238E27FC236}">
                <a16:creationId xmlns:a16="http://schemas.microsoft.com/office/drawing/2014/main" id="{D0A77DE7-7B12-E741-EB98-A43359D0223C}"/>
              </a:ext>
            </a:extLst>
          </p:cNvPr>
          <p:cNvCxnSpPr>
            <a:cxnSpLocks/>
          </p:cNvCxnSpPr>
          <p:nvPr/>
        </p:nvCxnSpPr>
        <p:spPr>
          <a:xfrm>
            <a:off x="8156976" y="3889621"/>
            <a:ext cx="3432531"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08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4376DB-8FE1-F5B4-5039-8E22F98A55CA}"/>
              </a:ext>
            </a:extLst>
          </p:cNvPr>
          <p:cNvSpPr>
            <a:spLocks noGrp="1"/>
          </p:cNvSpPr>
          <p:nvPr>
            <p:ph type="title"/>
          </p:nvPr>
        </p:nvSpPr>
        <p:spPr/>
        <p:txBody>
          <a:bodyPr/>
          <a:lstStyle/>
          <a:p>
            <a:endParaRPr lang="en-US"/>
          </a:p>
        </p:txBody>
      </p:sp>
      <p:sp>
        <p:nvSpPr>
          <p:cNvPr id="8" name="Table Placeholder 7">
            <a:extLst>
              <a:ext uri="{FF2B5EF4-FFF2-40B4-BE49-F238E27FC236}">
                <a16:creationId xmlns:a16="http://schemas.microsoft.com/office/drawing/2014/main" id="{70E8C12A-97C1-BD3C-DF81-ED8E8AD43C2D}"/>
              </a:ext>
            </a:extLst>
          </p:cNvPr>
          <p:cNvSpPr>
            <a:spLocks noGrp="1"/>
          </p:cNvSpPr>
          <p:nvPr>
            <p:ph type="tbl" sz="quarter" idx="12"/>
          </p:nvPr>
        </p:nvSpPr>
        <p:spPr/>
        <p:txBody>
          <a:bodyPr/>
          <a:lstStyle/>
          <a:p>
            <a:endParaRPr lang="en-US"/>
          </a:p>
        </p:txBody>
      </p:sp>
    </p:spTree>
    <p:extLst>
      <p:ext uri="{BB962C8B-B14F-4D97-AF65-F5344CB8AC3E}">
        <p14:creationId xmlns:p14="http://schemas.microsoft.com/office/powerpoint/2010/main" val="404816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491FD4-6C3D-4AE3-B25A-BF4B42B3416A}"/>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DA466DEC-FE30-5A8B-2C20-94AD29A6F7AD}"/>
              </a:ext>
            </a:extLst>
          </p:cNvPr>
          <p:cNvSpPr>
            <a:spLocks noGrp="1"/>
          </p:cNvSpPr>
          <p:nvPr>
            <p:ph type="body" sz="quarter" idx="36"/>
          </p:nvPr>
        </p:nvSpPr>
        <p:spPr/>
        <p:txBody>
          <a:bodyPr/>
          <a:lstStyle/>
          <a:p>
            <a:endParaRPr lang="en-US"/>
          </a:p>
        </p:txBody>
      </p:sp>
      <p:sp>
        <p:nvSpPr>
          <p:cNvPr id="7" name="Text Placeholder 6">
            <a:extLst>
              <a:ext uri="{FF2B5EF4-FFF2-40B4-BE49-F238E27FC236}">
                <a16:creationId xmlns:a16="http://schemas.microsoft.com/office/drawing/2014/main" id="{674F1B61-F722-AA8C-C12D-36B2074FAADD}"/>
              </a:ext>
            </a:extLst>
          </p:cNvPr>
          <p:cNvSpPr>
            <a:spLocks noGrp="1"/>
          </p:cNvSpPr>
          <p:nvPr>
            <p:ph type="body" sz="quarter" idx="38"/>
          </p:nvPr>
        </p:nvSpPr>
        <p:spPr/>
        <p:txBody>
          <a:bodyPr/>
          <a:lstStyle/>
          <a:p>
            <a:endParaRPr lang="en-US"/>
          </a:p>
        </p:txBody>
      </p:sp>
      <p:sp>
        <p:nvSpPr>
          <p:cNvPr id="8" name="Text Placeholder 7">
            <a:extLst>
              <a:ext uri="{FF2B5EF4-FFF2-40B4-BE49-F238E27FC236}">
                <a16:creationId xmlns:a16="http://schemas.microsoft.com/office/drawing/2014/main" id="{7C3E0C1B-8A79-23B3-E00D-6CA96CECAFE2}"/>
              </a:ext>
            </a:extLst>
          </p:cNvPr>
          <p:cNvSpPr>
            <a:spLocks noGrp="1"/>
          </p:cNvSpPr>
          <p:nvPr>
            <p:ph type="body" sz="quarter" idx="39"/>
          </p:nvPr>
        </p:nvSpPr>
        <p:spPr/>
        <p:txBody>
          <a:bodyPr/>
          <a:lstStyle/>
          <a:p>
            <a:endParaRPr lang="en-US"/>
          </a:p>
        </p:txBody>
      </p:sp>
      <p:sp>
        <p:nvSpPr>
          <p:cNvPr id="9" name="Text Placeholder 8">
            <a:extLst>
              <a:ext uri="{FF2B5EF4-FFF2-40B4-BE49-F238E27FC236}">
                <a16:creationId xmlns:a16="http://schemas.microsoft.com/office/drawing/2014/main" id="{CE468ACA-8974-4A36-9245-48A7D751B760}"/>
              </a:ext>
            </a:extLst>
          </p:cNvPr>
          <p:cNvSpPr>
            <a:spLocks noGrp="1"/>
          </p:cNvSpPr>
          <p:nvPr>
            <p:ph type="body" sz="quarter" idx="40"/>
          </p:nvPr>
        </p:nvSpPr>
        <p:spPr/>
        <p:txBody>
          <a:bodyPr/>
          <a:lstStyle/>
          <a:p>
            <a:endParaRPr lang="en-US"/>
          </a:p>
        </p:txBody>
      </p:sp>
      <p:sp>
        <p:nvSpPr>
          <p:cNvPr id="10" name="Text Placeholder 9">
            <a:extLst>
              <a:ext uri="{FF2B5EF4-FFF2-40B4-BE49-F238E27FC236}">
                <a16:creationId xmlns:a16="http://schemas.microsoft.com/office/drawing/2014/main" id="{2C92EC06-72F1-8EB5-D26C-B6D2914FCB9D}"/>
              </a:ext>
            </a:extLst>
          </p:cNvPr>
          <p:cNvSpPr>
            <a:spLocks noGrp="1"/>
          </p:cNvSpPr>
          <p:nvPr>
            <p:ph type="body" sz="quarter" idx="41"/>
          </p:nvPr>
        </p:nvSpPr>
        <p:spPr/>
        <p:txBody>
          <a:bodyPr/>
          <a:lstStyle/>
          <a:p>
            <a:endParaRPr lang="en-US"/>
          </a:p>
        </p:txBody>
      </p:sp>
      <p:sp>
        <p:nvSpPr>
          <p:cNvPr id="11" name="Text Placeholder 10">
            <a:extLst>
              <a:ext uri="{FF2B5EF4-FFF2-40B4-BE49-F238E27FC236}">
                <a16:creationId xmlns:a16="http://schemas.microsoft.com/office/drawing/2014/main" id="{8DC3FCCC-ECE0-1E8D-DBBA-5F9E228B277E}"/>
              </a:ext>
            </a:extLst>
          </p:cNvPr>
          <p:cNvSpPr>
            <a:spLocks noGrp="1"/>
          </p:cNvSpPr>
          <p:nvPr>
            <p:ph type="body" sz="quarter" idx="42"/>
          </p:nvPr>
        </p:nvSpPr>
        <p:spPr/>
        <p:txBody>
          <a:bodyPr/>
          <a:lstStyle/>
          <a:p>
            <a:endParaRPr lang="en-US"/>
          </a:p>
        </p:txBody>
      </p:sp>
      <p:sp>
        <p:nvSpPr>
          <p:cNvPr id="12" name="Text Placeholder 11">
            <a:extLst>
              <a:ext uri="{FF2B5EF4-FFF2-40B4-BE49-F238E27FC236}">
                <a16:creationId xmlns:a16="http://schemas.microsoft.com/office/drawing/2014/main" id="{9C2013DC-E060-E45B-834B-21C0C1716DE7}"/>
              </a:ext>
            </a:extLst>
          </p:cNvPr>
          <p:cNvSpPr>
            <a:spLocks noGrp="1"/>
          </p:cNvSpPr>
          <p:nvPr>
            <p:ph type="body" sz="quarter" idx="68"/>
          </p:nvPr>
        </p:nvSpPr>
        <p:spPr/>
        <p:txBody>
          <a:bodyPr/>
          <a:lstStyle/>
          <a:p>
            <a:endParaRPr lang="en-US"/>
          </a:p>
        </p:txBody>
      </p:sp>
      <p:sp>
        <p:nvSpPr>
          <p:cNvPr id="13" name="Text Placeholder 12">
            <a:extLst>
              <a:ext uri="{FF2B5EF4-FFF2-40B4-BE49-F238E27FC236}">
                <a16:creationId xmlns:a16="http://schemas.microsoft.com/office/drawing/2014/main" id="{2084EDE5-39FE-212D-1652-2341946DBE35}"/>
              </a:ext>
            </a:extLst>
          </p:cNvPr>
          <p:cNvSpPr>
            <a:spLocks noGrp="1"/>
          </p:cNvSpPr>
          <p:nvPr>
            <p:ph type="body" sz="quarter" idx="69"/>
          </p:nvPr>
        </p:nvSpPr>
        <p:spPr/>
        <p:txBody>
          <a:bodyPr/>
          <a:lstStyle/>
          <a:p>
            <a:endParaRPr lang="en-US"/>
          </a:p>
        </p:txBody>
      </p:sp>
      <p:sp>
        <p:nvSpPr>
          <p:cNvPr id="14" name="Text Placeholder 13">
            <a:extLst>
              <a:ext uri="{FF2B5EF4-FFF2-40B4-BE49-F238E27FC236}">
                <a16:creationId xmlns:a16="http://schemas.microsoft.com/office/drawing/2014/main" id="{7E2688F9-BD8F-A777-84E5-CA9DE925EEE2}"/>
              </a:ext>
            </a:extLst>
          </p:cNvPr>
          <p:cNvSpPr>
            <a:spLocks noGrp="1"/>
          </p:cNvSpPr>
          <p:nvPr>
            <p:ph type="body" sz="quarter" idx="70"/>
          </p:nvPr>
        </p:nvSpPr>
        <p:spPr/>
        <p:txBody>
          <a:bodyPr/>
          <a:lstStyle/>
          <a:p>
            <a:endParaRPr lang="en-US"/>
          </a:p>
        </p:txBody>
      </p:sp>
      <p:grpSp>
        <p:nvGrpSpPr>
          <p:cNvPr id="15" name="Group 14">
            <a:extLst>
              <a:ext uri="{FF2B5EF4-FFF2-40B4-BE49-F238E27FC236}">
                <a16:creationId xmlns:a16="http://schemas.microsoft.com/office/drawing/2014/main" id="{F77D8C96-C685-5126-9297-2A94B8F083AF}"/>
              </a:ext>
            </a:extLst>
          </p:cNvPr>
          <p:cNvGrpSpPr/>
          <p:nvPr/>
        </p:nvGrpSpPr>
        <p:grpSpPr>
          <a:xfrm>
            <a:off x="3755501" y="2660648"/>
            <a:ext cx="8119027" cy="0"/>
            <a:chOff x="3755498" y="2660648"/>
            <a:chExt cx="8119027" cy="0"/>
          </a:xfrm>
        </p:grpSpPr>
        <p:cxnSp>
          <p:nvCxnSpPr>
            <p:cNvPr id="16" name="Straight Connector 15">
              <a:extLst>
                <a:ext uri="{FF2B5EF4-FFF2-40B4-BE49-F238E27FC236}">
                  <a16:creationId xmlns:a16="http://schemas.microsoft.com/office/drawing/2014/main" id="{13D194A5-397C-F24A-A1AA-C76E5E64ACED}"/>
                </a:ext>
              </a:extLst>
            </p:cNvPr>
            <p:cNvCxnSpPr>
              <a:cxnSpLocks/>
            </p:cNvCxnSpPr>
            <p:nvPr userDrawn="1"/>
          </p:nvCxnSpPr>
          <p:spPr>
            <a:xfrm>
              <a:off x="3755498" y="2660648"/>
              <a:ext cx="8119027" cy="0"/>
            </a:xfrm>
            <a:prstGeom prst="line">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5F0C96D-A48A-8D4A-9956-74752ABAE03D}"/>
                </a:ext>
              </a:extLst>
            </p:cNvPr>
            <p:cNvCxnSpPr>
              <a:cxnSpLocks/>
            </p:cNvCxnSpPr>
            <p:nvPr userDrawn="1"/>
          </p:nvCxnSpPr>
          <p:spPr>
            <a:xfrm>
              <a:off x="6673428" y="2660648"/>
              <a:ext cx="228335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8" name="Graphic 17">
            <a:extLst>
              <a:ext uri="{FF2B5EF4-FFF2-40B4-BE49-F238E27FC236}">
                <a16:creationId xmlns:a16="http://schemas.microsoft.com/office/drawing/2014/main" id="{BE738D56-71AC-36F7-60F2-201DDC6CC2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1703" y="2559848"/>
            <a:ext cx="201600" cy="201600"/>
          </a:xfrm>
          <a:prstGeom prst="rect">
            <a:avLst/>
          </a:prstGeom>
        </p:spPr>
      </p:pic>
      <p:pic>
        <p:nvPicPr>
          <p:cNvPr id="19" name="Graphic 18">
            <a:extLst>
              <a:ext uri="{FF2B5EF4-FFF2-40B4-BE49-F238E27FC236}">
                <a16:creationId xmlns:a16="http://schemas.microsoft.com/office/drawing/2014/main" id="{132A6323-9A37-0B15-8070-97473807EC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49633" y="2559848"/>
            <a:ext cx="201600" cy="201600"/>
          </a:xfrm>
          <a:prstGeom prst="rect">
            <a:avLst/>
          </a:prstGeom>
        </p:spPr>
      </p:pic>
      <p:pic>
        <p:nvPicPr>
          <p:cNvPr id="20" name="Graphic 19">
            <a:extLst>
              <a:ext uri="{FF2B5EF4-FFF2-40B4-BE49-F238E27FC236}">
                <a16:creationId xmlns:a16="http://schemas.microsoft.com/office/drawing/2014/main" id="{9A641772-F475-9937-6D8D-468EACD04D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4248" y="2546348"/>
            <a:ext cx="228600" cy="228600"/>
          </a:xfrm>
          <a:prstGeom prst="rect">
            <a:avLst/>
          </a:prstGeom>
        </p:spPr>
      </p:pic>
    </p:spTree>
    <p:extLst>
      <p:ext uri="{BB962C8B-B14F-4D97-AF65-F5344CB8AC3E}">
        <p14:creationId xmlns:p14="http://schemas.microsoft.com/office/powerpoint/2010/main" val="62503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8F68EE8-3F8D-EB90-689F-BA493B381BD8}"/>
              </a:ext>
            </a:extLst>
          </p:cNvPr>
          <p:cNvSpPr>
            <a:spLocks noGrp="1"/>
          </p:cNvSpPr>
          <p:nvPr>
            <p:ph type="title"/>
          </p:nvPr>
        </p:nvSpPr>
        <p:spPr/>
        <p:txBody>
          <a:bodyPr/>
          <a:lstStyle/>
          <a:p>
            <a:endParaRPr lang="en-US"/>
          </a:p>
        </p:txBody>
      </p:sp>
      <p:sp>
        <p:nvSpPr>
          <p:cNvPr id="14" name="Text Placeholder 13">
            <a:extLst>
              <a:ext uri="{FF2B5EF4-FFF2-40B4-BE49-F238E27FC236}">
                <a16:creationId xmlns:a16="http://schemas.microsoft.com/office/drawing/2014/main" id="{5A695332-18BC-6C0E-BD74-53439D70217E}"/>
              </a:ext>
            </a:extLst>
          </p:cNvPr>
          <p:cNvSpPr>
            <a:spLocks noGrp="1"/>
          </p:cNvSpPr>
          <p:nvPr>
            <p:ph type="body" sz="quarter" idx="36"/>
          </p:nvPr>
        </p:nvSpPr>
        <p:spPr/>
        <p:txBody>
          <a:bodyPr/>
          <a:lstStyle/>
          <a:p>
            <a:endParaRPr lang="en-US"/>
          </a:p>
        </p:txBody>
      </p:sp>
      <p:sp>
        <p:nvSpPr>
          <p:cNvPr id="15" name="Text Placeholder 14">
            <a:extLst>
              <a:ext uri="{FF2B5EF4-FFF2-40B4-BE49-F238E27FC236}">
                <a16:creationId xmlns:a16="http://schemas.microsoft.com/office/drawing/2014/main" id="{AF0014C4-2160-1401-BD2C-192102497FB0}"/>
              </a:ext>
            </a:extLst>
          </p:cNvPr>
          <p:cNvSpPr>
            <a:spLocks noGrp="1"/>
          </p:cNvSpPr>
          <p:nvPr>
            <p:ph type="body" sz="quarter" idx="38"/>
          </p:nvPr>
        </p:nvSpPr>
        <p:spPr/>
        <p:txBody>
          <a:bodyPr/>
          <a:lstStyle/>
          <a:p>
            <a:endParaRPr lang="en-US" dirty="0"/>
          </a:p>
        </p:txBody>
      </p:sp>
    </p:spTree>
    <p:extLst>
      <p:ext uri="{BB962C8B-B14F-4D97-AF65-F5344CB8AC3E}">
        <p14:creationId xmlns:p14="http://schemas.microsoft.com/office/powerpoint/2010/main" val="2244705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BD2CA-1EAA-AB17-9A45-57D6CE556DD6}"/>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76840034-5BAB-9FCC-809C-4999EC5757B2}"/>
              </a:ext>
            </a:extLst>
          </p:cNvPr>
          <p:cNvSpPr>
            <a:spLocks noGrp="1"/>
          </p:cNvSpPr>
          <p:nvPr>
            <p:ph type="body" sz="quarter" idx="36"/>
          </p:nvPr>
        </p:nvSpPr>
        <p:spPr/>
        <p:txBody>
          <a:bodyPr/>
          <a:lstStyle/>
          <a:p>
            <a:endParaRPr lang="en-US"/>
          </a:p>
        </p:txBody>
      </p:sp>
      <p:sp>
        <p:nvSpPr>
          <p:cNvPr id="8" name="Text Placeholder 7">
            <a:extLst>
              <a:ext uri="{FF2B5EF4-FFF2-40B4-BE49-F238E27FC236}">
                <a16:creationId xmlns:a16="http://schemas.microsoft.com/office/drawing/2014/main" id="{B6FDFAC9-FFE0-9651-B889-EE824BE3A7F0}"/>
              </a:ext>
            </a:extLst>
          </p:cNvPr>
          <p:cNvSpPr>
            <a:spLocks noGrp="1"/>
          </p:cNvSpPr>
          <p:nvPr>
            <p:ph type="body" sz="quarter" idx="38"/>
          </p:nvPr>
        </p:nvSpPr>
        <p:spPr/>
        <p:txBody>
          <a:bodyPr/>
          <a:lstStyle/>
          <a:p>
            <a:endParaRPr lang="en-US"/>
          </a:p>
        </p:txBody>
      </p:sp>
      <p:sp>
        <p:nvSpPr>
          <p:cNvPr id="9" name="Text Placeholder 8">
            <a:extLst>
              <a:ext uri="{FF2B5EF4-FFF2-40B4-BE49-F238E27FC236}">
                <a16:creationId xmlns:a16="http://schemas.microsoft.com/office/drawing/2014/main" id="{AB05C344-A272-DD3A-EAC6-9C6E3531F21E}"/>
              </a:ext>
            </a:extLst>
          </p:cNvPr>
          <p:cNvSpPr>
            <a:spLocks noGrp="1"/>
          </p:cNvSpPr>
          <p:nvPr>
            <p:ph type="body" sz="quarter" idx="39"/>
          </p:nvPr>
        </p:nvSpPr>
        <p:spPr/>
        <p:txBody>
          <a:bodyPr/>
          <a:lstStyle/>
          <a:p>
            <a:endParaRPr lang="en-US"/>
          </a:p>
        </p:txBody>
      </p:sp>
      <p:sp>
        <p:nvSpPr>
          <p:cNvPr id="10" name="Text Placeholder 9">
            <a:extLst>
              <a:ext uri="{FF2B5EF4-FFF2-40B4-BE49-F238E27FC236}">
                <a16:creationId xmlns:a16="http://schemas.microsoft.com/office/drawing/2014/main" id="{4961615F-5493-B716-3B11-B7D23577913F}"/>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410996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F531CD-481A-9726-9394-DADF236E3983}"/>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A6F96C2B-C3D4-DDD7-757A-722A5C47D509}"/>
              </a:ext>
            </a:extLst>
          </p:cNvPr>
          <p:cNvSpPr>
            <a:spLocks noGrp="1"/>
          </p:cNvSpPr>
          <p:nvPr>
            <p:ph type="body" sz="quarter" idx="36"/>
          </p:nvPr>
        </p:nvSpPr>
        <p:spPr/>
        <p:txBody>
          <a:bodyPr/>
          <a:lstStyle/>
          <a:p>
            <a:endParaRPr lang="en-US"/>
          </a:p>
        </p:txBody>
      </p:sp>
      <p:sp>
        <p:nvSpPr>
          <p:cNvPr id="10" name="Text Placeholder 9">
            <a:extLst>
              <a:ext uri="{FF2B5EF4-FFF2-40B4-BE49-F238E27FC236}">
                <a16:creationId xmlns:a16="http://schemas.microsoft.com/office/drawing/2014/main" id="{C2FAA4B8-F5D4-6FA6-89C1-881C90C38E86}"/>
              </a:ext>
            </a:extLst>
          </p:cNvPr>
          <p:cNvSpPr>
            <a:spLocks noGrp="1"/>
          </p:cNvSpPr>
          <p:nvPr>
            <p:ph type="body" sz="quarter" idx="38"/>
          </p:nvPr>
        </p:nvSpPr>
        <p:spPr/>
        <p:txBody>
          <a:bodyPr/>
          <a:lstStyle/>
          <a:p>
            <a:endParaRPr lang="en-US"/>
          </a:p>
        </p:txBody>
      </p:sp>
      <p:sp>
        <p:nvSpPr>
          <p:cNvPr id="11" name="Text Placeholder 10">
            <a:extLst>
              <a:ext uri="{FF2B5EF4-FFF2-40B4-BE49-F238E27FC236}">
                <a16:creationId xmlns:a16="http://schemas.microsoft.com/office/drawing/2014/main" id="{712DD278-03C6-AD0E-0F95-3610B3F738A9}"/>
              </a:ext>
            </a:extLst>
          </p:cNvPr>
          <p:cNvSpPr>
            <a:spLocks noGrp="1"/>
          </p:cNvSpPr>
          <p:nvPr>
            <p:ph type="body" sz="quarter" idx="39"/>
          </p:nvPr>
        </p:nvSpPr>
        <p:spPr/>
        <p:txBody>
          <a:bodyPr/>
          <a:lstStyle/>
          <a:p>
            <a:endParaRPr lang="en-US"/>
          </a:p>
        </p:txBody>
      </p:sp>
      <p:sp>
        <p:nvSpPr>
          <p:cNvPr id="12" name="Text Placeholder 11">
            <a:extLst>
              <a:ext uri="{FF2B5EF4-FFF2-40B4-BE49-F238E27FC236}">
                <a16:creationId xmlns:a16="http://schemas.microsoft.com/office/drawing/2014/main" id="{A2F6FF95-EBA2-EF72-E213-3F5E01B1C6C5}"/>
              </a:ext>
            </a:extLst>
          </p:cNvPr>
          <p:cNvSpPr>
            <a:spLocks noGrp="1"/>
          </p:cNvSpPr>
          <p:nvPr>
            <p:ph type="body" sz="quarter" idx="40"/>
          </p:nvPr>
        </p:nvSpPr>
        <p:spPr/>
        <p:txBody>
          <a:bodyPr/>
          <a:lstStyle/>
          <a:p>
            <a:endParaRPr lang="en-US"/>
          </a:p>
        </p:txBody>
      </p:sp>
      <p:sp>
        <p:nvSpPr>
          <p:cNvPr id="13" name="Text Placeholder 12">
            <a:extLst>
              <a:ext uri="{FF2B5EF4-FFF2-40B4-BE49-F238E27FC236}">
                <a16:creationId xmlns:a16="http://schemas.microsoft.com/office/drawing/2014/main" id="{D0CAB7CB-9B1D-BE26-E67C-8A7E50C09427}"/>
              </a:ext>
            </a:extLst>
          </p:cNvPr>
          <p:cNvSpPr>
            <a:spLocks noGrp="1"/>
          </p:cNvSpPr>
          <p:nvPr>
            <p:ph type="body" sz="quarter" idx="41"/>
          </p:nvPr>
        </p:nvSpPr>
        <p:spPr/>
        <p:txBody>
          <a:bodyPr/>
          <a:lstStyle/>
          <a:p>
            <a:endParaRPr lang="en-US"/>
          </a:p>
        </p:txBody>
      </p:sp>
      <p:sp>
        <p:nvSpPr>
          <p:cNvPr id="14" name="Text Placeholder 13">
            <a:extLst>
              <a:ext uri="{FF2B5EF4-FFF2-40B4-BE49-F238E27FC236}">
                <a16:creationId xmlns:a16="http://schemas.microsoft.com/office/drawing/2014/main" id="{26A198A0-BB2B-4827-5DA9-2555C74D2CA0}"/>
              </a:ext>
            </a:extLst>
          </p:cNvPr>
          <p:cNvSpPr>
            <a:spLocks noGrp="1"/>
          </p:cNvSpPr>
          <p:nvPr>
            <p:ph type="body" sz="quarter" idx="42"/>
          </p:nvPr>
        </p:nvSpPr>
        <p:spPr/>
        <p:txBody>
          <a:bodyPr/>
          <a:lstStyle/>
          <a:p>
            <a:endParaRPr lang="en-US"/>
          </a:p>
        </p:txBody>
      </p:sp>
    </p:spTree>
    <p:extLst>
      <p:ext uri="{BB962C8B-B14F-4D97-AF65-F5344CB8AC3E}">
        <p14:creationId xmlns:p14="http://schemas.microsoft.com/office/powerpoint/2010/main" val="115797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343136-1279-01D5-B27B-A547D9ED5623}"/>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4F015422-EBA7-CE0A-9D5D-F20AD09DEFD8}"/>
              </a:ext>
            </a:extLst>
          </p:cNvPr>
          <p:cNvSpPr>
            <a:spLocks noGrp="1"/>
          </p:cNvSpPr>
          <p:nvPr>
            <p:ph type="body" sz="quarter" idx="36"/>
          </p:nvPr>
        </p:nvSpPr>
        <p:spPr/>
        <p:txBody>
          <a:bodyPr/>
          <a:lstStyle/>
          <a:p>
            <a:endParaRPr lang="en-US"/>
          </a:p>
        </p:txBody>
      </p:sp>
      <p:sp>
        <p:nvSpPr>
          <p:cNvPr id="12" name="Text Placeholder 11">
            <a:extLst>
              <a:ext uri="{FF2B5EF4-FFF2-40B4-BE49-F238E27FC236}">
                <a16:creationId xmlns:a16="http://schemas.microsoft.com/office/drawing/2014/main" id="{EB1942AC-D8D3-B24A-FE9B-B61730F5BEC7}"/>
              </a:ext>
            </a:extLst>
          </p:cNvPr>
          <p:cNvSpPr>
            <a:spLocks noGrp="1"/>
          </p:cNvSpPr>
          <p:nvPr>
            <p:ph type="body" sz="quarter" idx="38"/>
          </p:nvPr>
        </p:nvSpPr>
        <p:spPr/>
        <p:txBody>
          <a:bodyPr/>
          <a:lstStyle/>
          <a:p>
            <a:endParaRPr lang="en-US"/>
          </a:p>
        </p:txBody>
      </p:sp>
      <p:sp>
        <p:nvSpPr>
          <p:cNvPr id="13" name="Text Placeholder 12">
            <a:extLst>
              <a:ext uri="{FF2B5EF4-FFF2-40B4-BE49-F238E27FC236}">
                <a16:creationId xmlns:a16="http://schemas.microsoft.com/office/drawing/2014/main" id="{FF317EAC-134D-AB00-8538-E7BF9A92B812}"/>
              </a:ext>
            </a:extLst>
          </p:cNvPr>
          <p:cNvSpPr>
            <a:spLocks noGrp="1"/>
          </p:cNvSpPr>
          <p:nvPr>
            <p:ph type="body" sz="quarter" idx="39"/>
          </p:nvPr>
        </p:nvSpPr>
        <p:spPr/>
        <p:txBody>
          <a:bodyPr/>
          <a:lstStyle/>
          <a:p>
            <a:endParaRPr lang="en-US"/>
          </a:p>
        </p:txBody>
      </p:sp>
      <p:sp>
        <p:nvSpPr>
          <p:cNvPr id="14" name="Text Placeholder 13">
            <a:extLst>
              <a:ext uri="{FF2B5EF4-FFF2-40B4-BE49-F238E27FC236}">
                <a16:creationId xmlns:a16="http://schemas.microsoft.com/office/drawing/2014/main" id="{1B824A66-A84D-8585-E37E-F5311CFE249D}"/>
              </a:ext>
            </a:extLst>
          </p:cNvPr>
          <p:cNvSpPr>
            <a:spLocks noGrp="1"/>
          </p:cNvSpPr>
          <p:nvPr>
            <p:ph type="body" sz="quarter" idx="40"/>
          </p:nvPr>
        </p:nvSpPr>
        <p:spPr/>
        <p:txBody>
          <a:bodyPr/>
          <a:lstStyle/>
          <a:p>
            <a:endParaRPr lang="en-US"/>
          </a:p>
        </p:txBody>
      </p:sp>
      <p:sp>
        <p:nvSpPr>
          <p:cNvPr id="15" name="Text Placeholder 14">
            <a:extLst>
              <a:ext uri="{FF2B5EF4-FFF2-40B4-BE49-F238E27FC236}">
                <a16:creationId xmlns:a16="http://schemas.microsoft.com/office/drawing/2014/main" id="{B55F1C6B-7665-7577-0D8D-ED27562095CC}"/>
              </a:ext>
            </a:extLst>
          </p:cNvPr>
          <p:cNvSpPr>
            <a:spLocks noGrp="1"/>
          </p:cNvSpPr>
          <p:nvPr>
            <p:ph type="body" sz="quarter" idx="41"/>
          </p:nvPr>
        </p:nvSpPr>
        <p:spPr/>
        <p:txBody>
          <a:bodyPr/>
          <a:lstStyle/>
          <a:p>
            <a:endParaRPr lang="en-US"/>
          </a:p>
        </p:txBody>
      </p:sp>
      <p:sp>
        <p:nvSpPr>
          <p:cNvPr id="16" name="Text Placeholder 15">
            <a:extLst>
              <a:ext uri="{FF2B5EF4-FFF2-40B4-BE49-F238E27FC236}">
                <a16:creationId xmlns:a16="http://schemas.microsoft.com/office/drawing/2014/main" id="{683F0594-B2F0-BEFB-79A9-5A113958D5DA}"/>
              </a:ext>
            </a:extLst>
          </p:cNvPr>
          <p:cNvSpPr>
            <a:spLocks noGrp="1"/>
          </p:cNvSpPr>
          <p:nvPr>
            <p:ph type="body" sz="quarter" idx="42"/>
          </p:nvPr>
        </p:nvSpPr>
        <p:spPr/>
        <p:txBody>
          <a:bodyPr/>
          <a:lstStyle/>
          <a:p>
            <a:endParaRPr lang="en-US"/>
          </a:p>
        </p:txBody>
      </p:sp>
      <p:sp>
        <p:nvSpPr>
          <p:cNvPr id="17" name="Text Placeholder 16">
            <a:extLst>
              <a:ext uri="{FF2B5EF4-FFF2-40B4-BE49-F238E27FC236}">
                <a16:creationId xmlns:a16="http://schemas.microsoft.com/office/drawing/2014/main" id="{CF15BC5E-2272-B79B-AAF5-EB2E19B75508}"/>
              </a:ext>
            </a:extLst>
          </p:cNvPr>
          <p:cNvSpPr>
            <a:spLocks noGrp="1"/>
          </p:cNvSpPr>
          <p:nvPr>
            <p:ph type="body" sz="quarter" idx="43"/>
          </p:nvPr>
        </p:nvSpPr>
        <p:spPr/>
        <p:txBody>
          <a:bodyPr/>
          <a:lstStyle/>
          <a:p>
            <a:endParaRPr lang="en-US"/>
          </a:p>
        </p:txBody>
      </p:sp>
      <p:sp>
        <p:nvSpPr>
          <p:cNvPr id="18" name="Text Placeholder 17">
            <a:extLst>
              <a:ext uri="{FF2B5EF4-FFF2-40B4-BE49-F238E27FC236}">
                <a16:creationId xmlns:a16="http://schemas.microsoft.com/office/drawing/2014/main" id="{2464955A-A015-B713-61B3-175C033CF651}"/>
              </a:ext>
            </a:extLst>
          </p:cNvPr>
          <p:cNvSpPr>
            <a:spLocks noGrp="1"/>
          </p:cNvSpPr>
          <p:nvPr>
            <p:ph type="body" sz="quarter" idx="44"/>
          </p:nvPr>
        </p:nvSpPr>
        <p:spPr/>
        <p:txBody>
          <a:bodyPr/>
          <a:lstStyle/>
          <a:p>
            <a:endParaRPr lang="en-US"/>
          </a:p>
        </p:txBody>
      </p:sp>
    </p:spTree>
    <p:extLst>
      <p:ext uri="{BB962C8B-B14F-4D97-AF65-F5344CB8AC3E}">
        <p14:creationId xmlns:p14="http://schemas.microsoft.com/office/powerpoint/2010/main" val="1692489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FC8729-5B64-2FDF-E8A0-685C953400DD}"/>
              </a:ext>
            </a:extLst>
          </p:cNvPr>
          <p:cNvSpPr>
            <a:spLocks noGrp="1"/>
          </p:cNvSpPr>
          <p:nvPr>
            <p:ph type="title"/>
          </p:nvPr>
        </p:nvSpPr>
        <p:spPr/>
        <p:txBody>
          <a:bodyPr/>
          <a:lstStyle/>
          <a:p>
            <a:endParaRPr lang="en-US"/>
          </a:p>
        </p:txBody>
      </p:sp>
      <p:graphicFrame>
        <p:nvGraphicFramePr>
          <p:cNvPr id="13" name="Diagram 12">
            <a:extLst>
              <a:ext uri="{FF2B5EF4-FFF2-40B4-BE49-F238E27FC236}">
                <a16:creationId xmlns:a16="http://schemas.microsoft.com/office/drawing/2014/main" id="{A99DB849-6264-448F-9A99-BF239FB51760}"/>
              </a:ext>
            </a:extLst>
          </p:cNvPr>
          <p:cNvGraphicFramePr/>
          <p:nvPr>
            <p:extLst>
              <p:ext uri="{D42A27DB-BD31-4B8C-83A1-F6EECF244321}">
                <p14:modId xmlns:p14="http://schemas.microsoft.com/office/powerpoint/2010/main" val="609537523"/>
              </p:ext>
            </p:extLst>
          </p:nvPr>
        </p:nvGraphicFramePr>
        <p:xfrm>
          <a:off x="1193800" y="160868"/>
          <a:ext cx="9804400" cy="6536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557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4C0F7C-88CA-F324-3CD7-54D7E47986E8}"/>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DB07EACB-F6DA-A85C-ACDD-251B92D62260}"/>
              </a:ext>
            </a:extLst>
          </p:cNvPr>
          <p:cNvSpPr>
            <a:spLocks noGrp="1"/>
          </p:cNvSpPr>
          <p:nvPr>
            <p:ph type="body" sz="quarter" idx="36"/>
          </p:nvPr>
        </p:nvSpPr>
        <p:spPr/>
        <p:txBody>
          <a:bodyPr/>
          <a:lstStyle/>
          <a:p>
            <a:endParaRPr lang="en-US"/>
          </a:p>
        </p:txBody>
      </p:sp>
      <p:sp>
        <p:nvSpPr>
          <p:cNvPr id="11" name="Text Placeholder 10">
            <a:extLst>
              <a:ext uri="{FF2B5EF4-FFF2-40B4-BE49-F238E27FC236}">
                <a16:creationId xmlns:a16="http://schemas.microsoft.com/office/drawing/2014/main" id="{49CD2162-0D2D-61AA-7B76-7D0098A6B734}"/>
              </a:ext>
            </a:extLst>
          </p:cNvPr>
          <p:cNvSpPr>
            <a:spLocks noGrp="1"/>
          </p:cNvSpPr>
          <p:nvPr>
            <p:ph type="body" sz="quarter" idx="74"/>
          </p:nvPr>
        </p:nvSpPr>
        <p:spPr/>
        <p:txBody>
          <a:bodyPr/>
          <a:lstStyle/>
          <a:p>
            <a:endParaRPr lang="en-US"/>
          </a:p>
        </p:txBody>
      </p:sp>
      <p:sp>
        <p:nvSpPr>
          <p:cNvPr id="12" name="Text Placeholder 11">
            <a:extLst>
              <a:ext uri="{FF2B5EF4-FFF2-40B4-BE49-F238E27FC236}">
                <a16:creationId xmlns:a16="http://schemas.microsoft.com/office/drawing/2014/main" id="{53358292-CA6D-66D0-DD4F-417C65976FC1}"/>
              </a:ext>
            </a:extLst>
          </p:cNvPr>
          <p:cNvSpPr>
            <a:spLocks noGrp="1"/>
          </p:cNvSpPr>
          <p:nvPr>
            <p:ph type="body" sz="quarter" idx="75"/>
          </p:nvPr>
        </p:nvSpPr>
        <p:spPr/>
        <p:txBody>
          <a:bodyPr/>
          <a:lstStyle/>
          <a:p>
            <a:endParaRPr lang="en-US"/>
          </a:p>
        </p:txBody>
      </p:sp>
      <p:grpSp>
        <p:nvGrpSpPr>
          <p:cNvPr id="2" name="Group 1">
            <a:extLst>
              <a:ext uri="{FF2B5EF4-FFF2-40B4-BE49-F238E27FC236}">
                <a16:creationId xmlns:a16="http://schemas.microsoft.com/office/drawing/2014/main" id="{0580CB61-89AE-571D-2AED-5F3428B3A96E}"/>
              </a:ext>
            </a:extLst>
          </p:cNvPr>
          <p:cNvGrpSpPr/>
          <p:nvPr/>
        </p:nvGrpSpPr>
        <p:grpSpPr>
          <a:xfrm>
            <a:off x="611634" y="1187450"/>
            <a:ext cx="1825990" cy="2079716"/>
            <a:chOff x="611634" y="1187450"/>
            <a:chExt cx="1825990" cy="2079716"/>
          </a:xfrm>
        </p:grpSpPr>
        <p:sp>
          <p:nvSpPr>
            <p:cNvPr id="3" name="Freeform: Shape 2">
              <a:extLst>
                <a:ext uri="{FF2B5EF4-FFF2-40B4-BE49-F238E27FC236}">
                  <a16:creationId xmlns:a16="http://schemas.microsoft.com/office/drawing/2014/main" id="{7A69F6F7-DC0D-DC3E-64F0-7040BAC00FCC}"/>
                </a:ext>
              </a:extLst>
            </p:cNvPr>
            <p:cNvSpPr/>
            <p:nvPr userDrawn="1"/>
          </p:nvSpPr>
          <p:spPr>
            <a:xfrm>
              <a:off x="611634" y="1187450"/>
              <a:ext cx="1825990" cy="2079716"/>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8F1A2019-8FB9-FC82-49EA-3E0E42DF4A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008" y="1907427"/>
              <a:ext cx="1523243" cy="639762"/>
            </a:xfrm>
            <a:prstGeom prst="rect">
              <a:avLst/>
            </a:prstGeom>
          </p:spPr>
        </p:pic>
      </p:grpSp>
      <p:grpSp>
        <p:nvGrpSpPr>
          <p:cNvPr id="6" name="Group 5">
            <a:extLst>
              <a:ext uri="{FF2B5EF4-FFF2-40B4-BE49-F238E27FC236}">
                <a16:creationId xmlns:a16="http://schemas.microsoft.com/office/drawing/2014/main" id="{EDE4C24B-D4BF-0A8D-DB97-54D9E9FE477C}"/>
              </a:ext>
            </a:extLst>
          </p:cNvPr>
          <p:cNvGrpSpPr/>
          <p:nvPr/>
        </p:nvGrpSpPr>
        <p:grpSpPr>
          <a:xfrm>
            <a:off x="2645960" y="1187450"/>
            <a:ext cx="1825990" cy="2079716"/>
            <a:chOff x="2645960" y="1187450"/>
            <a:chExt cx="1825990" cy="2079716"/>
          </a:xfrm>
        </p:grpSpPr>
        <p:sp>
          <p:nvSpPr>
            <p:cNvPr id="7" name="Freeform: Shape 6">
              <a:extLst>
                <a:ext uri="{FF2B5EF4-FFF2-40B4-BE49-F238E27FC236}">
                  <a16:creationId xmlns:a16="http://schemas.microsoft.com/office/drawing/2014/main" id="{E7678DEA-5B64-4F5F-BA8B-F09E235570E1}"/>
                </a:ext>
              </a:extLst>
            </p:cNvPr>
            <p:cNvSpPr/>
            <p:nvPr userDrawn="1"/>
          </p:nvSpPr>
          <p:spPr>
            <a:xfrm>
              <a:off x="2645960" y="1187450"/>
              <a:ext cx="1825990" cy="2079716"/>
            </a:xfrm>
            <a:custGeom>
              <a:avLst/>
              <a:gdLst>
                <a:gd name="connsiteX0" fmla="*/ 215800 w 431601"/>
                <a:gd name="connsiteY0" fmla="*/ 0 h 491574"/>
                <a:gd name="connsiteX1" fmla="*/ 431601 w 431601"/>
                <a:gd name="connsiteY1" fmla="*/ 122916 h 491574"/>
                <a:gd name="connsiteX2" fmla="*/ 431601 w 431601"/>
                <a:gd name="connsiteY2" fmla="*/ 368745 h 491574"/>
                <a:gd name="connsiteX3" fmla="*/ 215800 w 431601"/>
                <a:gd name="connsiteY3" fmla="*/ 491574 h 491574"/>
                <a:gd name="connsiteX4" fmla="*/ 0 w 431601"/>
                <a:gd name="connsiteY4" fmla="*/ 368745 h 491574"/>
                <a:gd name="connsiteX5" fmla="*/ 0 w 431601"/>
                <a:gd name="connsiteY5" fmla="*/ 122916 h 4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601" h="491574">
                  <a:moveTo>
                    <a:pt x="215800" y="0"/>
                  </a:moveTo>
                  <a:lnTo>
                    <a:pt x="431601" y="122916"/>
                  </a:lnTo>
                  <a:lnTo>
                    <a:pt x="431601" y="368745"/>
                  </a:lnTo>
                  <a:lnTo>
                    <a:pt x="215800" y="491574"/>
                  </a:lnTo>
                  <a:lnTo>
                    <a:pt x="0" y="368745"/>
                  </a:lnTo>
                  <a:lnTo>
                    <a:pt x="0" y="12291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45C56046-4BF4-D864-30C5-A89E6A5A696F}"/>
                </a:ext>
              </a:extLst>
            </p:cNvPr>
            <p:cNvPicPr>
              <a:picLocks noChangeAspect="1"/>
            </p:cNvPicPr>
            <p:nvPr userDrawn="1"/>
          </p:nvPicPr>
          <p:blipFill>
            <a:blip r:embed="rId4">
              <a:extLst>
                <a:ext uri="{96DAC541-7B7A-43D3-8B79-37D633B846F1}">
                  <asvg:svgBlip xmlns:asvg="http://schemas.microsoft.com/office/drawing/2016/SVG/main" r:embed="rId5"/>
                </a:ext>
              </a:extLst>
            </a:blip>
            <a:srcRect r="71953"/>
            <a:stretch>
              <a:fillRect/>
            </a:stretch>
          </p:blipFill>
          <p:spPr>
            <a:xfrm>
              <a:off x="3255889" y="1921146"/>
              <a:ext cx="606131" cy="612324"/>
            </a:xfrm>
            <a:prstGeom prst="rect">
              <a:avLst/>
            </a:prstGeom>
          </p:spPr>
        </p:pic>
      </p:grpSp>
    </p:spTree>
    <p:extLst>
      <p:ext uri="{BB962C8B-B14F-4D97-AF65-F5344CB8AC3E}">
        <p14:creationId xmlns:p14="http://schemas.microsoft.com/office/powerpoint/2010/main" val="92295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descr="A person with her arms crossed&#10;&#10;AI-generated content may be incorrect.">
            <a:extLst>
              <a:ext uri="{FF2B5EF4-FFF2-40B4-BE49-F238E27FC236}">
                <a16:creationId xmlns:a16="http://schemas.microsoft.com/office/drawing/2014/main" id="{47DDD7A4-3103-AAD2-2667-B5870E324E6B}"/>
              </a:ext>
            </a:extLst>
          </p:cNvPr>
          <p:cNvPicPr>
            <a:picLocks noGrp="1" noChangeAspect="1"/>
          </p:cNvPicPr>
          <p:nvPr>
            <p:ph type="pic" sz="quarter" idx="14"/>
          </p:nvPr>
        </p:nvPicPr>
        <p:blipFill>
          <a:blip r:embed="rId2"/>
          <a:srcRect l="35307" r="27060" b="35709"/>
          <a:stretch>
            <a:fillRect/>
          </a:stretch>
        </p:blipFill>
        <p:spPr>
          <a:xfrm>
            <a:off x="8509001" y="1519238"/>
            <a:ext cx="1543050" cy="1757362"/>
          </a:xfrm>
        </p:spPr>
      </p:pic>
      <p:sp>
        <p:nvSpPr>
          <p:cNvPr id="35" name="Title 34">
            <a:extLst>
              <a:ext uri="{FF2B5EF4-FFF2-40B4-BE49-F238E27FC236}">
                <a16:creationId xmlns:a16="http://schemas.microsoft.com/office/drawing/2014/main" id="{BA50CC40-2220-02D7-F0DD-45A83A923967}"/>
              </a:ext>
            </a:extLst>
          </p:cNvPr>
          <p:cNvSpPr>
            <a:spLocks noGrp="1"/>
          </p:cNvSpPr>
          <p:nvPr>
            <p:ph type="title"/>
          </p:nvPr>
        </p:nvSpPr>
        <p:spPr>
          <a:xfrm>
            <a:off x="593725" y="731837"/>
            <a:ext cx="7219950" cy="5394326"/>
          </a:xfrm>
        </p:spPr>
        <p:txBody>
          <a:bodyPr/>
          <a:lstStyle/>
          <a:p>
            <a:r>
              <a:rPr lang="en-US" dirty="0"/>
              <a:t>Proceed through the slides in order to understand how sustainable resource systems are developed, implemented, and evaluated. </a:t>
            </a:r>
          </a:p>
        </p:txBody>
      </p:sp>
      <p:sp>
        <p:nvSpPr>
          <p:cNvPr id="40" name="Text Placeholder 39">
            <a:extLst>
              <a:ext uri="{FF2B5EF4-FFF2-40B4-BE49-F238E27FC236}">
                <a16:creationId xmlns:a16="http://schemas.microsoft.com/office/drawing/2014/main" id="{4E869CCE-58CB-DCD2-2AB3-9D2B7BD5C50E}"/>
              </a:ext>
            </a:extLst>
          </p:cNvPr>
          <p:cNvSpPr>
            <a:spLocks noGrp="1"/>
          </p:cNvSpPr>
          <p:nvPr>
            <p:ph type="body" sz="quarter" idx="13"/>
          </p:nvPr>
        </p:nvSpPr>
        <p:spPr>
          <a:xfrm>
            <a:off x="8509003" y="3509966"/>
            <a:ext cx="2739230" cy="1976437"/>
          </a:xfrm>
        </p:spPr>
        <p:txBody>
          <a:bodyPr/>
          <a:lstStyle/>
          <a:p>
            <a:r>
              <a:rPr lang="en-US" dirty="0"/>
              <a:t>Pay attention to data trends and relationships shown in charts and tables. They provide valuable insights into resource consumption, investment priorities, and sustainability outcomes.</a:t>
            </a:r>
          </a:p>
        </p:txBody>
      </p:sp>
      <p:sp>
        <p:nvSpPr>
          <p:cNvPr id="52" name="Text Placeholder 51">
            <a:extLst>
              <a:ext uri="{FF2B5EF4-FFF2-40B4-BE49-F238E27FC236}">
                <a16:creationId xmlns:a16="http://schemas.microsoft.com/office/drawing/2014/main" id="{DA88E31F-4832-A42B-572E-F5D3A9300E59}"/>
              </a:ext>
            </a:extLst>
          </p:cNvPr>
          <p:cNvSpPr>
            <a:spLocks noGrp="1"/>
          </p:cNvSpPr>
          <p:nvPr>
            <p:ph type="body" sz="quarter" idx="15"/>
          </p:nvPr>
        </p:nvSpPr>
        <p:spPr>
          <a:xfrm>
            <a:off x="8509006" y="5643216"/>
            <a:ext cx="1204913" cy="499264"/>
          </a:xfrm>
        </p:spPr>
        <p:txBody>
          <a:bodyPr/>
          <a:lstStyle/>
          <a:p>
            <a:r>
              <a:rPr lang="en-US" dirty="0"/>
              <a:t>5 mins</a:t>
            </a:r>
          </a:p>
        </p:txBody>
      </p:sp>
    </p:spTree>
    <p:extLst>
      <p:ext uri="{BB962C8B-B14F-4D97-AF65-F5344CB8AC3E}">
        <p14:creationId xmlns:p14="http://schemas.microsoft.com/office/powerpoint/2010/main" val="323533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3C5D0-5FF5-6AEA-1868-2D3169BA5404}"/>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300CBAB9-C172-FE47-7AC8-FA17DD641674}"/>
              </a:ext>
            </a:extLst>
          </p:cNvPr>
          <p:cNvSpPr>
            <a:spLocks noGrp="1"/>
          </p:cNvSpPr>
          <p:nvPr>
            <p:ph type="title"/>
          </p:nvPr>
        </p:nvSpPr>
        <p:spPr>
          <a:xfrm>
            <a:off x="593728" y="472614"/>
            <a:ext cx="11002963" cy="714839"/>
          </a:xfrm>
        </p:spPr>
        <p:txBody>
          <a:bodyPr/>
          <a:lstStyle/>
          <a:p>
            <a:r>
              <a:rPr lang="en-US" dirty="0"/>
              <a:t>Developing sustainable resource systems involves adopting innovative approaches</a:t>
            </a:r>
            <a:endParaRPr lang="en-UA" dirty="0"/>
          </a:p>
        </p:txBody>
      </p:sp>
      <p:pic>
        <p:nvPicPr>
          <p:cNvPr id="12" name="Picture Placeholder 11" descr="A large metal silos next to a building&#10;&#10;AI-generated content may be incorrect.">
            <a:extLst>
              <a:ext uri="{FF2B5EF4-FFF2-40B4-BE49-F238E27FC236}">
                <a16:creationId xmlns:a16="http://schemas.microsoft.com/office/drawing/2014/main" id="{DFC048C8-3E25-E600-6512-A1BF9913117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l="128" r="128"/>
          <a:stretch/>
        </p:blipFill>
        <p:spPr>
          <a:xfrm>
            <a:off x="593725" y="1828801"/>
            <a:ext cx="5327650" cy="2668588"/>
          </a:xfrm>
        </p:spPr>
      </p:pic>
      <p:pic>
        <p:nvPicPr>
          <p:cNvPr id="10" name="Picture Placeholder 9" descr="A plant growing from a pile of pellets&#10;&#10;AI-generated content may be incorrect.">
            <a:extLst>
              <a:ext uri="{FF2B5EF4-FFF2-40B4-BE49-F238E27FC236}">
                <a16:creationId xmlns:a16="http://schemas.microsoft.com/office/drawing/2014/main" id="{4F59EC8E-74E7-1EE4-27DB-15BE81A043C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t="65" b="65"/>
          <a:stretch/>
        </p:blipFill>
        <p:spPr>
          <a:xfrm>
            <a:off x="6269040" y="1828801"/>
            <a:ext cx="5348213" cy="2668588"/>
          </a:xfrm>
        </p:spPr>
      </p:pic>
      <p:sp>
        <p:nvSpPr>
          <p:cNvPr id="7" name="Text Placeholder 6">
            <a:extLst>
              <a:ext uri="{FF2B5EF4-FFF2-40B4-BE49-F238E27FC236}">
                <a16:creationId xmlns:a16="http://schemas.microsoft.com/office/drawing/2014/main" id="{ECF794F8-6C07-9274-4A0D-3AC3E858FE44}"/>
              </a:ext>
            </a:extLst>
          </p:cNvPr>
          <p:cNvSpPr>
            <a:spLocks noGrp="1"/>
          </p:cNvSpPr>
          <p:nvPr>
            <p:ph type="body" sz="quarter" idx="34"/>
          </p:nvPr>
        </p:nvSpPr>
        <p:spPr>
          <a:xfrm>
            <a:off x="6282883" y="4822825"/>
            <a:ext cx="5318953" cy="241547"/>
          </a:xfrm>
        </p:spPr>
        <p:txBody>
          <a:bodyPr/>
          <a:lstStyle/>
          <a:p>
            <a:r>
              <a:rPr lang="en-US" dirty="0"/>
              <a:t>Sustainable practices</a:t>
            </a:r>
            <a:endParaRPr lang="en-UA" dirty="0"/>
          </a:p>
        </p:txBody>
      </p:sp>
      <p:sp>
        <p:nvSpPr>
          <p:cNvPr id="42" name="Text Placeholder 41">
            <a:extLst>
              <a:ext uri="{FF2B5EF4-FFF2-40B4-BE49-F238E27FC236}">
                <a16:creationId xmlns:a16="http://schemas.microsoft.com/office/drawing/2014/main" id="{9119DF22-CD3E-59E1-910F-1634BEF3FC26}"/>
              </a:ext>
            </a:extLst>
          </p:cNvPr>
          <p:cNvSpPr>
            <a:spLocks noGrp="1"/>
          </p:cNvSpPr>
          <p:nvPr>
            <p:ph type="body" sz="quarter" idx="39"/>
          </p:nvPr>
        </p:nvSpPr>
        <p:spPr/>
        <p:txBody>
          <a:bodyPr/>
          <a:lstStyle/>
          <a:p>
            <a:r>
              <a:rPr lang="en-US" dirty="0"/>
              <a:t>The need for sustainable resource systems has become increasingly urgent in light of the rapid depletion of finite natural resources, environmental degradation, and the growing impacts of climate change. </a:t>
            </a:r>
          </a:p>
        </p:txBody>
      </p:sp>
      <p:sp>
        <p:nvSpPr>
          <p:cNvPr id="18" name="Text Placeholder 17">
            <a:extLst>
              <a:ext uri="{FF2B5EF4-FFF2-40B4-BE49-F238E27FC236}">
                <a16:creationId xmlns:a16="http://schemas.microsoft.com/office/drawing/2014/main" id="{947652A2-4C12-D359-E823-83088A2E7A77}"/>
              </a:ext>
            </a:extLst>
          </p:cNvPr>
          <p:cNvSpPr>
            <a:spLocks noGrp="1"/>
          </p:cNvSpPr>
          <p:nvPr>
            <p:ph type="body" sz="quarter" idx="36"/>
          </p:nvPr>
        </p:nvSpPr>
        <p:spPr>
          <a:xfrm>
            <a:off x="595991" y="4822825"/>
            <a:ext cx="5318953" cy="241547"/>
          </a:xfrm>
        </p:spPr>
        <p:txBody>
          <a:bodyPr/>
          <a:lstStyle/>
          <a:p>
            <a:r>
              <a:rPr lang="en-US" dirty="0"/>
              <a:t>Sustainable resource systems</a:t>
            </a:r>
            <a:endParaRPr lang="en-UA" dirty="0"/>
          </a:p>
        </p:txBody>
      </p:sp>
      <p:sp>
        <p:nvSpPr>
          <p:cNvPr id="41" name="Text Placeholder 40">
            <a:extLst>
              <a:ext uri="{FF2B5EF4-FFF2-40B4-BE49-F238E27FC236}">
                <a16:creationId xmlns:a16="http://schemas.microsoft.com/office/drawing/2014/main" id="{7EF80C4A-C659-7990-FEE7-5EAAAF981F0B}"/>
              </a:ext>
            </a:extLst>
          </p:cNvPr>
          <p:cNvSpPr>
            <a:spLocks noGrp="1"/>
          </p:cNvSpPr>
          <p:nvPr>
            <p:ph type="body" sz="quarter" idx="38"/>
          </p:nvPr>
        </p:nvSpPr>
        <p:spPr/>
        <p:txBody>
          <a:bodyPr/>
          <a:lstStyle/>
          <a:p>
            <a:r>
              <a:rPr lang="en-US" dirty="0"/>
              <a:t>By implementing sustainable practices, we can promote the conservation of natural habitats, reduce greenhouse gas emissions, and foster resilience within communities and industries. </a:t>
            </a:r>
          </a:p>
        </p:txBody>
      </p:sp>
    </p:spTree>
    <p:extLst>
      <p:ext uri="{BB962C8B-B14F-4D97-AF65-F5344CB8AC3E}">
        <p14:creationId xmlns:p14="http://schemas.microsoft.com/office/powerpoint/2010/main" val="271461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966F3F-2B38-A573-B53F-44F4F529BC0D}"/>
              </a:ext>
            </a:extLst>
          </p:cNvPr>
          <p:cNvSpPr>
            <a:spLocks noGrp="1"/>
          </p:cNvSpPr>
          <p:nvPr>
            <p:ph type="title"/>
          </p:nvPr>
        </p:nvSpPr>
        <p:spPr>
          <a:xfrm>
            <a:off x="593728" y="472614"/>
            <a:ext cx="11002963" cy="714839"/>
          </a:xfrm>
        </p:spPr>
        <p:txBody>
          <a:bodyPr/>
          <a:lstStyle/>
          <a:p>
            <a:r>
              <a:rPr lang="en-US" dirty="0"/>
              <a:t>The need for sustainable resource systems has become increasingly urgent</a:t>
            </a:r>
            <a:endParaRPr lang="en-UA" dirty="0"/>
          </a:p>
        </p:txBody>
      </p:sp>
      <p:sp>
        <p:nvSpPr>
          <p:cNvPr id="12" name="Text Placeholder 11">
            <a:extLst>
              <a:ext uri="{FF2B5EF4-FFF2-40B4-BE49-F238E27FC236}">
                <a16:creationId xmlns:a16="http://schemas.microsoft.com/office/drawing/2014/main" id="{389D081E-B720-2BFF-74E3-D3F88C97CC8C}"/>
              </a:ext>
            </a:extLst>
          </p:cNvPr>
          <p:cNvSpPr>
            <a:spLocks noGrp="1"/>
          </p:cNvSpPr>
          <p:nvPr>
            <p:ph type="body" sz="quarter" idx="31"/>
          </p:nvPr>
        </p:nvSpPr>
        <p:spPr>
          <a:xfrm>
            <a:off x="6867527" y="1776250"/>
            <a:ext cx="4720467" cy="492369"/>
          </a:xfrm>
        </p:spPr>
        <p:txBody>
          <a:bodyPr>
            <a:noAutofit/>
          </a:bodyPr>
          <a:lstStyle/>
          <a:p>
            <a:r>
              <a:rPr lang="en-US" dirty="0"/>
              <a:t>From Extraction to Regeneration</a:t>
            </a:r>
            <a:endParaRPr lang="en-UA" dirty="0"/>
          </a:p>
        </p:txBody>
      </p:sp>
      <p:sp>
        <p:nvSpPr>
          <p:cNvPr id="13" name="Text Placeholder 12">
            <a:extLst>
              <a:ext uri="{FF2B5EF4-FFF2-40B4-BE49-F238E27FC236}">
                <a16:creationId xmlns:a16="http://schemas.microsoft.com/office/drawing/2014/main" id="{D10B26A6-D301-E379-4CBD-F0C5048CF46E}"/>
              </a:ext>
            </a:extLst>
          </p:cNvPr>
          <p:cNvSpPr>
            <a:spLocks noGrp="1"/>
          </p:cNvSpPr>
          <p:nvPr>
            <p:ph type="body" sz="quarter" idx="32"/>
          </p:nvPr>
        </p:nvSpPr>
        <p:spPr>
          <a:xfrm>
            <a:off x="6867525" y="2447112"/>
            <a:ext cx="4729162" cy="3039291"/>
          </a:xfrm>
        </p:spPr>
        <p:txBody>
          <a:bodyPr>
            <a:noAutofit/>
          </a:bodyPr>
          <a:lstStyle/>
          <a:p>
            <a:r>
              <a:rPr lang="en-US" dirty="0"/>
              <a:t>The increasing global demand for energy, materials, and food has placed immense pressure on natural resources and ecosystems. Traditional linear production models — based on extraction, consumption, and disposal — are no longer viable in the face of climate change and resource scarcity.</a:t>
            </a:r>
            <a:endParaRPr lang="uk-UA" dirty="0"/>
          </a:p>
          <a:p>
            <a:r>
              <a:rPr lang="en-US" dirty="0"/>
              <a:t>Sustainable resource systems aim to close material loops, reduce waste, and promote renewable inputs across industries. Biomass plays a central role in this transition, offering a renewable and versatile source for energy and bio-based products.</a:t>
            </a:r>
          </a:p>
        </p:txBody>
      </p:sp>
      <p:graphicFrame>
        <p:nvGraphicFramePr>
          <p:cNvPr id="26" name="Chart Placeholder 25">
            <a:extLst>
              <a:ext uri="{FF2B5EF4-FFF2-40B4-BE49-F238E27FC236}">
                <a16:creationId xmlns:a16="http://schemas.microsoft.com/office/drawing/2014/main" id="{B3C0389B-C9A8-2637-8F70-6F08695BCC38}"/>
              </a:ext>
            </a:extLst>
          </p:cNvPr>
          <p:cNvGraphicFramePr>
            <a:graphicFrameLocks noGrp="1"/>
          </p:cNvGraphicFramePr>
          <p:nvPr>
            <p:ph type="chart" sz="quarter" idx="33"/>
            <p:extLst>
              <p:ext uri="{D42A27DB-BD31-4B8C-83A1-F6EECF244321}">
                <p14:modId xmlns:p14="http://schemas.microsoft.com/office/powerpoint/2010/main" val="3416393380"/>
              </p:ext>
            </p:extLst>
          </p:nvPr>
        </p:nvGraphicFramePr>
        <p:xfrm>
          <a:off x="739775" y="1920875"/>
          <a:ext cx="5373688" cy="4059238"/>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30">
            <a:extLst>
              <a:ext uri="{FF2B5EF4-FFF2-40B4-BE49-F238E27FC236}">
                <a16:creationId xmlns:a16="http://schemas.microsoft.com/office/drawing/2014/main" id="{63B40B68-DA9A-4EFF-7155-81593FF62FB6}"/>
              </a:ext>
            </a:extLst>
          </p:cNvPr>
          <p:cNvSpPr>
            <a:spLocks noGrp="1"/>
          </p:cNvSpPr>
          <p:nvPr>
            <p:ph type="body" sz="quarter" idx="34"/>
          </p:nvPr>
        </p:nvSpPr>
        <p:spPr>
          <a:xfrm>
            <a:off x="6872561" y="5699682"/>
            <a:ext cx="941114" cy="369547"/>
          </a:xfrm>
        </p:spPr>
        <p:txBody>
          <a:bodyPr/>
          <a:lstStyle/>
          <a:p>
            <a:r>
              <a:rPr lang="en-UA" dirty="0"/>
              <a:t>XX%</a:t>
            </a:r>
          </a:p>
        </p:txBody>
      </p:sp>
      <p:sp>
        <p:nvSpPr>
          <p:cNvPr id="32" name="Text Placeholder 31">
            <a:extLst>
              <a:ext uri="{FF2B5EF4-FFF2-40B4-BE49-F238E27FC236}">
                <a16:creationId xmlns:a16="http://schemas.microsoft.com/office/drawing/2014/main" id="{43971235-8D22-0592-22E8-AD370A1F87C9}"/>
              </a:ext>
            </a:extLst>
          </p:cNvPr>
          <p:cNvSpPr>
            <a:spLocks noGrp="1"/>
          </p:cNvSpPr>
          <p:nvPr>
            <p:ph type="body" sz="quarter" idx="35"/>
          </p:nvPr>
        </p:nvSpPr>
        <p:spPr>
          <a:xfrm>
            <a:off x="7984426" y="5756619"/>
            <a:ext cx="1384979" cy="369547"/>
          </a:xfrm>
        </p:spPr>
        <p:txBody>
          <a:bodyPr/>
          <a:lstStyle/>
          <a:p>
            <a:r>
              <a:rPr lang="en-US" dirty="0"/>
              <a:t>reduce </a:t>
            </a:r>
            <a:br>
              <a:rPr lang="en-US" dirty="0"/>
            </a:br>
            <a:r>
              <a:rPr lang="en-US" dirty="0"/>
              <a:t>waste</a:t>
            </a:r>
            <a:endParaRPr lang="en-UA" dirty="0"/>
          </a:p>
        </p:txBody>
      </p:sp>
      <p:sp>
        <p:nvSpPr>
          <p:cNvPr id="34" name="Text Placeholder 33">
            <a:extLst>
              <a:ext uri="{FF2B5EF4-FFF2-40B4-BE49-F238E27FC236}">
                <a16:creationId xmlns:a16="http://schemas.microsoft.com/office/drawing/2014/main" id="{66B3EAC2-5656-7B8B-05B2-EF689342F5D1}"/>
              </a:ext>
            </a:extLst>
          </p:cNvPr>
          <p:cNvSpPr>
            <a:spLocks noGrp="1"/>
          </p:cNvSpPr>
          <p:nvPr>
            <p:ph type="body" sz="quarter" idx="47"/>
          </p:nvPr>
        </p:nvSpPr>
        <p:spPr>
          <a:xfrm>
            <a:off x="9543603" y="5699682"/>
            <a:ext cx="946149" cy="369547"/>
          </a:xfrm>
        </p:spPr>
        <p:txBody>
          <a:bodyPr>
            <a:normAutofit fontScale="92500"/>
          </a:bodyPr>
          <a:lstStyle/>
          <a:p>
            <a:r>
              <a:rPr lang="en-US" dirty="0"/>
              <a:t>XX%</a:t>
            </a:r>
            <a:endParaRPr lang="en-UA" dirty="0"/>
          </a:p>
        </p:txBody>
      </p:sp>
      <p:sp>
        <p:nvSpPr>
          <p:cNvPr id="77" name="Text Placeholder 76">
            <a:extLst>
              <a:ext uri="{FF2B5EF4-FFF2-40B4-BE49-F238E27FC236}">
                <a16:creationId xmlns:a16="http://schemas.microsoft.com/office/drawing/2014/main" id="{3D2DA3B1-BC09-14C5-9D7D-9E22575FCFA5}"/>
              </a:ext>
            </a:extLst>
          </p:cNvPr>
          <p:cNvSpPr>
            <a:spLocks noGrp="1"/>
          </p:cNvSpPr>
          <p:nvPr>
            <p:ph type="body" sz="quarter" idx="48"/>
          </p:nvPr>
        </p:nvSpPr>
        <p:spPr>
          <a:xfrm>
            <a:off x="10554235" y="5756619"/>
            <a:ext cx="1042455" cy="369547"/>
          </a:xfrm>
        </p:spPr>
        <p:txBody>
          <a:bodyPr/>
          <a:lstStyle/>
          <a:p>
            <a:r>
              <a:rPr lang="en-US" dirty="0"/>
              <a:t>promote inputs</a:t>
            </a:r>
            <a:endParaRPr lang="en-UA" dirty="0"/>
          </a:p>
        </p:txBody>
      </p:sp>
    </p:spTree>
    <p:extLst>
      <p:ext uri="{BB962C8B-B14F-4D97-AF65-F5344CB8AC3E}">
        <p14:creationId xmlns:p14="http://schemas.microsoft.com/office/powerpoint/2010/main" val="368001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90752-6BA5-0B59-07FE-F681CF9F7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64F65-19F2-9043-D0BB-EC825708F1D0}"/>
              </a:ext>
            </a:extLst>
          </p:cNvPr>
          <p:cNvSpPr>
            <a:spLocks noGrp="1"/>
          </p:cNvSpPr>
          <p:nvPr>
            <p:ph type="title"/>
          </p:nvPr>
        </p:nvSpPr>
        <p:spPr>
          <a:xfrm>
            <a:off x="593728" y="472614"/>
            <a:ext cx="11002963" cy="714839"/>
          </a:xfrm>
        </p:spPr>
        <p:txBody>
          <a:bodyPr/>
          <a:lstStyle/>
          <a:p>
            <a:r>
              <a:rPr lang="en-US" dirty="0"/>
              <a:t>Five Steps to Harnessing Biomass Biorefinery Networks</a:t>
            </a:r>
            <a:endParaRPr lang="en-UA" dirty="0"/>
          </a:p>
        </p:txBody>
      </p:sp>
      <p:sp>
        <p:nvSpPr>
          <p:cNvPr id="8" name="Text Placeholder 7">
            <a:extLst>
              <a:ext uri="{FF2B5EF4-FFF2-40B4-BE49-F238E27FC236}">
                <a16:creationId xmlns:a16="http://schemas.microsoft.com/office/drawing/2014/main" id="{29794B17-391C-A0D5-1263-11DB95839C5C}"/>
              </a:ext>
            </a:extLst>
          </p:cNvPr>
          <p:cNvSpPr>
            <a:spLocks noGrp="1"/>
          </p:cNvSpPr>
          <p:nvPr>
            <p:ph type="body" sz="quarter" idx="31"/>
          </p:nvPr>
        </p:nvSpPr>
        <p:spPr>
          <a:xfrm>
            <a:off x="730897" y="2442330"/>
            <a:ext cx="1755131" cy="464159"/>
          </a:xfrm>
        </p:spPr>
        <p:txBody>
          <a:bodyPr/>
          <a:lstStyle/>
          <a:p>
            <a:r>
              <a:rPr lang="en-US" dirty="0"/>
              <a:t>Understanding Biomass</a:t>
            </a:r>
            <a:endParaRPr lang="en-UA" dirty="0"/>
          </a:p>
        </p:txBody>
      </p:sp>
      <p:sp>
        <p:nvSpPr>
          <p:cNvPr id="9" name="Text Placeholder 8">
            <a:extLst>
              <a:ext uri="{FF2B5EF4-FFF2-40B4-BE49-F238E27FC236}">
                <a16:creationId xmlns:a16="http://schemas.microsoft.com/office/drawing/2014/main" id="{CB7B7438-D37E-F6CD-A649-FF2EEA51FD9E}"/>
              </a:ext>
            </a:extLst>
          </p:cNvPr>
          <p:cNvSpPr>
            <a:spLocks noGrp="1"/>
          </p:cNvSpPr>
          <p:nvPr>
            <p:ph type="body" sz="quarter" idx="13"/>
          </p:nvPr>
        </p:nvSpPr>
        <p:spPr>
          <a:xfrm>
            <a:off x="724116" y="1937672"/>
            <a:ext cx="360456" cy="300205"/>
          </a:xfrm>
        </p:spPr>
        <p:txBody>
          <a:bodyPr>
            <a:normAutofit/>
          </a:bodyPr>
          <a:lstStyle/>
          <a:p>
            <a:r>
              <a:rPr lang="en-UA"/>
              <a:t>01</a:t>
            </a:r>
            <a:endParaRPr lang="en-UA" dirty="0"/>
          </a:p>
        </p:txBody>
      </p:sp>
      <p:sp>
        <p:nvSpPr>
          <p:cNvPr id="34" name="Text Placeholder 33">
            <a:extLst>
              <a:ext uri="{FF2B5EF4-FFF2-40B4-BE49-F238E27FC236}">
                <a16:creationId xmlns:a16="http://schemas.microsoft.com/office/drawing/2014/main" id="{D4B4D8F9-92C3-2965-B33F-44377D035D5F}"/>
              </a:ext>
            </a:extLst>
          </p:cNvPr>
          <p:cNvSpPr>
            <a:spLocks noGrp="1"/>
          </p:cNvSpPr>
          <p:nvPr>
            <p:ph type="body" sz="quarter" idx="45"/>
          </p:nvPr>
        </p:nvSpPr>
        <p:spPr>
          <a:xfrm>
            <a:off x="730253" y="3087691"/>
            <a:ext cx="1634127" cy="1254125"/>
          </a:xfrm>
        </p:spPr>
        <p:txBody>
          <a:bodyPr>
            <a:normAutofit/>
          </a:bodyPr>
          <a:lstStyle/>
          <a:p>
            <a:r>
              <a:rPr lang="en-US" dirty="0"/>
              <a:t>Exploring the types and sources </a:t>
            </a:r>
            <a:br>
              <a:rPr lang="en-US" dirty="0"/>
            </a:br>
            <a:r>
              <a:rPr lang="en-US" dirty="0"/>
              <a:t>of biomass for sustainable use</a:t>
            </a:r>
          </a:p>
        </p:txBody>
      </p:sp>
      <p:sp>
        <p:nvSpPr>
          <p:cNvPr id="11" name="Text Placeholder 10">
            <a:extLst>
              <a:ext uri="{FF2B5EF4-FFF2-40B4-BE49-F238E27FC236}">
                <a16:creationId xmlns:a16="http://schemas.microsoft.com/office/drawing/2014/main" id="{F769A6BD-C5C8-F5D9-381C-588353D8F045}"/>
              </a:ext>
            </a:extLst>
          </p:cNvPr>
          <p:cNvSpPr>
            <a:spLocks noGrp="1"/>
          </p:cNvSpPr>
          <p:nvPr>
            <p:ph type="body" sz="quarter" idx="33"/>
          </p:nvPr>
        </p:nvSpPr>
        <p:spPr>
          <a:xfrm>
            <a:off x="5247949" y="2442330"/>
            <a:ext cx="1755131" cy="464159"/>
          </a:xfrm>
        </p:spPr>
        <p:txBody>
          <a:bodyPr/>
          <a:lstStyle/>
          <a:p>
            <a:r>
              <a:rPr lang="en-US" dirty="0"/>
              <a:t>Optimizing</a:t>
            </a:r>
            <a:br>
              <a:rPr lang="en-US" dirty="0"/>
            </a:br>
            <a:r>
              <a:rPr lang="en-US" dirty="0"/>
              <a:t>Biomass  </a:t>
            </a:r>
            <a:endParaRPr lang="en-UA" dirty="0"/>
          </a:p>
        </p:txBody>
      </p:sp>
      <p:sp>
        <p:nvSpPr>
          <p:cNvPr id="12" name="Text Placeholder 11">
            <a:extLst>
              <a:ext uri="{FF2B5EF4-FFF2-40B4-BE49-F238E27FC236}">
                <a16:creationId xmlns:a16="http://schemas.microsoft.com/office/drawing/2014/main" id="{A2FF064A-7441-A1FA-D860-5C2B9F73AD4D}"/>
              </a:ext>
            </a:extLst>
          </p:cNvPr>
          <p:cNvSpPr>
            <a:spLocks noGrp="1"/>
          </p:cNvSpPr>
          <p:nvPr>
            <p:ph type="body" sz="quarter" idx="34"/>
          </p:nvPr>
        </p:nvSpPr>
        <p:spPr>
          <a:xfrm>
            <a:off x="5241167" y="1937672"/>
            <a:ext cx="360456" cy="300205"/>
          </a:xfrm>
        </p:spPr>
        <p:txBody>
          <a:bodyPr>
            <a:normAutofit/>
          </a:bodyPr>
          <a:lstStyle/>
          <a:p>
            <a:r>
              <a:rPr lang="en-UA"/>
              <a:t>03</a:t>
            </a:r>
            <a:endParaRPr lang="en-UA" dirty="0"/>
          </a:p>
        </p:txBody>
      </p:sp>
      <p:sp>
        <p:nvSpPr>
          <p:cNvPr id="80" name="Text Placeholder 79">
            <a:extLst>
              <a:ext uri="{FF2B5EF4-FFF2-40B4-BE49-F238E27FC236}">
                <a16:creationId xmlns:a16="http://schemas.microsoft.com/office/drawing/2014/main" id="{21FB256F-9197-928B-B532-B3BBE934DF07}"/>
              </a:ext>
            </a:extLst>
          </p:cNvPr>
          <p:cNvSpPr>
            <a:spLocks noGrp="1"/>
          </p:cNvSpPr>
          <p:nvPr>
            <p:ph type="body" sz="quarter" idx="47"/>
          </p:nvPr>
        </p:nvSpPr>
        <p:spPr/>
        <p:txBody>
          <a:bodyPr/>
          <a:lstStyle/>
          <a:p>
            <a:r>
              <a:rPr lang="en-US" dirty="0"/>
              <a:t>Implementing strategies to maximize output</a:t>
            </a:r>
          </a:p>
        </p:txBody>
      </p:sp>
      <p:sp>
        <p:nvSpPr>
          <p:cNvPr id="14" name="Text Placeholder 13">
            <a:extLst>
              <a:ext uri="{FF2B5EF4-FFF2-40B4-BE49-F238E27FC236}">
                <a16:creationId xmlns:a16="http://schemas.microsoft.com/office/drawing/2014/main" id="{936387F7-32BA-A3BA-FEE3-F1B1C40F5757}"/>
              </a:ext>
            </a:extLst>
          </p:cNvPr>
          <p:cNvSpPr>
            <a:spLocks noGrp="1"/>
          </p:cNvSpPr>
          <p:nvPr>
            <p:ph type="body" sz="quarter" idx="36"/>
          </p:nvPr>
        </p:nvSpPr>
        <p:spPr>
          <a:xfrm>
            <a:off x="9774440" y="2442327"/>
            <a:ext cx="1755131" cy="475044"/>
          </a:xfrm>
        </p:spPr>
        <p:txBody>
          <a:bodyPr/>
          <a:lstStyle/>
          <a:p>
            <a:r>
              <a:rPr lang="en-US"/>
              <a:t>Future </a:t>
            </a:r>
            <a:br>
              <a:rPr lang="en-US"/>
            </a:br>
            <a:r>
              <a:rPr lang="en-US"/>
              <a:t>Outlook</a:t>
            </a:r>
            <a:endParaRPr lang="en-UA" dirty="0"/>
          </a:p>
        </p:txBody>
      </p:sp>
      <p:sp>
        <p:nvSpPr>
          <p:cNvPr id="15" name="Text Placeholder 14">
            <a:extLst>
              <a:ext uri="{FF2B5EF4-FFF2-40B4-BE49-F238E27FC236}">
                <a16:creationId xmlns:a16="http://schemas.microsoft.com/office/drawing/2014/main" id="{68A64458-BD14-B9A7-52FD-289E5E119300}"/>
              </a:ext>
            </a:extLst>
          </p:cNvPr>
          <p:cNvSpPr>
            <a:spLocks noGrp="1"/>
          </p:cNvSpPr>
          <p:nvPr>
            <p:ph type="body" sz="quarter" idx="37"/>
          </p:nvPr>
        </p:nvSpPr>
        <p:spPr>
          <a:xfrm>
            <a:off x="9767660" y="1937672"/>
            <a:ext cx="360456" cy="300205"/>
          </a:xfrm>
        </p:spPr>
        <p:txBody>
          <a:bodyPr>
            <a:normAutofit/>
          </a:bodyPr>
          <a:lstStyle/>
          <a:p>
            <a:r>
              <a:rPr lang="en-UA"/>
              <a:t>05</a:t>
            </a:r>
            <a:endParaRPr lang="en-UA" dirty="0"/>
          </a:p>
        </p:txBody>
      </p:sp>
      <p:sp>
        <p:nvSpPr>
          <p:cNvPr id="81" name="Text Placeholder 80">
            <a:extLst>
              <a:ext uri="{FF2B5EF4-FFF2-40B4-BE49-F238E27FC236}">
                <a16:creationId xmlns:a16="http://schemas.microsoft.com/office/drawing/2014/main" id="{ABC5BC61-2E48-B67C-9773-8B3A3685040F}"/>
              </a:ext>
            </a:extLst>
          </p:cNvPr>
          <p:cNvSpPr>
            <a:spLocks noGrp="1"/>
          </p:cNvSpPr>
          <p:nvPr>
            <p:ph type="body" sz="quarter" idx="49"/>
          </p:nvPr>
        </p:nvSpPr>
        <p:spPr/>
        <p:txBody>
          <a:bodyPr/>
          <a:lstStyle/>
          <a:p>
            <a:r>
              <a:rPr lang="en-US" dirty="0"/>
              <a:t>Shaping regulations and advancing technologies</a:t>
            </a:r>
          </a:p>
        </p:txBody>
      </p:sp>
      <p:sp>
        <p:nvSpPr>
          <p:cNvPr id="17" name="Text Placeholder 16">
            <a:extLst>
              <a:ext uri="{FF2B5EF4-FFF2-40B4-BE49-F238E27FC236}">
                <a16:creationId xmlns:a16="http://schemas.microsoft.com/office/drawing/2014/main" id="{B67830BF-7E69-11C7-6EE6-6356BA2DF636}"/>
              </a:ext>
            </a:extLst>
          </p:cNvPr>
          <p:cNvSpPr>
            <a:spLocks noGrp="1"/>
          </p:cNvSpPr>
          <p:nvPr>
            <p:ph type="body" sz="quarter" idx="39"/>
          </p:nvPr>
        </p:nvSpPr>
        <p:spPr>
          <a:xfrm>
            <a:off x="7502088" y="4088244"/>
            <a:ext cx="1755131" cy="494642"/>
          </a:xfrm>
        </p:spPr>
        <p:txBody>
          <a:bodyPr/>
          <a:lstStyle/>
          <a:p>
            <a:r>
              <a:rPr lang="en-US" dirty="0"/>
              <a:t>Promoting</a:t>
            </a:r>
            <a:br>
              <a:rPr lang="en-US" dirty="0"/>
            </a:br>
            <a:r>
              <a:rPr lang="en-US" dirty="0"/>
              <a:t>Biomass</a:t>
            </a:r>
            <a:endParaRPr lang="en-UA" dirty="0"/>
          </a:p>
        </p:txBody>
      </p:sp>
      <p:sp>
        <p:nvSpPr>
          <p:cNvPr id="18" name="Text Placeholder 17">
            <a:extLst>
              <a:ext uri="{FF2B5EF4-FFF2-40B4-BE49-F238E27FC236}">
                <a16:creationId xmlns:a16="http://schemas.microsoft.com/office/drawing/2014/main" id="{4B78CA5D-C69A-5AB8-D49E-E2265EA2E749}"/>
              </a:ext>
            </a:extLst>
          </p:cNvPr>
          <p:cNvSpPr>
            <a:spLocks noGrp="1"/>
          </p:cNvSpPr>
          <p:nvPr>
            <p:ph type="body" sz="quarter" idx="40"/>
          </p:nvPr>
        </p:nvSpPr>
        <p:spPr>
          <a:xfrm>
            <a:off x="7495306" y="3583589"/>
            <a:ext cx="360456" cy="300205"/>
          </a:xfrm>
        </p:spPr>
        <p:txBody>
          <a:bodyPr>
            <a:normAutofit/>
          </a:bodyPr>
          <a:lstStyle/>
          <a:p>
            <a:r>
              <a:rPr lang="en-UA"/>
              <a:t>04</a:t>
            </a:r>
            <a:endParaRPr lang="en-UA" dirty="0"/>
          </a:p>
        </p:txBody>
      </p:sp>
      <p:sp>
        <p:nvSpPr>
          <p:cNvPr id="37" name="Text Placeholder 36">
            <a:extLst>
              <a:ext uri="{FF2B5EF4-FFF2-40B4-BE49-F238E27FC236}">
                <a16:creationId xmlns:a16="http://schemas.microsoft.com/office/drawing/2014/main" id="{D4531917-BE3C-A54E-D571-086DA62C19E0}"/>
              </a:ext>
            </a:extLst>
          </p:cNvPr>
          <p:cNvSpPr>
            <a:spLocks noGrp="1"/>
          </p:cNvSpPr>
          <p:nvPr>
            <p:ph type="body" sz="quarter" idx="48"/>
          </p:nvPr>
        </p:nvSpPr>
        <p:spPr>
          <a:xfrm>
            <a:off x="7500929" y="4734182"/>
            <a:ext cx="1756800" cy="1252800"/>
          </a:xfrm>
        </p:spPr>
        <p:txBody>
          <a:bodyPr>
            <a:normAutofit/>
          </a:bodyPr>
          <a:lstStyle/>
          <a:p>
            <a:r>
              <a:rPr lang="en-US" dirty="0"/>
              <a:t>Fostering partnerships for sustainable resource cycles</a:t>
            </a:r>
          </a:p>
        </p:txBody>
      </p:sp>
      <p:sp>
        <p:nvSpPr>
          <p:cNvPr id="20" name="Text Placeholder 19">
            <a:extLst>
              <a:ext uri="{FF2B5EF4-FFF2-40B4-BE49-F238E27FC236}">
                <a16:creationId xmlns:a16="http://schemas.microsoft.com/office/drawing/2014/main" id="{FEA49A5C-3D6F-618C-B83E-EF70157B381F}"/>
              </a:ext>
            </a:extLst>
          </p:cNvPr>
          <p:cNvSpPr>
            <a:spLocks noGrp="1"/>
          </p:cNvSpPr>
          <p:nvPr>
            <p:ph type="body" sz="quarter" idx="42"/>
          </p:nvPr>
        </p:nvSpPr>
        <p:spPr>
          <a:xfrm>
            <a:off x="2987099" y="4088244"/>
            <a:ext cx="1755131" cy="494642"/>
          </a:xfrm>
        </p:spPr>
        <p:txBody>
          <a:bodyPr/>
          <a:lstStyle/>
          <a:p>
            <a:r>
              <a:rPr lang="en-US" dirty="0"/>
              <a:t>Designing Biomass</a:t>
            </a:r>
            <a:endParaRPr lang="en-UA" dirty="0"/>
          </a:p>
        </p:txBody>
      </p:sp>
      <p:sp>
        <p:nvSpPr>
          <p:cNvPr id="21" name="Text Placeholder 20">
            <a:extLst>
              <a:ext uri="{FF2B5EF4-FFF2-40B4-BE49-F238E27FC236}">
                <a16:creationId xmlns:a16="http://schemas.microsoft.com/office/drawing/2014/main" id="{3C1181ED-3E8F-ACE7-AE5E-4ABB18298474}"/>
              </a:ext>
            </a:extLst>
          </p:cNvPr>
          <p:cNvSpPr>
            <a:spLocks noGrp="1"/>
          </p:cNvSpPr>
          <p:nvPr>
            <p:ph type="body" sz="quarter" idx="43"/>
          </p:nvPr>
        </p:nvSpPr>
        <p:spPr>
          <a:xfrm>
            <a:off x="2980319" y="3583589"/>
            <a:ext cx="360456" cy="300205"/>
          </a:xfrm>
        </p:spPr>
        <p:txBody>
          <a:bodyPr>
            <a:normAutofit/>
          </a:bodyPr>
          <a:lstStyle/>
          <a:p>
            <a:r>
              <a:rPr lang="en-UA"/>
              <a:t>02</a:t>
            </a:r>
            <a:endParaRPr lang="en-UA" dirty="0"/>
          </a:p>
        </p:txBody>
      </p:sp>
      <p:sp>
        <p:nvSpPr>
          <p:cNvPr id="35" name="Text Placeholder 34">
            <a:extLst>
              <a:ext uri="{FF2B5EF4-FFF2-40B4-BE49-F238E27FC236}">
                <a16:creationId xmlns:a16="http://schemas.microsoft.com/office/drawing/2014/main" id="{9FBEA01A-DD4E-462C-16CE-B832C456E0CC}"/>
              </a:ext>
            </a:extLst>
          </p:cNvPr>
          <p:cNvSpPr>
            <a:spLocks noGrp="1"/>
          </p:cNvSpPr>
          <p:nvPr>
            <p:ph type="body" sz="quarter" idx="46"/>
          </p:nvPr>
        </p:nvSpPr>
        <p:spPr>
          <a:xfrm>
            <a:off x="2986088" y="4733925"/>
            <a:ext cx="1612038" cy="1252538"/>
          </a:xfrm>
        </p:spPr>
        <p:txBody>
          <a:bodyPr>
            <a:normAutofit/>
          </a:bodyPr>
          <a:lstStyle/>
          <a:p>
            <a:r>
              <a:rPr lang="en-US" dirty="0"/>
              <a:t>Creating efficient systems for biomass conversion</a:t>
            </a:r>
          </a:p>
        </p:txBody>
      </p:sp>
    </p:spTree>
    <p:extLst>
      <p:ext uri="{BB962C8B-B14F-4D97-AF65-F5344CB8AC3E}">
        <p14:creationId xmlns:p14="http://schemas.microsoft.com/office/powerpoint/2010/main" val="51762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104-7F06-1AEB-E31D-20AF422AAA37}"/>
              </a:ext>
            </a:extLst>
          </p:cNvPr>
          <p:cNvSpPr>
            <a:spLocks noGrp="1"/>
          </p:cNvSpPr>
          <p:nvPr>
            <p:ph type="title"/>
          </p:nvPr>
        </p:nvSpPr>
        <p:spPr>
          <a:xfrm>
            <a:off x="593728" y="472613"/>
            <a:ext cx="11002963" cy="1062501"/>
          </a:xfrm>
        </p:spPr>
        <p:txBody>
          <a:bodyPr/>
          <a:lstStyle/>
          <a:p>
            <a:r>
              <a:rPr lang="en-US"/>
              <a:t>Timeline of Biomass Biorefinery Networks in Sustainable Resource Management</a:t>
            </a:r>
            <a:endParaRPr lang="en-UA" dirty="0"/>
          </a:p>
        </p:txBody>
      </p:sp>
      <p:sp>
        <p:nvSpPr>
          <p:cNvPr id="3" name="Text Placeholder 2">
            <a:extLst>
              <a:ext uri="{FF2B5EF4-FFF2-40B4-BE49-F238E27FC236}">
                <a16:creationId xmlns:a16="http://schemas.microsoft.com/office/drawing/2014/main" id="{0D4CF30C-0F97-B434-C03B-522BBEF7F50B}"/>
              </a:ext>
            </a:extLst>
          </p:cNvPr>
          <p:cNvSpPr>
            <a:spLocks noGrp="1"/>
          </p:cNvSpPr>
          <p:nvPr>
            <p:ph type="body" sz="quarter" idx="31"/>
          </p:nvPr>
        </p:nvSpPr>
        <p:spPr>
          <a:xfrm>
            <a:off x="913776" y="2463520"/>
            <a:ext cx="2353619" cy="462560"/>
          </a:xfrm>
        </p:spPr>
        <p:txBody>
          <a:bodyPr/>
          <a:lstStyle/>
          <a:p>
            <a:r>
              <a:rPr lang="en-US"/>
              <a:t>Early </a:t>
            </a:r>
            <a:br>
              <a:rPr lang="uk-UA"/>
            </a:br>
            <a:r>
              <a:rPr lang="en-US"/>
              <a:t>Foundations</a:t>
            </a:r>
            <a:endParaRPr lang="en-UA" dirty="0"/>
          </a:p>
        </p:txBody>
      </p:sp>
      <p:sp>
        <p:nvSpPr>
          <p:cNvPr id="31" name="Text Placeholder 30">
            <a:extLst>
              <a:ext uri="{FF2B5EF4-FFF2-40B4-BE49-F238E27FC236}">
                <a16:creationId xmlns:a16="http://schemas.microsoft.com/office/drawing/2014/main" id="{CAF8F5DA-420B-771C-7C13-786F65D260B6}"/>
              </a:ext>
            </a:extLst>
          </p:cNvPr>
          <p:cNvSpPr>
            <a:spLocks noGrp="1"/>
          </p:cNvSpPr>
          <p:nvPr>
            <p:ph type="body" sz="quarter" idx="4294967295"/>
          </p:nvPr>
        </p:nvSpPr>
        <p:spPr>
          <a:xfrm>
            <a:off x="913776" y="4497390"/>
            <a:ext cx="2053697" cy="1078389"/>
          </a:xfrm>
          <a:prstGeom prst="rect">
            <a:avLst/>
          </a:prstGeom>
        </p:spPr>
        <p:txBody>
          <a:bodyPr>
            <a:normAutofit/>
          </a:bodyPr>
          <a:lstStyle/>
          <a:p>
            <a:r>
              <a:rPr lang="en-US">
                <a:solidFill>
                  <a:schemeClr val="tx2"/>
                </a:solidFill>
              </a:rPr>
              <a:t>Initial research, pilot projects, and emerging interest in biomass utilization</a:t>
            </a:r>
            <a:endParaRPr lang="en-UA">
              <a:solidFill>
                <a:schemeClr val="tx2"/>
              </a:solidFill>
            </a:endParaRPr>
          </a:p>
          <a:p>
            <a:endParaRPr lang="en-UA" dirty="0">
              <a:solidFill>
                <a:schemeClr val="tx2"/>
              </a:solidFill>
            </a:endParaRPr>
          </a:p>
        </p:txBody>
      </p:sp>
      <p:sp>
        <p:nvSpPr>
          <p:cNvPr id="127" name="Text Placeholder 126">
            <a:extLst>
              <a:ext uri="{FF2B5EF4-FFF2-40B4-BE49-F238E27FC236}">
                <a16:creationId xmlns:a16="http://schemas.microsoft.com/office/drawing/2014/main" id="{C6EE69D2-D31C-F80F-3366-29869AEA36FD}"/>
              </a:ext>
            </a:extLst>
          </p:cNvPr>
          <p:cNvSpPr>
            <a:spLocks noGrp="1"/>
          </p:cNvSpPr>
          <p:nvPr>
            <p:ph type="body" sz="quarter" idx="44"/>
          </p:nvPr>
        </p:nvSpPr>
        <p:spPr>
          <a:xfrm>
            <a:off x="599601" y="1771673"/>
            <a:ext cx="354010" cy="403202"/>
          </a:xfrm>
        </p:spPr>
        <p:txBody>
          <a:bodyPr/>
          <a:lstStyle/>
          <a:p>
            <a:endParaRPr lang="en-UA" dirty="0"/>
          </a:p>
        </p:txBody>
      </p:sp>
      <p:sp>
        <p:nvSpPr>
          <p:cNvPr id="40" name="Text Placeholder 39">
            <a:extLst>
              <a:ext uri="{FF2B5EF4-FFF2-40B4-BE49-F238E27FC236}">
                <a16:creationId xmlns:a16="http://schemas.microsoft.com/office/drawing/2014/main" id="{046C6B15-671F-97F2-970E-048311DBFEFC}"/>
              </a:ext>
            </a:extLst>
          </p:cNvPr>
          <p:cNvSpPr>
            <a:spLocks noGrp="1"/>
          </p:cNvSpPr>
          <p:nvPr>
            <p:ph type="body" sz="quarter" idx="52"/>
          </p:nvPr>
        </p:nvSpPr>
        <p:spPr>
          <a:xfrm>
            <a:off x="2843337" y="5955527"/>
            <a:ext cx="1419224" cy="170636"/>
          </a:xfrm>
        </p:spPr>
        <p:txBody>
          <a:bodyPr/>
          <a:lstStyle/>
          <a:p>
            <a:r>
              <a:rPr lang="en-UA"/>
              <a:t>2021-2023</a:t>
            </a:r>
            <a:endParaRPr lang="en-UA" dirty="0"/>
          </a:p>
        </p:txBody>
      </p:sp>
      <p:sp>
        <p:nvSpPr>
          <p:cNvPr id="14" name="Text Placeholder 13">
            <a:extLst>
              <a:ext uri="{FF2B5EF4-FFF2-40B4-BE49-F238E27FC236}">
                <a16:creationId xmlns:a16="http://schemas.microsoft.com/office/drawing/2014/main" id="{31CBBE1E-7FE3-8C00-ECEE-14D390966438}"/>
              </a:ext>
            </a:extLst>
          </p:cNvPr>
          <p:cNvSpPr>
            <a:spLocks noGrp="1"/>
          </p:cNvSpPr>
          <p:nvPr>
            <p:ph type="body" sz="quarter" idx="53"/>
          </p:nvPr>
        </p:nvSpPr>
        <p:spPr>
          <a:xfrm>
            <a:off x="593725" y="5955527"/>
            <a:ext cx="1419224" cy="170636"/>
          </a:xfrm>
        </p:spPr>
        <p:txBody>
          <a:bodyPr>
            <a:noAutofit/>
          </a:bodyPr>
          <a:lstStyle/>
          <a:p>
            <a:r>
              <a:rPr lang="en-US"/>
              <a:t>2020 and Before</a:t>
            </a:r>
            <a:endParaRPr lang="en-UA" dirty="0"/>
          </a:p>
        </p:txBody>
      </p:sp>
      <p:sp>
        <p:nvSpPr>
          <p:cNvPr id="41" name="Text Placeholder 40">
            <a:extLst>
              <a:ext uri="{FF2B5EF4-FFF2-40B4-BE49-F238E27FC236}">
                <a16:creationId xmlns:a16="http://schemas.microsoft.com/office/drawing/2014/main" id="{8A5EEA77-5EC0-AA5C-9BFE-2C4D364A764C}"/>
              </a:ext>
            </a:extLst>
          </p:cNvPr>
          <p:cNvSpPr>
            <a:spLocks noGrp="1"/>
          </p:cNvSpPr>
          <p:nvPr>
            <p:ph type="body" sz="quarter" idx="54"/>
          </p:nvPr>
        </p:nvSpPr>
        <p:spPr>
          <a:xfrm>
            <a:off x="5619813" y="5955527"/>
            <a:ext cx="1419224" cy="170636"/>
          </a:xfrm>
        </p:spPr>
        <p:txBody>
          <a:bodyPr/>
          <a:lstStyle/>
          <a:p>
            <a:r>
              <a:rPr lang="en-UA"/>
              <a:t>2024-2026</a:t>
            </a:r>
            <a:endParaRPr lang="en-UA" dirty="0"/>
          </a:p>
        </p:txBody>
      </p:sp>
      <p:sp>
        <p:nvSpPr>
          <p:cNvPr id="42" name="Text Placeholder 41">
            <a:extLst>
              <a:ext uri="{FF2B5EF4-FFF2-40B4-BE49-F238E27FC236}">
                <a16:creationId xmlns:a16="http://schemas.microsoft.com/office/drawing/2014/main" id="{9C123F5F-C369-63DF-D361-9021588EC450}"/>
              </a:ext>
            </a:extLst>
          </p:cNvPr>
          <p:cNvSpPr>
            <a:spLocks noGrp="1"/>
          </p:cNvSpPr>
          <p:nvPr>
            <p:ph type="body" sz="quarter" idx="55"/>
          </p:nvPr>
        </p:nvSpPr>
        <p:spPr>
          <a:xfrm>
            <a:off x="8396290" y="5955527"/>
            <a:ext cx="1419224" cy="170636"/>
          </a:xfrm>
        </p:spPr>
        <p:txBody>
          <a:bodyPr/>
          <a:lstStyle/>
          <a:p>
            <a:r>
              <a:rPr lang="en-US"/>
              <a:t>Beyond 2026</a:t>
            </a:r>
            <a:endParaRPr lang="en-UA" dirty="0"/>
          </a:p>
        </p:txBody>
      </p:sp>
      <p:sp>
        <p:nvSpPr>
          <p:cNvPr id="43" name="Text Placeholder 42">
            <a:extLst>
              <a:ext uri="{FF2B5EF4-FFF2-40B4-BE49-F238E27FC236}">
                <a16:creationId xmlns:a16="http://schemas.microsoft.com/office/drawing/2014/main" id="{85BC36E5-4D1F-62DD-D1E0-104EC0A3A174}"/>
              </a:ext>
            </a:extLst>
          </p:cNvPr>
          <p:cNvSpPr>
            <a:spLocks noGrp="1"/>
          </p:cNvSpPr>
          <p:nvPr>
            <p:ph type="body" sz="quarter" idx="4294967295"/>
          </p:nvPr>
        </p:nvSpPr>
        <p:spPr>
          <a:xfrm>
            <a:off x="3687339" y="4497390"/>
            <a:ext cx="2056160" cy="1078389"/>
          </a:xfrm>
          <a:prstGeom prst="rect">
            <a:avLst/>
          </a:prstGeom>
        </p:spPr>
        <p:txBody>
          <a:bodyPr>
            <a:normAutofit/>
          </a:bodyPr>
          <a:lstStyle/>
          <a:p>
            <a:r>
              <a:rPr lang="en-US">
                <a:solidFill>
                  <a:schemeClr val="tx2"/>
                </a:solidFill>
              </a:rPr>
              <a:t>Scaling up biorefinery technologies and establishing collaborative networks</a:t>
            </a:r>
            <a:endParaRPr lang="en-UA">
              <a:solidFill>
                <a:schemeClr val="tx2"/>
              </a:solidFill>
            </a:endParaRPr>
          </a:p>
          <a:p>
            <a:endParaRPr lang="en-UA" dirty="0">
              <a:solidFill>
                <a:schemeClr val="tx2"/>
              </a:solidFill>
            </a:endParaRPr>
          </a:p>
        </p:txBody>
      </p:sp>
      <p:sp>
        <p:nvSpPr>
          <p:cNvPr id="44" name="Text Placeholder 43">
            <a:extLst>
              <a:ext uri="{FF2B5EF4-FFF2-40B4-BE49-F238E27FC236}">
                <a16:creationId xmlns:a16="http://schemas.microsoft.com/office/drawing/2014/main" id="{4A72A311-0419-AD6A-6C79-4E29910250A8}"/>
              </a:ext>
            </a:extLst>
          </p:cNvPr>
          <p:cNvSpPr>
            <a:spLocks noGrp="1"/>
          </p:cNvSpPr>
          <p:nvPr>
            <p:ph type="body" sz="quarter" idx="4294967295"/>
          </p:nvPr>
        </p:nvSpPr>
        <p:spPr>
          <a:xfrm>
            <a:off x="6469758" y="4497390"/>
            <a:ext cx="2056160" cy="1078389"/>
          </a:xfrm>
          <a:prstGeom prst="rect">
            <a:avLst/>
          </a:prstGeom>
        </p:spPr>
        <p:txBody>
          <a:bodyPr>
            <a:normAutofit/>
          </a:bodyPr>
          <a:lstStyle/>
          <a:p>
            <a:r>
              <a:rPr lang="en-US">
                <a:solidFill>
                  <a:schemeClr val="tx2"/>
                </a:solidFill>
              </a:rPr>
              <a:t>Wider implementation, policy incentives, and integration into sustainable practices</a:t>
            </a:r>
          </a:p>
          <a:p>
            <a:endParaRPr lang="en-UA" dirty="0">
              <a:solidFill>
                <a:schemeClr val="tx2"/>
              </a:solidFill>
            </a:endParaRPr>
          </a:p>
        </p:txBody>
      </p:sp>
      <p:sp>
        <p:nvSpPr>
          <p:cNvPr id="45" name="Text Placeholder 44">
            <a:extLst>
              <a:ext uri="{FF2B5EF4-FFF2-40B4-BE49-F238E27FC236}">
                <a16:creationId xmlns:a16="http://schemas.microsoft.com/office/drawing/2014/main" id="{D0E0E810-3120-28B9-17F6-408FCFF875C2}"/>
              </a:ext>
            </a:extLst>
          </p:cNvPr>
          <p:cNvSpPr>
            <a:spLocks noGrp="1"/>
          </p:cNvSpPr>
          <p:nvPr>
            <p:ph type="body" sz="quarter" idx="4294967295"/>
          </p:nvPr>
        </p:nvSpPr>
        <p:spPr>
          <a:xfrm>
            <a:off x="9264353" y="4497390"/>
            <a:ext cx="1967528" cy="1078389"/>
          </a:xfrm>
          <a:prstGeom prst="rect">
            <a:avLst/>
          </a:prstGeom>
        </p:spPr>
        <p:txBody>
          <a:bodyPr>
            <a:normAutofit fontScale="85000" lnSpcReduction="10000"/>
          </a:bodyPr>
          <a:lstStyle/>
          <a:p>
            <a:r>
              <a:rPr lang="en-US">
                <a:solidFill>
                  <a:schemeClr val="tx2"/>
                </a:solidFill>
              </a:rPr>
              <a:t>Advancing technologies, international cooperation, and long-term sustainability goals</a:t>
            </a:r>
            <a:endParaRPr lang="en-UA">
              <a:solidFill>
                <a:schemeClr val="tx2"/>
              </a:solidFill>
            </a:endParaRPr>
          </a:p>
          <a:p>
            <a:endParaRPr lang="en-UA" dirty="0">
              <a:solidFill>
                <a:schemeClr val="tx2"/>
              </a:solidFill>
            </a:endParaRPr>
          </a:p>
        </p:txBody>
      </p:sp>
      <p:sp>
        <p:nvSpPr>
          <p:cNvPr id="30" name="Text Placeholder 29">
            <a:extLst>
              <a:ext uri="{FF2B5EF4-FFF2-40B4-BE49-F238E27FC236}">
                <a16:creationId xmlns:a16="http://schemas.microsoft.com/office/drawing/2014/main" id="{AE1A5061-880C-FD23-72EC-76CEFB84F485}"/>
              </a:ext>
            </a:extLst>
          </p:cNvPr>
          <p:cNvSpPr>
            <a:spLocks noGrp="1"/>
          </p:cNvSpPr>
          <p:nvPr>
            <p:ph type="body" sz="quarter" idx="4294967295"/>
          </p:nvPr>
        </p:nvSpPr>
        <p:spPr>
          <a:xfrm>
            <a:off x="913133" y="3162303"/>
            <a:ext cx="2053697" cy="1186961"/>
          </a:xfrm>
          <a:prstGeom prst="rect">
            <a:avLst/>
          </a:prstGeom>
        </p:spPr>
        <p:txBody>
          <a:bodyPr/>
          <a:lstStyle/>
          <a:p>
            <a:r>
              <a:rPr lang="en-US"/>
              <a:t>Initial research, pilot projects, and emerging interest in biomass utilization</a:t>
            </a:r>
            <a:endParaRPr lang="en-UA" dirty="0"/>
          </a:p>
        </p:txBody>
      </p:sp>
      <p:sp>
        <p:nvSpPr>
          <p:cNvPr id="46" name="Text Placeholder 45">
            <a:extLst>
              <a:ext uri="{FF2B5EF4-FFF2-40B4-BE49-F238E27FC236}">
                <a16:creationId xmlns:a16="http://schemas.microsoft.com/office/drawing/2014/main" id="{259E4AD0-4908-C805-D7F0-8E4D7A961522}"/>
              </a:ext>
            </a:extLst>
          </p:cNvPr>
          <p:cNvSpPr>
            <a:spLocks noGrp="1"/>
          </p:cNvSpPr>
          <p:nvPr>
            <p:ph type="body" sz="quarter" idx="62"/>
          </p:nvPr>
        </p:nvSpPr>
        <p:spPr>
          <a:xfrm>
            <a:off x="3687340" y="2463520"/>
            <a:ext cx="2353619" cy="462560"/>
          </a:xfrm>
        </p:spPr>
        <p:txBody>
          <a:bodyPr/>
          <a:lstStyle/>
          <a:p>
            <a:r>
              <a:rPr lang="en-US"/>
              <a:t>Development </a:t>
            </a:r>
            <a:br>
              <a:rPr lang="en-US"/>
            </a:br>
            <a:r>
              <a:rPr lang="en-US"/>
              <a:t>and Expansion</a:t>
            </a:r>
            <a:endParaRPr lang="en-UA" dirty="0"/>
          </a:p>
        </p:txBody>
      </p:sp>
      <p:sp>
        <p:nvSpPr>
          <p:cNvPr id="47" name="Text Placeholder 46">
            <a:extLst>
              <a:ext uri="{FF2B5EF4-FFF2-40B4-BE49-F238E27FC236}">
                <a16:creationId xmlns:a16="http://schemas.microsoft.com/office/drawing/2014/main" id="{0BC28D36-00F4-5CD7-69D7-52E1F60DD65E}"/>
              </a:ext>
            </a:extLst>
          </p:cNvPr>
          <p:cNvSpPr>
            <a:spLocks noGrp="1"/>
          </p:cNvSpPr>
          <p:nvPr>
            <p:ph type="body" sz="quarter" idx="4294967295"/>
          </p:nvPr>
        </p:nvSpPr>
        <p:spPr>
          <a:xfrm>
            <a:off x="3687340" y="3162303"/>
            <a:ext cx="2053697" cy="1186961"/>
          </a:xfrm>
          <a:prstGeom prst="rect">
            <a:avLst/>
          </a:prstGeom>
        </p:spPr>
        <p:txBody>
          <a:bodyPr>
            <a:normAutofit/>
          </a:bodyPr>
          <a:lstStyle/>
          <a:p>
            <a:r>
              <a:rPr lang="en-US"/>
              <a:t>Scaling up biorefinery technologies and establishing collaborative networks</a:t>
            </a:r>
            <a:endParaRPr lang="en-UA" dirty="0"/>
          </a:p>
        </p:txBody>
      </p:sp>
      <p:sp>
        <p:nvSpPr>
          <p:cNvPr id="48" name="Text Placeholder 47">
            <a:extLst>
              <a:ext uri="{FF2B5EF4-FFF2-40B4-BE49-F238E27FC236}">
                <a16:creationId xmlns:a16="http://schemas.microsoft.com/office/drawing/2014/main" id="{804A3F93-2E2A-3862-FAE5-0F869CE2FE61}"/>
              </a:ext>
            </a:extLst>
          </p:cNvPr>
          <p:cNvSpPr>
            <a:spLocks noGrp="1"/>
          </p:cNvSpPr>
          <p:nvPr>
            <p:ph type="body" sz="quarter" idx="64"/>
          </p:nvPr>
        </p:nvSpPr>
        <p:spPr>
          <a:xfrm>
            <a:off x="6469759" y="2463520"/>
            <a:ext cx="2353619" cy="462560"/>
          </a:xfrm>
        </p:spPr>
        <p:txBody>
          <a:bodyPr/>
          <a:lstStyle/>
          <a:p>
            <a:r>
              <a:rPr lang="en-US" dirty="0"/>
              <a:t>Mainstream Adoption</a:t>
            </a:r>
            <a:endParaRPr lang="en-UA" dirty="0"/>
          </a:p>
        </p:txBody>
      </p:sp>
      <p:sp>
        <p:nvSpPr>
          <p:cNvPr id="49" name="Text Placeholder 48">
            <a:extLst>
              <a:ext uri="{FF2B5EF4-FFF2-40B4-BE49-F238E27FC236}">
                <a16:creationId xmlns:a16="http://schemas.microsoft.com/office/drawing/2014/main" id="{1D87F603-6E5B-9136-B24E-26C50A14D628}"/>
              </a:ext>
            </a:extLst>
          </p:cNvPr>
          <p:cNvSpPr>
            <a:spLocks noGrp="1"/>
          </p:cNvSpPr>
          <p:nvPr>
            <p:ph type="body" sz="quarter" idx="4294967295"/>
          </p:nvPr>
        </p:nvSpPr>
        <p:spPr>
          <a:xfrm>
            <a:off x="6469759" y="3162303"/>
            <a:ext cx="2053697" cy="1186961"/>
          </a:xfrm>
          <a:prstGeom prst="rect">
            <a:avLst/>
          </a:prstGeom>
        </p:spPr>
        <p:txBody>
          <a:bodyPr>
            <a:normAutofit fontScale="92500" lnSpcReduction="20000"/>
          </a:bodyPr>
          <a:lstStyle/>
          <a:p>
            <a:r>
              <a:rPr lang="en-US"/>
              <a:t>Wider implementation, policy incentives, and integration into sustainable practices</a:t>
            </a:r>
          </a:p>
          <a:p>
            <a:br>
              <a:rPr lang="en-US"/>
            </a:br>
            <a:endParaRPr lang="en-UA" dirty="0"/>
          </a:p>
        </p:txBody>
      </p:sp>
      <p:sp>
        <p:nvSpPr>
          <p:cNvPr id="50" name="Text Placeholder 49">
            <a:extLst>
              <a:ext uri="{FF2B5EF4-FFF2-40B4-BE49-F238E27FC236}">
                <a16:creationId xmlns:a16="http://schemas.microsoft.com/office/drawing/2014/main" id="{B2B38136-B460-9B9E-1389-A7AC666EDFED}"/>
              </a:ext>
            </a:extLst>
          </p:cNvPr>
          <p:cNvSpPr>
            <a:spLocks noGrp="1"/>
          </p:cNvSpPr>
          <p:nvPr>
            <p:ph type="body" sz="quarter" idx="66"/>
          </p:nvPr>
        </p:nvSpPr>
        <p:spPr>
          <a:xfrm>
            <a:off x="9264354" y="2463520"/>
            <a:ext cx="2332336" cy="462560"/>
          </a:xfrm>
        </p:spPr>
        <p:txBody>
          <a:bodyPr/>
          <a:lstStyle/>
          <a:p>
            <a:r>
              <a:rPr lang="en-US" dirty="0"/>
              <a:t>Future Innovations</a:t>
            </a:r>
            <a:endParaRPr lang="en-UA" dirty="0"/>
          </a:p>
        </p:txBody>
      </p:sp>
      <p:sp>
        <p:nvSpPr>
          <p:cNvPr id="51" name="Text Placeholder 50">
            <a:extLst>
              <a:ext uri="{FF2B5EF4-FFF2-40B4-BE49-F238E27FC236}">
                <a16:creationId xmlns:a16="http://schemas.microsoft.com/office/drawing/2014/main" id="{7F16494A-EEE2-0042-465A-1B4B228410B5}"/>
              </a:ext>
            </a:extLst>
          </p:cNvPr>
          <p:cNvSpPr>
            <a:spLocks noGrp="1"/>
          </p:cNvSpPr>
          <p:nvPr>
            <p:ph type="body" sz="quarter" idx="4294967295"/>
          </p:nvPr>
        </p:nvSpPr>
        <p:spPr>
          <a:xfrm>
            <a:off x="9264352" y="3162303"/>
            <a:ext cx="1965172" cy="1186961"/>
          </a:xfrm>
          <a:prstGeom prst="rect">
            <a:avLst/>
          </a:prstGeom>
        </p:spPr>
        <p:txBody>
          <a:bodyPr>
            <a:normAutofit fontScale="92500" lnSpcReduction="20000"/>
          </a:bodyPr>
          <a:lstStyle/>
          <a:p>
            <a:r>
              <a:rPr lang="en-US"/>
              <a:t>Advancing technologies, international cooperation, and long-term sustainability goals</a:t>
            </a:r>
            <a:endParaRPr lang="en-UA" dirty="0"/>
          </a:p>
        </p:txBody>
      </p:sp>
      <p:sp>
        <p:nvSpPr>
          <p:cNvPr id="128" name="Text Placeholder 127">
            <a:extLst>
              <a:ext uri="{FF2B5EF4-FFF2-40B4-BE49-F238E27FC236}">
                <a16:creationId xmlns:a16="http://schemas.microsoft.com/office/drawing/2014/main" id="{AD12812E-4113-83BE-793C-FC8604060038}"/>
              </a:ext>
            </a:extLst>
          </p:cNvPr>
          <p:cNvSpPr>
            <a:spLocks noGrp="1"/>
          </p:cNvSpPr>
          <p:nvPr>
            <p:ph type="body" sz="quarter" idx="68"/>
          </p:nvPr>
        </p:nvSpPr>
        <p:spPr>
          <a:xfrm>
            <a:off x="3375944" y="1771673"/>
            <a:ext cx="354010" cy="403202"/>
          </a:xfrm>
        </p:spPr>
        <p:txBody>
          <a:bodyPr/>
          <a:lstStyle/>
          <a:p>
            <a:endParaRPr lang="en-UA" dirty="0"/>
          </a:p>
        </p:txBody>
      </p:sp>
      <p:sp>
        <p:nvSpPr>
          <p:cNvPr id="129" name="Text Placeholder 128">
            <a:extLst>
              <a:ext uri="{FF2B5EF4-FFF2-40B4-BE49-F238E27FC236}">
                <a16:creationId xmlns:a16="http://schemas.microsoft.com/office/drawing/2014/main" id="{507A5E50-AF00-2BCC-D252-5AAB7B06FE0C}"/>
              </a:ext>
            </a:extLst>
          </p:cNvPr>
          <p:cNvSpPr>
            <a:spLocks noGrp="1"/>
          </p:cNvSpPr>
          <p:nvPr>
            <p:ph type="body" sz="quarter" idx="69"/>
          </p:nvPr>
        </p:nvSpPr>
        <p:spPr/>
        <p:txBody>
          <a:bodyPr/>
          <a:lstStyle/>
          <a:p>
            <a:endParaRPr lang="en-UA"/>
          </a:p>
        </p:txBody>
      </p:sp>
      <p:sp>
        <p:nvSpPr>
          <p:cNvPr id="130" name="Text Placeholder 129">
            <a:extLst>
              <a:ext uri="{FF2B5EF4-FFF2-40B4-BE49-F238E27FC236}">
                <a16:creationId xmlns:a16="http://schemas.microsoft.com/office/drawing/2014/main" id="{6CF1BC22-7634-9145-4FE4-01288FB33F1F}"/>
              </a:ext>
            </a:extLst>
          </p:cNvPr>
          <p:cNvSpPr>
            <a:spLocks noGrp="1"/>
          </p:cNvSpPr>
          <p:nvPr>
            <p:ph type="body" sz="quarter" idx="70"/>
          </p:nvPr>
        </p:nvSpPr>
        <p:spPr>
          <a:xfrm>
            <a:off x="8928897" y="1771673"/>
            <a:ext cx="354010" cy="403202"/>
          </a:xfrm>
        </p:spPr>
        <p:txBody>
          <a:bodyPr/>
          <a:lstStyle/>
          <a:p>
            <a:endParaRPr lang="en-UA" dirty="0"/>
          </a:p>
        </p:txBody>
      </p:sp>
      <p:pic>
        <p:nvPicPr>
          <p:cNvPr id="55" name="Picture Placeholder 54">
            <a:extLst>
              <a:ext uri="{FF2B5EF4-FFF2-40B4-BE49-F238E27FC236}">
                <a16:creationId xmlns:a16="http://schemas.microsoft.com/office/drawing/2014/main" id="{DD92B68F-1FF9-4A96-8025-E16BDB1F3BF4}"/>
              </a:ext>
            </a:extLst>
          </p:cNvPr>
          <p:cNvPicPr>
            <a:picLocks noGrp="1" noChangeAspect="1"/>
          </p:cNvPicPr>
          <p:nvPr>
            <p:ph type="pic" sz="quarter" idx="4294967295"/>
          </p:nvPr>
        </p:nvPicPr>
        <p:blipFill>
          <a:blip r:embed="rId2">
            <a:extLst>
              <a:ext uri="{96DAC541-7B7A-43D3-8B79-37D633B846F1}">
                <asvg:svgBlip xmlns:asvg="http://schemas.microsoft.com/office/drawing/2016/SVG/main" r:embed="rId3"/>
              </a:ext>
            </a:extLst>
          </a:blip>
          <a:srcRect l="275" r="275"/>
          <a:stretch>
            <a:fillRect/>
          </a:stretch>
        </p:blipFill>
        <p:spPr>
          <a:xfrm>
            <a:off x="0" y="1974850"/>
            <a:ext cx="0" cy="0"/>
          </a:xfrm>
          <a:prstGeom prst="rect">
            <a:avLst/>
          </a:prstGeom>
        </p:spPr>
      </p:pic>
      <p:pic>
        <p:nvPicPr>
          <p:cNvPr id="78" name="Graphic 77">
            <a:extLst>
              <a:ext uri="{FF2B5EF4-FFF2-40B4-BE49-F238E27FC236}">
                <a16:creationId xmlns:a16="http://schemas.microsoft.com/office/drawing/2014/main" id="{20050D04-9564-F153-F9E7-963F93970A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805" y="1872474"/>
            <a:ext cx="201600" cy="201600"/>
          </a:xfrm>
          <a:prstGeom prst="rect">
            <a:avLst/>
          </a:prstGeom>
        </p:spPr>
      </p:pic>
      <p:pic>
        <p:nvPicPr>
          <p:cNvPr id="84" name="Graphic 83">
            <a:extLst>
              <a:ext uri="{FF2B5EF4-FFF2-40B4-BE49-F238E27FC236}">
                <a16:creationId xmlns:a16="http://schemas.microsoft.com/office/drawing/2014/main" id="{AE15C035-8B92-74F3-523E-0FDAD7E868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2148" y="1872474"/>
            <a:ext cx="201600" cy="201600"/>
          </a:xfrm>
          <a:prstGeom prst="rect">
            <a:avLst/>
          </a:prstGeom>
        </p:spPr>
      </p:pic>
      <p:pic>
        <p:nvPicPr>
          <p:cNvPr id="86" name="Graphic 85">
            <a:extLst>
              <a:ext uri="{FF2B5EF4-FFF2-40B4-BE49-F238E27FC236}">
                <a16:creationId xmlns:a16="http://schemas.microsoft.com/office/drawing/2014/main" id="{9D09E4E3-4B5F-B867-765B-F54F270CD5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5256" y="1858974"/>
            <a:ext cx="228600" cy="228600"/>
          </a:xfrm>
          <a:prstGeom prst="rect">
            <a:avLst/>
          </a:prstGeom>
        </p:spPr>
      </p:pic>
      <p:pic>
        <p:nvPicPr>
          <p:cNvPr id="88" name="Graphic 87">
            <a:extLst>
              <a:ext uri="{FF2B5EF4-FFF2-40B4-BE49-F238E27FC236}">
                <a16:creationId xmlns:a16="http://schemas.microsoft.com/office/drawing/2014/main" id="{DEEEB20F-40A6-1355-9368-47DC0681CA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5101" y="1872474"/>
            <a:ext cx="201600" cy="201600"/>
          </a:xfrm>
          <a:prstGeom prst="rect">
            <a:avLst/>
          </a:prstGeom>
        </p:spPr>
      </p:pic>
    </p:spTree>
    <p:extLst>
      <p:ext uri="{BB962C8B-B14F-4D97-AF65-F5344CB8AC3E}">
        <p14:creationId xmlns:p14="http://schemas.microsoft.com/office/powerpoint/2010/main" val="239429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Placeholder 48" descr="A metal tower in a field&#10;&#10;AI-generated content may be incorrect.">
            <a:extLst>
              <a:ext uri="{FF2B5EF4-FFF2-40B4-BE49-F238E27FC236}">
                <a16:creationId xmlns:a16="http://schemas.microsoft.com/office/drawing/2014/main" id="{CD981A37-1257-8D0B-9574-D4BEE5E2ECE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t="20" b="20"/>
          <a:stretch/>
        </p:blipFill>
        <p:spPr>
          <a:xfrm>
            <a:off x="722558" y="2946707"/>
            <a:ext cx="2370655" cy="2460274"/>
          </a:xfrm>
        </p:spPr>
      </p:pic>
      <p:pic>
        <p:nvPicPr>
          <p:cNvPr id="53" name="Picture Placeholder 52" descr="A field of corn and silos&#10;&#10;AI-generated content may be incorrect.">
            <a:extLst>
              <a:ext uri="{FF2B5EF4-FFF2-40B4-BE49-F238E27FC236}">
                <a16:creationId xmlns:a16="http://schemas.microsoft.com/office/drawing/2014/main" id="{6AE10A74-CB77-A9A1-17D6-4D07DE14D789}"/>
              </a:ext>
            </a:extLst>
          </p:cNvPr>
          <p:cNvPicPr>
            <a:picLocks noGrp="1" noChangeAspect="1"/>
          </p:cNvPicPr>
          <p:nvPr>
            <p:ph type="pic" sz="quarter" idx="55"/>
          </p:nvPr>
        </p:nvPicPr>
        <p:blipFill>
          <a:blip r:embed="rId3" cstate="print">
            <a:extLst>
              <a:ext uri="{28A0092B-C50C-407E-A947-70E740481C1C}">
                <a14:useLocalDpi xmlns:a14="http://schemas.microsoft.com/office/drawing/2010/main"/>
              </a:ext>
            </a:extLst>
          </a:blip>
          <a:srcRect t="54" b="54"/>
          <a:stretch/>
        </p:blipFill>
        <p:spPr>
          <a:xfrm>
            <a:off x="3564398" y="2946707"/>
            <a:ext cx="2370655" cy="2460274"/>
          </a:xfrm>
        </p:spPr>
      </p:pic>
      <p:pic>
        <p:nvPicPr>
          <p:cNvPr id="47" name="Picture Placeholder 46" descr="A group of silos in a field&#10;&#10;AI-generated content may be incorrect.">
            <a:extLst>
              <a:ext uri="{FF2B5EF4-FFF2-40B4-BE49-F238E27FC236}">
                <a16:creationId xmlns:a16="http://schemas.microsoft.com/office/drawing/2014/main" id="{AAC87168-E230-8563-C5FA-D1FC23F0C527}"/>
              </a:ext>
            </a:extLst>
          </p:cNvPr>
          <p:cNvPicPr>
            <a:picLocks noGrp="1" noChangeAspect="1"/>
          </p:cNvPicPr>
          <p:nvPr>
            <p:ph type="pic" sz="quarter" idx="56"/>
          </p:nvPr>
        </p:nvPicPr>
        <p:blipFill>
          <a:blip r:embed="rId4" cstate="print">
            <a:extLst>
              <a:ext uri="{28A0092B-C50C-407E-A947-70E740481C1C}">
                <a14:useLocalDpi xmlns:a14="http://schemas.microsoft.com/office/drawing/2010/main"/>
              </a:ext>
            </a:extLst>
          </a:blip>
          <a:srcRect t="20" b="20"/>
          <a:stretch/>
        </p:blipFill>
        <p:spPr>
          <a:xfrm>
            <a:off x="6400825" y="2946707"/>
            <a:ext cx="2370655" cy="2460274"/>
          </a:xfrm>
        </p:spPr>
      </p:pic>
      <p:pic>
        <p:nvPicPr>
          <p:cNvPr id="45" name="Picture Placeholder 44" descr="A large white tanks in a field&#10;&#10;AI-generated content may be incorrect.">
            <a:extLst>
              <a:ext uri="{FF2B5EF4-FFF2-40B4-BE49-F238E27FC236}">
                <a16:creationId xmlns:a16="http://schemas.microsoft.com/office/drawing/2014/main" id="{45EBA71F-30E1-AD2B-D10C-D4E83BE379D7}"/>
              </a:ext>
            </a:extLst>
          </p:cNvPr>
          <p:cNvPicPr>
            <a:picLocks noGrp="1" noChangeAspect="1"/>
          </p:cNvPicPr>
          <p:nvPr>
            <p:ph type="pic" sz="quarter" idx="57"/>
          </p:nvPr>
        </p:nvPicPr>
        <p:blipFill>
          <a:blip r:embed="rId5" cstate="print">
            <a:extLst>
              <a:ext uri="{28A0092B-C50C-407E-A947-70E740481C1C}">
                <a14:useLocalDpi xmlns:a14="http://schemas.microsoft.com/office/drawing/2010/main"/>
              </a:ext>
            </a:extLst>
          </a:blip>
          <a:srcRect t="20" b="20"/>
          <a:stretch/>
        </p:blipFill>
        <p:spPr>
          <a:xfrm>
            <a:off x="9240078" y="2946707"/>
            <a:ext cx="2370655" cy="2460274"/>
          </a:xfrm>
        </p:spPr>
      </p:pic>
      <p:sp>
        <p:nvSpPr>
          <p:cNvPr id="2" name="Title 1">
            <a:extLst>
              <a:ext uri="{FF2B5EF4-FFF2-40B4-BE49-F238E27FC236}">
                <a16:creationId xmlns:a16="http://schemas.microsoft.com/office/drawing/2014/main" id="{8560EDE6-78D6-F640-70C0-DAA73CF28586}"/>
              </a:ext>
            </a:extLst>
          </p:cNvPr>
          <p:cNvSpPr>
            <a:spLocks noGrp="1"/>
          </p:cNvSpPr>
          <p:nvPr>
            <p:ph type="title"/>
          </p:nvPr>
        </p:nvSpPr>
        <p:spPr>
          <a:xfrm>
            <a:off x="593728" y="472614"/>
            <a:ext cx="11002963" cy="714839"/>
          </a:xfrm>
        </p:spPr>
        <p:txBody>
          <a:bodyPr/>
          <a:lstStyle/>
          <a:p>
            <a:r>
              <a:rPr lang="en-US" dirty="0"/>
              <a:t>Concept of Biomass Biorefinery Networks. Systems for biomass conversion and utilization</a:t>
            </a:r>
            <a:br>
              <a:rPr lang="en-US" dirty="0"/>
            </a:br>
            <a:endParaRPr lang="en-UA" dirty="0"/>
          </a:p>
        </p:txBody>
      </p:sp>
      <p:sp>
        <p:nvSpPr>
          <p:cNvPr id="4" name="Text Placeholder 3">
            <a:extLst>
              <a:ext uri="{FF2B5EF4-FFF2-40B4-BE49-F238E27FC236}">
                <a16:creationId xmlns:a16="http://schemas.microsoft.com/office/drawing/2014/main" id="{2E74570D-F11B-EB2D-140D-485D4D28472F}"/>
              </a:ext>
            </a:extLst>
          </p:cNvPr>
          <p:cNvSpPr>
            <a:spLocks noGrp="1"/>
          </p:cNvSpPr>
          <p:nvPr>
            <p:ph type="body" sz="quarter" idx="31"/>
          </p:nvPr>
        </p:nvSpPr>
        <p:spPr>
          <a:xfrm>
            <a:off x="722315" y="2278063"/>
            <a:ext cx="2528887" cy="482600"/>
          </a:xfrm>
        </p:spPr>
        <p:txBody>
          <a:bodyPr/>
          <a:lstStyle/>
          <a:p>
            <a:r>
              <a:rPr lang="en-US" dirty="0"/>
              <a:t>Understanding Biomass Networks</a:t>
            </a:r>
            <a:endParaRPr lang="en-UA" dirty="0"/>
          </a:p>
        </p:txBody>
      </p:sp>
      <p:sp>
        <p:nvSpPr>
          <p:cNvPr id="7" name="Text Placeholder 6">
            <a:extLst>
              <a:ext uri="{FF2B5EF4-FFF2-40B4-BE49-F238E27FC236}">
                <a16:creationId xmlns:a16="http://schemas.microsoft.com/office/drawing/2014/main" id="{F6AF03E3-61B8-AB13-03AC-33755D5BF9EA}"/>
              </a:ext>
            </a:extLst>
          </p:cNvPr>
          <p:cNvSpPr>
            <a:spLocks noGrp="1"/>
          </p:cNvSpPr>
          <p:nvPr>
            <p:ph type="body" sz="quarter" idx="61"/>
          </p:nvPr>
        </p:nvSpPr>
        <p:spPr>
          <a:xfrm>
            <a:off x="722944" y="5593257"/>
            <a:ext cx="2361600" cy="532800"/>
          </a:xfrm>
        </p:spPr>
        <p:txBody>
          <a:bodyPr vert="horz" lIns="0" tIns="0" rIns="0" bIns="0" rtlCol="0">
            <a:noAutofit/>
          </a:bodyPr>
          <a:lstStyle/>
          <a:p>
            <a:r>
              <a:rPr lang="en-US" dirty="0"/>
              <a:t>Exploring the Principles, Goals, and Impact of Integrated Biomass</a:t>
            </a:r>
            <a:endParaRPr lang="en-UA" dirty="0"/>
          </a:p>
        </p:txBody>
      </p:sp>
      <p:sp>
        <p:nvSpPr>
          <p:cNvPr id="26" name="Text Placeholder 25">
            <a:extLst>
              <a:ext uri="{FF2B5EF4-FFF2-40B4-BE49-F238E27FC236}">
                <a16:creationId xmlns:a16="http://schemas.microsoft.com/office/drawing/2014/main" id="{9D29B23F-6E63-3181-533D-EC14DFA9591A}"/>
              </a:ext>
            </a:extLst>
          </p:cNvPr>
          <p:cNvSpPr>
            <a:spLocks noGrp="1"/>
          </p:cNvSpPr>
          <p:nvPr>
            <p:ph type="body" sz="quarter" idx="52"/>
          </p:nvPr>
        </p:nvSpPr>
        <p:spPr>
          <a:xfrm>
            <a:off x="3563940" y="2278063"/>
            <a:ext cx="2528887" cy="482600"/>
          </a:xfrm>
        </p:spPr>
        <p:txBody>
          <a:bodyPr/>
          <a:lstStyle/>
          <a:p>
            <a:r>
              <a:rPr lang="en-US" dirty="0"/>
              <a:t>Key Components of Biomass Systems</a:t>
            </a:r>
            <a:endParaRPr lang="en-UA" dirty="0"/>
          </a:p>
        </p:txBody>
      </p:sp>
      <p:sp>
        <p:nvSpPr>
          <p:cNvPr id="27" name="Text Placeholder 26">
            <a:extLst>
              <a:ext uri="{FF2B5EF4-FFF2-40B4-BE49-F238E27FC236}">
                <a16:creationId xmlns:a16="http://schemas.microsoft.com/office/drawing/2014/main" id="{BD6D0A8E-9E6D-DCD1-FBB2-10B982FEE66F}"/>
              </a:ext>
            </a:extLst>
          </p:cNvPr>
          <p:cNvSpPr>
            <a:spLocks noGrp="1"/>
          </p:cNvSpPr>
          <p:nvPr>
            <p:ph type="body" sz="quarter" idx="53"/>
          </p:nvPr>
        </p:nvSpPr>
        <p:spPr>
          <a:xfrm>
            <a:off x="6400825" y="2277499"/>
            <a:ext cx="2362377" cy="483043"/>
          </a:xfrm>
        </p:spPr>
        <p:txBody>
          <a:bodyPr/>
          <a:lstStyle/>
          <a:p>
            <a:r>
              <a:rPr lang="en-US" dirty="0"/>
              <a:t>Integration and Optimization</a:t>
            </a:r>
            <a:endParaRPr lang="en-UA" dirty="0"/>
          </a:p>
        </p:txBody>
      </p:sp>
      <p:sp>
        <p:nvSpPr>
          <p:cNvPr id="28" name="Text Placeholder 27">
            <a:extLst>
              <a:ext uri="{FF2B5EF4-FFF2-40B4-BE49-F238E27FC236}">
                <a16:creationId xmlns:a16="http://schemas.microsoft.com/office/drawing/2014/main" id="{8F092A26-802B-0165-EF9F-CD3D3AB136BD}"/>
              </a:ext>
            </a:extLst>
          </p:cNvPr>
          <p:cNvSpPr>
            <a:spLocks noGrp="1"/>
          </p:cNvSpPr>
          <p:nvPr>
            <p:ph type="body" sz="quarter" idx="54"/>
          </p:nvPr>
        </p:nvSpPr>
        <p:spPr>
          <a:xfrm>
            <a:off x="9240078" y="2277499"/>
            <a:ext cx="2362377" cy="483043"/>
          </a:xfrm>
        </p:spPr>
        <p:txBody>
          <a:bodyPr/>
          <a:lstStyle/>
          <a:p>
            <a:r>
              <a:rPr lang="en-US" dirty="0"/>
              <a:t>Future Directions</a:t>
            </a:r>
            <a:r>
              <a:rPr lang="uk-UA" dirty="0"/>
              <a:t> </a:t>
            </a:r>
            <a:r>
              <a:rPr lang="en-US" dirty="0"/>
              <a:t>and</a:t>
            </a:r>
            <a:r>
              <a:rPr lang="uk-UA" dirty="0"/>
              <a:t> </a:t>
            </a:r>
            <a:r>
              <a:rPr lang="en-US" dirty="0"/>
              <a:t>Challenges</a:t>
            </a:r>
            <a:endParaRPr lang="en-UA" dirty="0"/>
          </a:p>
        </p:txBody>
      </p:sp>
      <p:sp>
        <p:nvSpPr>
          <p:cNvPr id="36" name="Text Placeholder 35">
            <a:extLst>
              <a:ext uri="{FF2B5EF4-FFF2-40B4-BE49-F238E27FC236}">
                <a16:creationId xmlns:a16="http://schemas.microsoft.com/office/drawing/2014/main" id="{C16304D9-C8D0-1CE3-FC2E-98EC3C93DC47}"/>
              </a:ext>
            </a:extLst>
          </p:cNvPr>
          <p:cNvSpPr>
            <a:spLocks noGrp="1"/>
          </p:cNvSpPr>
          <p:nvPr>
            <p:ph type="body" sz="quarter" idx="64"/>
          </p:nvPr>
        </p:nvSpPr>
        <p:spPr/>
        <p:txBody>
          <a:bodyPr/>
          <a:lstStyle/>
          <a:p>
            <a:r>
              <a:rPr lang="en-US" dirty="0"/>
              <a:t>Innovative Research, Policy Frameworks, and the Path Towards a Circular Bioeconomy</a:t>
            </a:r>
          </a:p>
        </p:txBody>
      </p:sp>
      <p:sp>
        <p:nvSpPr>
          <p:cNvPr id="35" name="Text Placeholder 34">
            <a:extLst>
              <a:ext uri="{FF2B5EF4-FFF2-40B4-BE49-F238E27FC236}">
                <a16:creationId xmlns:a16="http://schemas.microsoft.com/office/drawing/2014/main" id="{87F6BF79-3E7A-0A32-DDA3-CDBA40132DE6}"/>
              </a:ext>
            </a:extLst>
          </p:cNvPr>
          <p:cNvSpPr>
            <a:spLocks noGrp="1"/>
          </p:cNvSpPr>
          <p:nvPr>
            <p:ph type="body" sz="quarter" idx="63"/>
          </p:nvPr>
        </p:nvSpPr>
        <p:spPr/>
        <p:txBody>
          <a:bodyPr/>
          <a:lstStyle/>
          <a:p>
            <a:r>
              <a:rPr lang="en-US" dirty="0"/>
              <a:t>Strategies for Integration, Scalability, and Resource Efficiency in Biorefinery Networks </a:t>
            </a:r>
          </a:p>
        </p:txBody>
      </p:sp>
      <p:sp>
        <p:nvSpPr>
          <p:cNvPr id="34" name="Text Placeholder 33">
            <a:extLst>
              <a:ext uri="{FF2B5EF4-FFF2-40B4-BE49-F238E27FC236}">
                <a16:creationId xmlns:a16="http://schemas.microsoft.com/office/drawing/2014/main" id="{9CC98111-14DA-09CD-0518-412C36413765}"/>
              </a:ext>
            </a:extLst>
          </p:cNvPr>
          <p:cNvSpPr>
            <a:spLocks noGrp="1"/>
          </p:cNvSpPr>
          <p:nvPr>
            <p:ph type="body" sz="quarter" idx="62"/>
          </p:nvPr>
        </p:nvSpPr>
        <p:spPr/>
        <p:txBody>
          <a:bodyPr/>
          <a:lstStyle/>
          <a:p>
            <a:r>
              <a:rPr lang="en-US" dirty="0"/>
              <a:t>Advances in Chemical, Biological, and Mechanical Processes for Value-Added Products </a:t>
            </a:r>
          </a:p>
        </p:txBody>
      </p:sp>
    </p:spTree>
    <p:extLst>
      <p:ext uri="{BB962C8B-B14F-4D97-AF65-F5344CB8AC3E}">
        <p14:creationId xmlns:p14="http://schemas.microsoft.com/office/powerpoint/2010/main" val="2842372420"/>
      </p:ext>
    </p:extLst>
  </p:cSld>
  <p:clrMapOvr>
    <a:masterClrMapping/>
  </p:clrMapOvr>
</p:sld>
</file>

<file path=ppt/theme/theme1.xml><?xml version="1.0" encoding="utf-8"?>
<a:theme xmlns:a="http://schemas.openxmlformats.org/drawingml/2006/main" name="Office Theme">
  <a:themeElements>
    <a:clrScheme name="Office">
      <a:dk1>
        <a:srgbClr val="000000"/>
      </a:dk1>
      <a:lt1>
        <a:sysClr val="window" lastClr="FFFFFF"/>
      </a:lt1>
      <a:dk2>
        <a:srgbClr val="000000"/>
      </a:dk2>
      <a:lt2>
        <a:srgbClr val="FFFFFF"/>
      </a:lt2>
      <a:accent1>
        <a:srgbClr val="F18626"/>
      </a:accent1>
      <a:accent2>
        <a:srgbClr val="B3C7E8"/>
      </a:accent2>
      <a:accent3>
        <a:srgbClr val="007DC2"/>
      </a:accent3>
      <a:accent4>
        <a:srgbClr val="D7DBE0"/>
      </a:accent4>
      <a:accent5>
        <a:srgbClr val="F18626"/>
      </a:accent5>
      <a:accent6>
        <a:srgbClr val="B3C7E8"/>
      </a:accent6>
      <a:hlink>
        <a:srgbClr val="007DC2"/>
      </a:hlink>
      <a:folHlink>
        <a:srgbClr val="000000"/>
      </a:folHlink>
    </a:clrScheme>
    <a:fontScheme name="Custom 61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58832"/>
        </a:solidFill>
        <a:ln w="4242" cap="flat">
          <a:noFill/>
          <a:prstDash val="solid"/>
          <a:miter/>
        </a:ln>
      </a:spPr>
      <a:bodyPr rtlCol="0" anchor="ctr">
        <a:normAutofit/>
      </a:bodyPr>
      <a:lstStyle>
        <a:defPPr algn="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000000"/>
    </a:dk1>
    <a:lt1>
      <a:sysClr val="window" lastClr="FFFFFF"/>
    </a:lt1>
    <a:dk2>
      <a:srgbClr val="000000"/>
    </a:dk2>
    <a:lt2>
      <a:srgbClr val="FFFFFF"/>
    </a:lt2>
    <a:accent1>
      <a:srgbClr val="F18626"/>
    </a:accent1>
    <a:accent2>
      <a:srgbClr val="B3C7E8"/>
    </a:accent2>
    <a:accent3>
      <a:srgbClr val="007DC2"/>
    </a:accent3>
    <a:accent4>
      <a:srgbClr val="D7DBE0"/>
    </a:accent4>
    <a:accent5>
      <a:srgbClr val="F18626"/>
    </a:accent5>
    <a:accent6>
      <a:srgbClr val="B3C7E8"/>
    </a:accent6>
    <a:hlink>
      <a:srgbClr val="007DC2"/>
    </a:hlink>
    <a:folHlink>
      <a:srgbClr val="000000"/>
    </a:folHlink>
  </a:clrScheme>
  <a:fontScheme name="Custom 61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rgbClr val="000000"/>
    </a:dk1>
    <a:lt1>
      <a:sysClr val="window" lastClr="FFFFFF"/>
    </a:lt1>
    <a:dk2>
      <a:srgbClr val="000000"/>
    </a:dk2>
    <a:lt2>
      <a:srgbClr val="FFFFFF"/>
    </a:lt2>
    <a:accent1>
      <a:srgbClr val="F18626"/>
    </a:accent1>
    <a:accent2>
      <a:srgbClr val="B3C7E8"/>
    </a:accent2>
    <a:accent3>
      <a:srgbClr val="007DC2"/>
    </a:accent3>
    <a:accent4>
      <a:srgbClr val="D7DBE0"/>
    </a:accent4>
    <a:accent5>
      <a:srgbClr val="F18626"/>
    </a:accent5>
    <a:accent6>
      <a:srgbClr val="B3C7E8"/>
    </a:accent6>
    <a:hlink>
      <a:srgbClr val="007DC2"/>
    </a:hlink>
    <a:folHlink>
      <a:srgbClr val="000000"/>
    </a:folHlink>
  </a:clrScheme>
  <a:fontScheme name="Custom 61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1055</TotalTime>
  <Words>1689</Words>
  <Application>Microsoft Office PowerPoint</Application>
  <PresentationFormat>Widescreen</PresentationFormat>
  <Paragraphs>191</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Courier New</vt:lpstr>
      <vt:lpstr>Verdana</vt:lpstr>
      <vt:lpstr>Wingdings</vt:lpstr>
      <vt:lpstr>Office Theme</vt:lpstr>
      <vt:lpstr>Innovative Pathways Toward a Balanced Future</vt:lpstr>
      <vt:lpstr>Building the bridge between awareness and action</vt:lpstr>
      <vt:lpstr>Table of Content</vt:lpstr>
      <vt:lpstr>Proceed through the slides in order to understand how sustainable resource systems are developed, implemented, and evaluated. </vt:lpstr>
      <vt:lpstr>Developing sustainable resource systems involves adopting innovative approaches</vt:lpstr>
      <vt:lpstr>The need for sustainable resource systems has become increasingly urgent</vt:lpstr>
      <vt:lpstr>Five Steps to Harnessing Biomass Biorefinery Networks</vt:lpstr>
      <vt:lpstr>Timeline of Biomass Biorefinery Networks in Sustainable Resource Management</vt:lpstr>
      <vt:lpstr>Concept of Biomass Biorefinery Networks. Systems for biomass conversion and utilization </vt:lpstr>
      <vt:lpstr>Sustainable resource systems rely on measurable progress</vt:lpstr>
      <vt:lpstr>Global Resource Consumption</vt:lpstr>
      <vt:lpstr>Innovative Pathways Toward a Balanced and Resilient Future. </vt:lpstr>
      <vt:lpstr>Process of Developing Sustainable Resource Systems</vt:lpstr>
      <vt:lpstr>Branching Flowchart:  Framework for Sustainable Resource Systems</vt:lpstr>
      <vt:lpstr>The Importance of Sustainable Resource Systems</vt:lpstr>
      <vt:lpstr>The Importance of Sustainable Resource Systems</vt:lpstr>
      <vt:lpstr>Core Pillars of Sustainable Resource Systems</vt:lpstr>
      <vt:lpstr>Four Foundations of Sustainable Resource</vt:lpstr>
      <vt:lpstr>Any Questions?</vt:lpstr>
      <vt:lpstr>Icons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dc:creator>
  <cp:lastModifiedBy>Erin Gray</cp:lastModifiedBy>
  <cp:revision>4</cp:revision>
  <dcterms:created xsi:type="dcterms:W3CDTF">2025-10-27T09:05:21Z</dcterms:created>
  <dcterms:modified xsi:type="dcterms:W3CDTF">2025-11-11T10:03:32Z</dcterms:modified>
</cp:coreProperties>
</file>